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F5A4F1-B244-4D86-A811-91351CC8E1FF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05AFB5-A58D-49EE-9946-BBC8846C54EC}">
      <dgm:prSet phldrT="[Text]"/>
      <dgm:spPr/>
      <dgm:t>
        <a:bodyPr/>
        <a:lstStyle/>
        <a:p>
          <a:r>
            <a:rPr lang="en-US" dirty="0"/>
            <a:t>Individuals and Interaction</a:t>
          </a:r>
        </a:p>
      </dgm:t>
    </dgm:pt>
    <dgm:pt modelId="{A29273BD-5BE9-4541-91E3-C5B479C5DAFE}" type="parTrans" cxnId="{ADE92228-674E-43B3-9765-518587C5015A}">
      <dgm:prSet/>
      <dgm:spPr/>
      <dgm:t>
        <a:bodyPr/>
        <a:lstStyle/>
        <a:p>
          <a:endParaRPr lang="en-US"/>
        </a:p>
      </dgm:t>
    </dgm:pt>
    <dgm:pt modelId="{77A7CE9E-63FA-4A84-8A06-193F190233F8}" type="sibTrans" cxnId="{ADE92228-674E-43B3-9765-518587C5015A}">
      <dgm:prSet/>
      <dgm:spPr/>
      <dgm:t>
        <a:bodyPr/>
        <a:lstStyle/>
        <a:p>
          <a:endParaRPr lang="en-US"/>
        </a:p>
      </dgm:t>
    </dgm:pt>
    <dgm:pt modelId="{623F6B7A-4CDB-41EF-A9EB-BA4FCE9C5268}">
      <dgm:prSet phldrT="[Text]" custT="1"/>
      <dgm:spPr/>
      <dgm:t>
        <a:bodyPr/>
        <a:lstStyle/>
        <a:p>
          <a:r>
            <a:rPr lang="en-US" sz="1200" dirty="0"/>
            <a:t>Build project around motivated individuals</a:t>
          </a:r>
        </a:p>
      </dgm:t>
    </dgm:pt>
    <dgm:pt modelId="{59B65CD9-EE70-42AC-9C33-1711F4235518}" type="parTrans" cxnId="{250455F5-1D8C-4F99-9431-2EDB184ECE25}">
      <dgm:prSet/>
      <dgm:spPr/>
      <dgm:t>
        <a:bodyPr/>
        <a:lstStyle/>
        <a:p>
          <a:endParaRPr lang="en-US"/>
        </a:p>
      </dgm:t>
    </dgm:pt>
    <dgm:pt modelId="{A214979A-5CDD-4D07-A3C8-4D9B05839642}" type="sibTrans" cxnId="{250455F5-1D8C-4F99-9431-2EDB184ECE25}">
      <dgm:prSet/>
      <dgm:spPr/>
      <dgm:t>
        <a:bodyPr/>
        <a:lstStyle/>
        <a:p>
          <a:endParaRPr lang="en-US"/>
        </a:p>
      </dgm:t>
    </dgm:pt>
    <dgm:pt modelId="{E24727C3-6816-454C-8A5B-EE2A4895CE78}">
      <dgm:prSet phldrT="[Text]"/>
      <dgm:spPr/>
      <dgm:t>
        <a:bodyPr/>
        <a:lstStyle/>
        <a:p>
          <a:r>
            <a:rPr lang="en-US" dirty="0"/>
            <a:t>Working Software</a:t>
          </a:r>
        </a:p>
      </dgm:t>
    </dgm:pt>
    <dgm:pt modelId="{EF78A8E2-97D3-4133-BBE6-F7FE25BA2A37}" type="parTrans" cxnId="{6D4FA8F2-C35C-4F6A-8703-56F30A8EB345}">
      <dgm:prSet/>
      <dgm:spPr/>
      <dgm:t>
        <a:bodyPr/>
        <a:lstStyle/>
        <a:p>
          <a:endParaRPr lang="en-US"/>
        </a:p>
      </dgm:t>
    </dgm:pt>
    <dgm:pt modelId="{2650D2F1-E02A-445D-803C-A7302B691738}" type="sibTrans" cxnId="{6D4FA8F2-C35C-4F6A-8703-56F30A8EB345}">
      <dgm:prSet/>
      <dgm:spPr/>
      <dgm:t>
        <a:bodyPr/>
        <a:lstStyle/>
        <a:p>
          <a:endParaRPr lang="en-US"/>
        </a:p>
      </dgm:t>
    </dgm:pt>
    <dgm:pt modelId="{134341C1-CEA6-4994-870F-F1798E073442}">
      <dgm:prSet phldrT="[Text]" custT="1"/>
      <dgm:spPr/>
      <dgm:t>
        <a:bodyPr/>
        <a:lstStyle/>
        <a:p>
          <a:pPr algn="l"/>
          <a:r>
            <a:rPr lang="en-US" sz="1200" dirty="0"/>
            <a:t> Technical Excellence</a:t>
          </a:r>
        </a:p>
      </dgm:t>
    </dgm:pt>
    <dgm:pt modelId="{8BF62E6A-7E12-4925-A8C2-F2E615018B3A}" type="parTrans" cxnId="{9CE48B65-EAD2-4293-9EC1-E0A9CA14B43A}">
      <dgm:prSet/>
      <dgm:spPr/>
      <dgm:t>
        <a:bodyPr/>
        <a:lstStyle/>
        <a:p>
          <a:endParaRPr lang="en-US"/>
        </a:p>
      </dgm:t>
    </dgm:pt>
    <dgm:pt modelId="{DE3F71EE-7813-4ABC-8EED-832C013B4827}" type="sibTrans" cxnId="{9CE48B65-EAD2-4293-9EC1-E0A9CA14B43A}">
      <dgm:prSet/>
      <dgm:spPr/>
      <dgm:t>
        <a:bodyPr/>
        <a:lstStyle/>
        <a:p>
          <a:endParaRPr lang="en-US"/>
        </a:p>
      </dgm:t>
    </dgm:pt>
    <dgm:pt modelId="{08FCEEC2-1958-45FE-8481-AF4904EC7AC2}">
      <dgm:prSet phldrT="[Text]"/>
      <dgm:spPr/>
      <dgm:t>
        <a:bodyPr/>
        <a:lstStyle/>
        <a:p>
          <a:r>
            <a:rPr lang="en-US" dirty="0"/>
            <a:t>Responding to change</a:t>
          </a:r>
        </a:p>
      </dgm:t>
    </dgm:pt>
    <dgm:pt modelId="{41737F04-ECB2-4E49-AC7B-950FE698ABFD}" type="parTrans" cxnId="{BA1B229E-D19B-43D6-B287-82A9A8EC6CFB}">
      <dgm:prSet/>
      <dgm:spPr/>
      <dgm:t>
        <a:bodyPr/>
        <a:lstStyle/>
        <a:p>
          <a:endParaRPr lang="en-US"/>
        </a:p>
      </dgm:t>
    </dgm:pt>
    <dgm:pt modelId="{9E3058BC-0461-43A0-8195-79A0675A067D}" type="sibTrans" cxnId="{BA1B229E-D19B-43D6-B287-82A9A8EC6CFB}">
      <dgm:prSet/>
      <dgm:spPr/>
      <dgm:t>
        <a:bodyPr/>
        <a:lstStyle/>
        <a:p>
          <a:endParaRPr lang="en-US"/>
        </a:p>
      </dgm:t>
    </dgm:pt>
    <dgm:pt modelId="{7F909A68-8B33-4ADD-B808-315BE5077C2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  Continuous delivery</a:t>
          </a:r>
        </a:p>
      </dgm:t>
    </dgm:pt>
    <dgm:pt modelId="{CBC98F5A-4720-4F97-8099-8CC02AFABE6D}" type="parTrans" cxnId="{36A7F3D1-24B2-46DB-B451-2532F7DD8E63}">
      <dgm:prSet/>
      <dgm:spPr/>
      <dgm:t>
        <a:bodyPr/>
        <a:lstStyle/>
        <a:p>
          <a:endParaRPr lang="en-US"/>
        </a:p>
      </dgm:t>
    </dgm:pt>
    <dgm:pt modelId="{D3E3528D-E2FA-4190-874C-E8C4D3BFF14F}" type="sibTrans" cxnId="{36A7F3D1-24B2-46DB-B451-2532F7DD8E63}">
      <dgm:prSet/>
      <dgm:spPr/>
      <dgm:t>
        <a:bodyPr/>
        <a:lstStyle/>
        <a:p>
          <a:endParaRPr lang="en-US"/>
        </a:p>
      </dgm:t>
    </dgm:pt>
    <dgm:pt modelId="{4D5E3F1F-403F-4D4D-AF5D-379248806EF3}">
      <dgm:prSet phldrT="[Text]"/>
      <dgm:spPr/>
      <dgm:t>
        <a:bodyPr/>
        <a:lstStyle/>
        <a:p>
          <a:r>
            <a:rPr lang="en-US" dirty="0"/>
            <a:t>Customer Collaboration</a:t>
          </a:r>
        </a:p>
      </dgm:t>
    </dgm:pt>
    <dgm:pt modelId="{F3DB81A1-DD80-4354-B233-436E6F63F034}" type="parTrans" cxnId="{A765220F-9C29-49AE-8909-510317B11078}">
      <dgm:prSet/>
      <dgm:spPr/>
      <dgm:t>
        <a:bodyPr/>
        <a:lstStyle/>
        <a:p>
          <a:endParaRPr lang="en-US"/>
        </a:p>
      </dgm:t>
    </dgm:pt>
    <dgm:pt modelId="{5B0EDFBC-92AD-4219-A4AD-CCF5D7CB9E03}" type="sibTrans" cxnId="{A765220F-9C29-49AE-8909-510317B11078}">
      <dgm:prSet/>
      <dgm:spPr/>
      <dgm:t>
        <a:bodyPr/>
        <a:lstStyle/>
        <a:p>
          <a:endParaRPr lang="en-US"/>
        </a:p>
      </dgm:t>
    </dgm:pt>
    <dgm:pt modelId="{2D450CF0-B82D-40BD-AACD-EF3C28164ADE}">
      <dgm:prSet phldrT="[Text]" custT="1"/>
      <dgm:spPr/>
      <dgm:t>
        <a:bodyPr/>
        <a:lstStyle/>
        <a:p>
          <a:r>
            <a:rPr lang="en-US" sz="1200" dirty="0"/>
            <a:t> Business and engineers work everyday</a:t>
          </a:r>
        </a:p>
      </dgm:t>
    </dgm:pt>
    <dgm:pt modelId="{6D4E7BBD-4A0B-4B60-9587-2F1F576B0BDB}" type="parTrans" cxnId="{B5E67F78-D59E-4837-82CD-292E91BFBAD7}">
      <dgm:prSet/>
      <dgm:spPr/>
      <dgm:t>
        <a:bodyPr/>
        <a:lstStyle/>
        <a:p>
          <a:endParaRPr lang="en-US"/>
        </a:p>
      </dgm:t>
    </dgm:pt>
    <dgm:pt modelId="{A25F9289-6628-4483-85DD-52C76F29EC82}" type="sibTrans" cxnId="{B5E67F78-D59E-4837-82CD-292E91BFBAD7}">
      <dgm:prSet/>
      <dgm:spPr/>
      <dgm:t>
        <a:bodyPr/>
        <a:lstStyle/>
        <a:p>
          <a:endParaRPr lang="en-US"/>
        </a:p>
      </dgm:t>
    </dgm:pt>
    <dgm:pt modelId="{3200BFA5-FD52-494E-AD13-0CF1C06B04B8}">
      <dgm:prSet phldrT="[Text]"/>
      <dgm:spPr/>
      <dgm:t>
        <a:bodyPr/>
        <a:lstStyle/>
        <a:p>
          <a:endParaRPr lang="en-US" sz="900" dirty="0"/>
        </a:p>
      </dgm:t>
    </dgm:pt>
    <dgm:pt modelId="{499DBD04-5F27-48AF-AB59-BB19B1E919CB}" type="parTrans" cxnId="{67D39C11-45AF-4381-AD3C-737E7F120BD8}">
      <dgm:prSet/>
      <dgm:spPr/>
      <dgm:t>
        <a:bodyPr/>
        <a:lstStyle/>
        <a:p>
          <a:endParaRPr lang="en-US"/>
        </a:p>
      </dgm:t>
    </dgm:pt>
    <dgm:pt modelId="{F378120B-78BD-41B5-8AF1-27D9BB5D6097}" type="sibTrans" cxnId="{67D39C11-45AF-4381-AD3C-737E7F120BD8}">
      <dgm:prSet/>
      <dgm:spPr/>
      <dgm:t>
        <a:bodyPr/>
        <a:lstStyle/>
        <a:p>
          <a:endParaRPr lang="en-US"/>
        </a:p>
      </dgm:t>
    </dgm:pt>
    <dgm:pt modelId="{CC625AC0-3AEC-4254-8FF5-BBA3A4C774C0}">
      <dgm:prSet phldrT="[Text]"/>
      <dgm:spPr/>
      <dgm:t>
        <a:bodyPr/>
        <a:lstStyle/>
        <a:p>
          <a:endParaRPr lang="en-US" sz="900" dirty="0"/>
        </a:p>
      </dgm:t>
    </dgm:pt>
    <dgm:pt modelId="{80CCC269-F72E-4B94-B8CC-C5AE102BE192}" type="parTrans" cxnId="{4CB0BD40-9692-4BA7-9484-22FAC37B3137}">
      <dgm:prSet/>
      <dgm:spPr/>
      <dgm:t>
        <a:bodyPr/>
        <a:lstStyle/>
        <a:p>
          <a:endParaRPr lang="en-US"/>
        </a:p>
      </dgm:t>
    </dgm:pt>
    <dgm:pt modelId="{28BD9FFB-04EE-4448-AD31-0EAB4238B0CA}" type="sibTrans" cxnId="{4CB0BD40-9692-4BA7-9484-22FAC37B3137}">
      <dgm:prSet/>
      <dgm:spPr/>
      <dgm:t>
        <a:bodyPr/>
        <a:lstStyle/>
        <a:p>
          <a:endParaRPr lang="en-US"/>
        </a:p>
      </dgm:t>
    </dgm:pt>
    <dgm:pt modelId="{93253D2D-9860-45EC-8118-F1B56839EA2B}">
      <dgm:prSet phldrT="[Text]" custT="1"/>
      <dgm:spPr/>
      <dgm:t>
        <a:bodyPr/>
        <a:lstStyle/>
        <a:p>
          <a:r>
            <a:rPr lang="en-US" sz="1200" dirty="0"/>
            <a:t>Face to face conversation</a:t>
          </a:r>
        </a:p>
      </dgm:t>
    </dgm:pt>
    <dgm:pt modelId="{D376CEC0-7A8F-49B6-BD30-C782C2CC65B4}" type="parTrans" cxnId="{B52ADE9F-919B-48E5-BA92-473471641AB1}">
      <dgm:prSet/>
      <dgm:spPr/>
      <dgm:t>
        <a:bodyPr/>
        <a:lstStyle/>
        <a:p>
          <a:endParaRPr lang="en-US"/>
        </a:p>
      </dgm:t>
    </dgm:pt>
    <dgm:pt modelId="{4804DAF3-CEB3-43D7-A004-D03D7EF0525C}" type="sibTrans" cxnId="{B52ADE9F-919B-48E5-BA92-473471641AB1}">
      <dgm:prSet/>
      <dgm:spPr/>
      <dgm:t>
        <a:bodyPr/>
        <a:lstStyle/>
        <a:p>
          <a:endParaRPr lang="en-US"/>
        </a:p>
      </dgm:t>
    </dgm:pt>
    <dgm:pt modelId="{07459FC5-25E8-437A-924B-E03DF756F4E3}">
      <dgm:prSet phldrT="[Text]" custT="1"/>
      <dgm:spPr/>
      <dgm:t>
        <a:bodyPr/>
        <a:lstStyle/>
        <a:p>
          <a:r>
            <a:rPr lang="en-US" sz="1200" dirty="0"/>
            <a:t>Constant pace</a:t>
          </a:r>
        </a:p>
      </dgm:t>
    </dgm:pt>
    <dgm:pt modelId="{7ED82ADF-4AC3-42CF-A25B-E06D023A4ED9}" type="parTrans" cxnId="{2EB31166-C8B3-48A1-8ACA-7D2C34FB5FA0}">
      <dgm:prSet/>
      <dgm:spPr/>
      <dgm:t>
        <a:bodyPr/>
        <a:lstStyle/>
        <a:p>
          <a:endParaRPr lang="en-US"/>
        </a:p>
      </dgm:t>
    </dgm:pt>
    <dgm:pt modelId="{AC3E9AA4-9853-4A3C-BE65-C8F84505F5BA}" type="sibTrans" cxnId="{2EB31166-C8B3-48A1-8ACA-7D2C34FB5FA0}">
      <dgm:prSet/>
      <dgm:spPr/>
      <dgm:t>
        <a:bodyPr/>
        <a:lstStyle/>
        <a:p>
          <a:endParaRPr lang="en-US"/>
        </a:p>
      </dgm:t>
    </dgm:pt>
    <dgm:pt modelId="{85C832E7-AEF3-4BD9-8940-1A6E642F9D70}">
      <dgm:prSet phldrT="[Text]" custT="1"/>
      <dgm:spPr/>
      <dgm:t>
        <a:bodyPr/>
        <a:lstStyle/>
        <a:p>
          <a:r>
            <a:rPr lang="en-US" sz="1200" dirty="0"/>
            <a:t>Continuous improvement</a:t>
          </a:r>
        </a:p>
      </dgm:t>
    </dgm:pt>
    <dgm:pt modelId="{D64A4E21-1428-45AF-ADB8-14D13E5C6CE2}" type="parTrans" cxnId="{B8F67487-EB3C-478B-8090-E12F0EE552D6}">
      <dgm:prSet/>
      <dgm:spPr/>
      <dgm:t>
        <a:bodyPr/>
        <a:lstStyle/>
        <a:p>
          <a:endParaRPr lang="en-US"/>
        </a:p>
      </dgm:t>
    </dgm:pt>
    <dgm:pt modelId="{8E27D067-93BE-4A9D-ABF9-AFFA666A62F4}" type="sibTrans" cxnId="{B8F67487-EB3C-478B-8090-E12F0EE552D6}">
      <dgm:prSet/>
      <dgm:spPr/>
      <dgm:t>
        <a:bodyPr/>
        <a:lstStyle/>
        <a:p>
          <a:endParaRPr lang="en-US"/>
        </a:p>
      </dgm:t>
    </dgm:pt>
    <dgm:pt modelId="{9F65A9EE-D2B1-4DF1-AF40-BE5B37C25FF1}">
      <dgm:prSet phldrT="[Text]" custT="1"/>
      <dgm:spPr/>
      <dgm:t>
        <a:bodyPr/>
        <a:lstStyle/>
        <a:p>
          <a:r>
            <a:rPr lang="en-US" sz="1200" dirty="0"/>
            <a:t>Prioritization of work</a:t>
          </a:r>
        </a:p>
      </dgm:t>
    </dgm:pt>
    <dgm:pt modelId="{2BFD0C12-4F1D-4A53-A1F7-8003BB4EAC23}" type="parTrans" cxnId="{67ABDF55-7869-402A-B2E0-63AC0B0379B6}">
      <dgm:prSet/>
      <dgm:spPr/>
      <dgm:t>
        <a:bodyPr/>
        <a:lstStyle/>
        <a:p>
          <a:endParaRPr lang="en-US"/>
        </a:p>
      </dgm:t>
    </dgm:pt>
    <dgm:pt modelId="{E1E8BE4D-B046-4E9C-859B-1EB7CE069128}" type="sibTrans" cxnId="{67ABDF55-7869-402A-B2E0-63AC0B0379B6}">
      <dgm:prSet/>
      <dgm:spPr/>
      <dgm:t>
        <a:bodyPr/>
        <a:lstStyle/>
        <a:p>
          <a:endParaRPr lang="en-US"/>
        </a:p>
      </dgm:t>
    </dgm:pt>
    <dgm:pt modelId="{048AEFD4-342F-4AC5-B86D-4B41D46BC744}">
      <dgm:prSet phldrT="[Text]" custT="1"/>
      <dgm:spPr/>
      <dgm:t>
        <a:bodyPr/>
        <a:lstStyle/>
        <a:p>
          <a:r>
            <a:rPr lang="en-US" sz="1200" dirty="0"/>
            <a:t>Progress measure in working software</a:t>
          </a:r>
        </a:p>
      </dgm:t>
    </dgm:pt>
    <dgm:pt modelId="{CD880078-9117-4BB3-BB6C-440810622252}" type="parTrans" cxnId="{56F5130C-2EF2-4E0A-85FB-059901ACCECF}">
      <dgm:prSet/>
      <dgm:spPr/>
      <dgm:t>
        <a:bodyPr/>
        <a:lstStyle/>
        <a:p>
          <a:endParaRPr lang="en-US"/>
        </a:p>
      </dgm:t>
    </dgm:pt>
    <dgm:pt modelId="{070D3B38-266E-4770-B9AE-08D3C702E93A}" type="sibTrans" cxnId="{56F5130C-2EF2-4E0A-85FB-059901ACCECF}">
      <dgm:prSet/>
      <dgm:spPr/>
      <dgm:t>
        <a:bodyPr/>
        <a:lstStyle/>
        <a:p>
          <a:endParaRPr lang="en-US"/>
        </a:p>
      </dgm:t>
    </dgm:pt>
    <dgm:pt modelId="{90DD183D-2C25-4D22-9FB8-2F8030B742A2}">
      <dgm:prSet phldrT="[Text]" custT="1"/>
      <dgm:spPr/>
      <dgm:t>
        <a:bodyPr/>
        <a:lstStyle/>
        <a:p>
          <a:r>
            <a:rPr lang="en-US" sz="1200" dirty="0"/>
            <a:t>Continuous delivery of valuable software</a:t>
          </a:r>
        </a:p>
      </dgm:t>
    </dgm:pt>
    <dgm:pt modelId="{C9AB569A-3FD9-4224-AA64-2EB39597360B}" type="parTrans" cxnId="{A848F381-003D-4946-BD22-F8F5284C6542}">
      <dgm:prSet/>
      <dgm:spPr/>
      <dgm:t>
        <a:bodyPr/>
        <a:lstStyle/>
        <a:p>
          <a:endParaRPr lang="en-US"/>
        </a:p>
      </dgm:t>
    </dgm:pt>
    <dgm:pt modelId="{E71DA3C4-5D62-42A4-AE98-0410A7A597D9}" type="sibTrans" cxnId="{A848F381-003D-4946-BD22-F8F5284C6542}">
      <dgm:prSet/>
      <dgm:spPr/>
      <dgm:t>
        <a:bodyPr/>
        <a:lstStyle/>
        <a:p>
          <a:endParaRPr lang="en-US"/>
        </a:p>
      </dgm:t>
    </dgm:pt>
    <dgm:pt modelId="{6BE5B994-9640-40FF-8F19-62F35B2F6F5A}">
      <dgm:prSet phldrT="[Text]" custT="1"/>
      <dgm:spPr/>
      <dgm:t>
        <a:bodyPr/>
        <a:lstStyle/>
        <a:p>
          <a:pPr algn="l"/>
          <a:r>
            <a:rPr lang="en-US" sz="1200" dirty="0"/>
            <a:t> Build self organizing teams</a:t>
          </a:r>
        </a:p>
      </dgm:t>
    </dgm:pt>
    <dgm:pt modelId="{77DA29EE-A0A2-4EBD-A8F2-3978C3913A5E}" type="parTrans" cxnId="{143FF9FD-474A-4CAB-8A36-970ADB41EF39}">
      <dgm:prSet/>
      <dgm:spPr/>
      <dgm:t>
        <a:bodyPr/>
        <a:lstStyle/>
        <a:p>
          <a:endParaRPr lang="en-US"/>
        </a:p>
      </dgm:t>
    </dgm:pt>
    <dgm:pt modelId="{BCCD44F0-75F8-46E6-AE25-14F1380C6602}" type="sibTrans" cxnId="{143FF9FD-474A-4CAB-8A36-970ADB41EF39}">
      <dgm:prSet/>
      <dgm:spPr/>
      <dgm:t>
        <a:bodyPr/>
        <a:lstStyle/>
        <a:p>
          <a:endParaRPr lang="en-US"/>
        </a:p>
      </dgm:t>
    </dgm:pt>
    <dgm:pt modelId="{69139950-24C0-4F84-AB3C-05DF0DDE2A8B}">
      <dgm:prSet phldrT="[Text]" custT="1"/>
      <dgm:spPr/>
      <dgm:t>
        <a:bodyPr/>
        <a:lstStyle/>
        <a:p>
          <a:pPr algn="l"/>
          <a:r>
            <a:rPr lang="en-US" sz="1200" dirty="0"/>
            <a:t> Shorter timescale releases</a:t>
          </a:r>
        </a:p>
      </dgm:t>
    </dgm:pt>
    <dgm:pt modelId="{73056C05-42E4-4DF9-B6AF-E1703CEEF32E}" type="parTrans" cxnId="{D2570D0C-D9A9-449F-873B-8C866EEBCB78}">
      <dgm:prSet/>
      <dgm:spPr/>
      <dgm:t>
        <a:bodyPr/>
        <a:lstStyle/>
        <a:p>
          <a:endParaRPr lang="en-US"/>
        </a:p>
      </dgm:t>
    </dgm:pt>
    <dgm:pt modelId="{05DD7532-100D-4E66-8483-D82CDEE3B856}" type="sibTrans" cxnId="{D2570D0C-D9A9-449F-873B-8C866EEBCB78}">
      <dgm:prSet/>
      <dgm:spPr/>
      <dgm:t>
        <a:bodyPr/>
        <a:lstStyle/>
        <a:p>
          <a:endParaRPr lang="en-US"/>
        </a:p>
      </dgm:t>
    </dgm:pt>
    <dgm:pt modelId="{F62E6BA4-226D-4EEF-A45C-2DA7BFBE943B}">
      <dgm:prSet phldrT="[Text]"/>
      <dgm:spPr/>
      <dgm:t>
        <a:bodyPr/>
        <a:lstStyle/>
        <a:p>
          <a:pPr algn="l"/>
          <a:endParaRPr lang="en-US" sz="1000" dirty="0"/>
        </a:p>
      </dgm:t>
    </dgm:pt>
    <dgm:pt modelId="{F7154A53-5AA2-4FA7-B18B-13FBBA60FC69}" type="parTrans" cxnId="{C74C3E54-875A-49E1-AA8E-F13C28144F07}">
      <dgm:prSet/>
      <dgm:spPr/>
      <dgm:t>
        <a:bodyPr/>
        <a:lstStyle/>
        <a:p>
          <a:endParaRPr lang="en-US"/>
        </a:p>
      </dgm:t>
    </dgm:pt>
    <dgm:pt modelId="{0D935304-F204-4079-9589-D5599A8A10D9}" type="sibTrans" cxnId="{C74C3E54-875A-49E1-AA8E-F13C28144F07}">
      <dgm:prSet/>
      <dgm:spPr/>
      <dgm:t>
        <a:bodyPr/>
        <a:lstStyle/>
        <a:p>
          <a:endParaRPr lang="en-US"/>
        </a:p>
      </dgm:t>
    </dgm:pt>
    <dgm:pt modelId="{7B5D3346-328F-4ED7-BBAA-30B991B36517}">
      <dgm:prSet phldrT="[Text]" custT="1"/>
      <dgm:spPr/>
      <dgm:t>
        <a:bodyPr/>
        <a:lstStyle/>
        <a:p>
          <a:pPr algn="l"/>
          <a:r>
            <a:rPr lang="en-US" sz="1200" dirty="0"/>
            <a:t> Prioritization of work</a:t>
          </a:r>
        </a:p>
      </dgm:t>
    </dgm:pt>
    <dgm:pt modelId="{5B6E8D10-CDCB-49BD-8E54-5ADBB6BB4175}" type="parTrans" cxnId="{D871F1F9-370E-43A1-B0DA-B047E6179FA0}">
      <dgm:prSet/>
      <dgm:spPr/>
      <dgm:t>
        <a:bodyPr/>
        <a:lstStyle/>
        <a:p>
          <a:endParaRPr lang="en-US"/>
        </a:p>
      </dgm:t>
    </dgm:pt>
    <dgm:pt modelId="{CC7DDC66-8E2D-497D-9B11-66CCCB5D9F1B}" type="sibTrans" cxnId="{D871F1F9-370E-43A1-B0DA-B047E6179FA0}">
      <dgm:prSet/>
      <dgm:spPr/>
      <dgm:t>
        <a:bodyPr/>
        <a:lstStyle/>
        <a:p>
          <a:endParaRPr lang="en-US"/>
        </a:p>
      </dgm:t>
    </dgm:pt>
    <dgm:pt modelId="{2A083C2A-A9AD-4AC4-835B-B418CBE397AE}">
      <dgm:prSet phldrT="[Text]" custT="1"/>
      <dgm:spPr/>
      <dgm:t>
        <a:bodyPr/>
        <a:lstStyle/>
        <a:p>
          <a:pPr algn="l"/>
          <a:r>
            <a:rPr lang="en-US" sz="1200" dirty="0"/>
            <a:t> Progress measures in working software</a:t>
          </a:r>
        </a:p>
      </dgm:t>
    </dgm:pt>
    <dgm:pt modelId="{12014C31-23FE-4D0A-A21D-4350134353D5}" type="parTrans" cxnId="{572BD58D-E20E-4633-B1E7-D622E4DF37DE}">
      <dgm:prSet/>
      <dgm:spPr/>
      <dgm:t>
        <a:bodyPr/>
        <a:lstStyle/>
        <a:p>
          <a:endParaRPr lang="en-US"/>
        </a:p>
      </dgm:t>
    </dgm:pt>
    <dgm:pt modelId="{3D2E2E03-E643-4C07-A1B0-4EC87664F406}" type="sibTrans" cxnId="{572BD58D-E20E-4633-B1E7-D622E4DF37DE}">
      <dgm:prSet/>
      <dgm:spPr/>
      <dgm:t>
        <a:bodyPr/>
        <a:lstStyle/>
        <a:p>
          <a:endParaRPr lang="en-US"/>
        </a:p>
      </dgm:t>
    </dgm:pt>
    <dgm:pt modelId="{0A3E7656-90E8-474E-B7DF-33F8335314D5}">
      <dgm:prSet phldrT="[Text]" custT="1"/>
      <dgm:spPr/>
      <dgm:t>
        <a:bodyPr/>
        <a:lstStyle/>
        <a:p>
          <a:pPr algn="l"/>
          <a:r>
            <a:rPr lang="en-US" sz="1200" dirty="0"/>
            <a:t> Continuous delivery of working software</a:t>
          </a:r>
        </a:p>
      </dgm:t>
    </dgm:pt>
    <dgm:pt modelId="{94CD5C3A-21C0-41D7-8C8F-00368842DE65}" type="parTrans" cxnId="{7859DB88-94D0-4F1D-ABD1-E96D6A7DDA86}">
      <dgm:prSet/>
      <dgm:spPr/>
      <dgm:t>
        <a:bodyPr/>
        <a:lstStyle/>
        <a:p>
          <a:endParaRPr lang="en-US"/>
        </a:p>
      </dgm:t>
    </dgm:pt>
    <dgm:pt modelId="{94FE9996-389A-4057-8477-BA41B13BEAA2}" type="sibTrans" cxnId="{7859DB88-94D0-4F1D-ABD1-E96D6A7DDA86}">
      <dgm:prSet/>
      <dgm:spPr/>
      <dgm:t>
        <a:bodyPr/>
        <a:lstStyle/>
        <a:p>
          <a:endParaRPr lang="en-US"/>
        </a:p>
      </dgm:t>
    </dgm:pt>
    <dgm:pt modelId="{1802BE94-8A12-4AE4-BF28-A2AD41AD4B34}">
      <dgm:prSet phldrT="[Text]" custT="1"/>
      <dgm:spPr/>
      <dgm:t>
        <a:bodyPr/>
        <a:lstStyle/>
        <a:p>
          <a:r>
            <a:rPr lang="en-US" sz="1200" dirty="0"/>
            <a:t> Continuous delivery of working software</a:t>
          </a:r>
        </a:p>
      </dgm:t>
    </dgm:pt>
    <dgm:pt modelId="{38275ABB-888E-4ACE-BDA3-4576317692D4}" type="parTrans" cxnId="{03FB48B6-B67B-4AF7-BD35-E04D69582D95}">
      <dgm:prSet/>
      <dgm:spPr/>
      <dgm:t>
        <a:bodyPr/>
        <a:lstStyle/>
        <a:p>
          <a:endParaRPr lang="en-US"/>
        </a:p>
      </dgm:t>
    </dgm:pt>
    <dgm:pt modelId="{A4E74EED-604D-41AE-BEDF-006706A90903}" type="sibTrans" cxnId="{03FB48B6-B67B-4AF7-BD35-E04D69582D95}">
      <dgm:prSet/>
      <dgm:spPr/>
      <dgm:t>
        <a:bodyPr/>
        <a:lstStyle/>
        <a:p>
          <a:endParaRPr lang="en-US"/>
        </a:p>
      </dgm:t>
    </dgm:pt>
    <dgm:pt modelId="{DC0B212C-30BD-4A29-9C1B-48FBB17198AE}">
      <dgm:prSet phldrT="[Text]"/>
      <dgm:spPr/>
      <dgm:t>
        <a:bodyPr/>
        <a:lstStyle/>
        <a:p>
          <a:pPr>
            <a:buNone/>
          </a:pPr>
          <a:endParaRPr lang="en-US" sz="1100" dirty="0"/>
        </a:p>
      </dgm:t>
    </dgm:pt>
    <dgm:pt modelId="{A2AA11AF-1BC0-41E6-857D-1067D26CECB6}" type="parTrans" cxnId="{094C7AC3-9B67-4F9C-B437-47D27E874AAE}">
      <dgm:prSet/>
      <dgm:spPr/>
      <dgm:t>
        <a:bodyPr/>
        <a:lstStyle/>
        <a:p>
          <a:endParaRPr lang="en-US"/>
        </a:p>
      </dgm:t>
    </dgm:pt>
    <dgm:pt modelId="{DB64A306-A77E-47DA-8A7F-D575A800E30A}" type="sibTrans" cxnId="{094C7AC3-9B67-4F9C-B437-47D27E874AAE}">
      <dgm:prSet/>
      <dgm:spPr/>
      <dgm:t>
        <a:bodyPr/>
        <a:lstStyle/>
        <a:p>
          <a:endParaRPr lang="en-US"/>
        </a:p>
      </dgm:t>
    </dgm:pt>
    <dgm:pt modelId="{5FECDC7C-DA52-4C31-BAC8-B12BC303B69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1100" dirty="0"/>
        </a:p>
      </dgm:t>
    </dgm:pt>
    <dgm:pt modelId="{37202505-3A63-457B-865D-4835B5B3A119}" type="parTrans" cxnId="{F3802F08-635D-4682-A653-204FF8691437}">
      <dgm:prSet/>
      <dgm:spPr/>
      <dgm:t>
        <a:bodyPr/>
        <a:lstStyle/>
        <a:p>
          <a:endParaRPr lang="en-US"/>
        </a:p>
      </dgm:t>
    </dgm:pt>
    <dgm:pt modelId="{084CA768-679C-4E41-8F0B-032EFEB2DC48}" type="sibTrans" cxnId="{F3802F08-635D-4682-A653-204FF8691437}">
      <dgm:prSet/>
      <dgm:spPr/>
      <dgm:t>
        <a:bodyPr/>
        <a:lstStyle/>
        <a:p>
          <a:endParaRPr lang="en-US"/>
        </a:p>
      </dgm:t>
    </dgm:pt>
    <dgm:pt modelId="{B9AF78BB-1B6F-4D10-9D89-5D2D8AF6702D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 Build self organizing teams</a:t>
          </a:r>
        </a:p>
      </dgm:t>
    </dgm:pt>
    <dgm:pt modelId="{9CB1A655-7F4D-4D70-9453-B3711C31CEB9}" type="parTrans" cxnId="{6C797859-1F99-4C33-BD6D-AFE08A61C928}">
      <dgm:prSet/>
      <dgm:spPr/>
      <dgm:t>
        <a:bodyPr/>
        <a:lstStyle/>
        <a:p>
          <a:endParaRPr lang="en-US"/>
        </a:p>
      </dgm:t>
    </dgm:pt>
    <dgm:pt modelId="{EF1DE0CE-0F0C-472B-9C91-FD7CE1EE610B}" type="sibTrans" cxnId="{6C797859-1F99-4C33-BD6D-AFE08A61C928}">
      <dgm:prSet/>
      <dgm:spPr/>
      <dgm:t>
        <a:bodyPr/>
        <a:lstStyle/>
        <a:p>
          <a:endParaRPr lang="en-US"/>
        </a:p>
      </dgm:t>
    </dgm:pt>
    <dgm:pt modelId="{D2E469B0-0B86-4F29-ACAA-B0FACBE8291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  Progress measures in working software</a:t>
          </a:r>
        </a:p>
      </dgm:t>
    </dgm:pt>
    <dgm:pt modelId="{54A69F00-4C33-4346-842B-0EE26E300327}" type="parTrans" cxnId="{4D577F75-EDB2-4F2E-8C2B-4D34BC8CC27F}">
      <dgm:prSet/>
      <dgm:spPr/>
      <dgm:t>
        <a:bodyPr/>
        <a:lstStyle/>
        <a:p>
          <a:endParaRPr lang="en-US"/>
        </a:p>
      </dgm:t>
    </dgm:pt>
    <dgm:pt modelId="{69FD2449-7800-4051-9DFC-475BE73211FC}" type="sibTrans" cxnId="{4D577F75-EDB2-4F2E-8C2B-4D34BC8CC27F}">
      <dgm:prSet/>
      <dgm:spPr/>
      <dgm:t>
        <a:bodyPr/>
        <a:lstStyle/>
        <a:p>
          <a:endParaRPr lang="en-US"/>
        </a:p>
      </dgm:t>
    </dgm:pt>
    <dgm:pt modelId="{992677B5-047D-431B-A858-0DF343B480C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 Welcoming changing requirements</a:t>
          </a:r>
        </a:p>
      </dgm:t>
    </dgm:pt>
    <dgm:pt modelId="{94A19DFE-5799-4B1D-A23C-A5D86CC8CAB0}" type="parTrans" cxnId="{DF2BC050-8B5E-486B-9C9F-F84DA68F6B00}">
      <dgm:prSet/>
      <dgm:spPr/>
      <dgm:t>
        <a:bodyPr/>
        <a:lstStyle/>
        <a:p>
          <a:endParaRPr lang="en-US"/>
        </a:p>
      </dgm:t>
    </dgm:pt>
    <dgm:pt modelId="{C6C05F9B-F19E-4C08-B396-41FF67728BAE}" type="sibTrans" cxnId="{DF2BC050-8B5E-486B-9C9F-F84DA68F6B00}">
      <dgm:prSet/>
      <dgm:spPr/>
      <dgm:t>
        <a:bodyPr/>
        <a:lstStyle/>
        <a:p>
          <a:endParaRPr lang="en-US"/>
        </a:p>
      </dgm:t>
    </dgm:pt>
    <dgm:pt modelId="{6424A1DC-C4DB-462C-A26D-38B4275ACAD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 Continuous improvement</a:t>
          </a:r>
        </a:p>
      </dgm:t>
    </dgm:pt>
    <dgm:pt modelId="{5755B6F8-1BA8-4D1F-A3E1-97286052E1AD}" type="parTrans" cxnId="{86DE878A-FD16-4729-ACCD-7EE2F58F8A66}">
      <dgm:prSet/>
      <dgm:spPr/>
      <dgm:t>
        <a:bodyPr/>
        <a:lstStyle/>
        <a:p>
          <a:endParaRPr lang="en-US"/>
        </a:p>
      </dgm:t>
    </dgm:pt>
    <dgm:pt modelId="{450D919B-D154-46AD-955D-B6B5AD2820AA}" type="sibTrans" cxnId="{86DE878A-FD16-4729-ACCD-7EE2F58F8A66}">
      <dgm:prSet/>
      <dgm:spPr/>
      <dgm:t>
        <a:bodyPr/>
        <a:lstStyle/>
        <a:p>
          <a:endParaRPr lang="en-US"/>
        </a:p>
      </dgm:t>
    </dgm:pt>
    <dgm:pt modelId="{E18F9F6C-B425-4C00-A182-2D0E1140B00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 Build self organizing teams</a:t>
          </a:r>
        </a:p>
      </dgm:t>
    </dgm:pt>
    <dgm:pt modelId="{CA9574C4-F047-4353-9838-D7E337628A71}" type="parTrans" cxnId="{AD40A82F-0C6C-4E04-9DAC-C8E27923E59D}">
      <dgm:prSet/>
      <dgm:spPr/>
      <dgm:t>
        <a:bodyPr/>
        <a:lstStyle/>
        <a:p>
          <a:endParaRPr lang="en-US"/>
        </a:p>
      </dgm:t>
    </dgm:pt>
    <dgm:pt modelId="{4F192F30-BEF0-4018-8032-AD87F8F4B9B2}" type="sibTrans" cxnId="{AD40A82F-0C6C-4E04-9DAC-C8E27923E59D}">
      <dgm:prSet/>
      <dgm:spPr/>
      <dgm:t>
        <a:bodyPr/>
        <a:lstStyle/>
        <a:p>
          <a:endParaRPr lang="en-US"/>
        </a:p>
      </dgm:t>
    </dgm:pt>
    <dgm:pt modelId="{28D85C8A-7BB2-4E5F-B4F2-3F506072A49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 Shorter timescale releases</a:t>
          </a:r>
        </a:p>
      </dgm:t>
    </dgm:pt>
    <dgm:pt modelId="{439F5AC1-11A1-4E3F-B7EA-BEF75315C6CE}" type="parTrans" cxnId="{08FDD9FA-86CC-4C00-929B-F021D9580E41}">
      <dgm:prSet/>
      <dgm:spPr/>
      <dgm:t>
        <a:bodyPr/>
        <a:lstStyle/>
        <a:p>
          <a:endParaRPr lang="en-US"/>
        </a:p>
      </dgm:t>
    </dgm:pt>
    <dgm:pt modelId="{B8B9C08C-DED5-40C3-A7FC-435E4B88DB71}" type="sibTrans" cxnId="{08FDD9FA-86CC-4C00-929B-F021D9580E41}">
      <dgm:prSet/>
      <dgm:spPr/>
      <dgm:t>
        <a:bodyPr/>
        <a:lstStyle/>
        <a:p>
          <a:endParaRPr lang="en-US"/>
        </a:p>
      </dgm:t>
    </dgm:pt>
    <dgm:pt modelId="{A744EB43-AB37-4300-88B8-47359F62C0A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 Prioritization of work</a:t>
          </a:r>
        </a:p>
      </dgm:t>
    </dgm:pt>
    <dgm:pt modelId="{8D013D9A-3995-4AB0-A78E-C592DA621FA4}" type="parTrans" cxnId="{526003AA-2442-4051-BD0E-C17B87C0E7FA}">
      <dgm:prSet/>
      <dgm:spPr/>
      <dgm:t>
        <a:bodyPr/>
        <a:lstStyle/>
        <a:p>
          <a:endParaRPr lang="en-US"/>
        </a:p>
      </dgm:t>
    </dgm:pt>
    <dgm:pt modelId="{29EF10C5-16B0-476F-8373-E831D0F91751}" type="sibTrans" cxnId="{526003AA-2442-4051-BD0E-C17B87C0E7FA}">
      <dgm:prSet/>
      <dgm:spPr/>
      <dgm:t>
        <a:bodyPr/>
        <a:lstStyle/>
        <a:p>
          <a:endParaRPr lang="en-US"/>
        </a:p>
      </dgm:t>
    </dgm:pt>
    <dgm:pt modelId="{7DA720AB-9187-45F0-8507-D35D74511049}" type="pres">
      <dgm:prSet presAssocID="{29F5A4F1-B244-4D86-A811-91351CC8E1F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E4A346B8-C81F-485D-BF86-8B710D851365}" type="pres">
      <dgm:prSet presAssocID="{29F5A4F1-B244-4D86-A811-91351CC8E1FF}" presName="children" presStyleCnt="0"/>
      <dgm:spPr/>
    </dgm:pt>
    <dgm:pt modelId="{36378006-BFF1-4F15-B1FD-7940A7E0A4E0}" type="pres">
      <dgm:prSet presAssocID="{29F5A4F1-B244-4D86-A811-91351CC8E1FF}" presName="child1group" presStyleCnt="0"/>
      <dgm:spPr/>
    </dgm:pt>
    <dgm:pt modelId="{9B462178-3357-47CC-9763-CCBC27D882BF}" type="pres">
      <dgm:prSet presAssocID="{29F5A4F1-B244-4D86-A811-91351CC8E1FF}" presName="child1" presStyleLbl="bgAcc1" presStyleIdx="0" presStyleCnt="4" custLinFactNeighborY="7921"/>
      <dgm:spPr/>
    </dgm:pt>
    <dgm:pt modelId="{D31C938E-A214-425B-B3FA-E1708100C72B}" type="pres">
      <dgm:prSet presAssocID="{29F5A4F1-B244-4D86-A811-91351CC8E1FF}" presName="child1Text" presStyleLbl="bgAcc1" presStyleIdx="0" presStyleCnt="4">
        <dgm:presLayoutVars>
          <dgm:bulletEnabled val="1"/>
        </dgm:presLayoutVars>
      </dgm:prSet>
      <dgm:spPr/>
    </dgm:pt>
    <dgm:pt modelId="{8ED5E96B-CC5F-452E-9446-F2478A803335}" type="pres">
      <dgm:prSet presAssocID="{29F5A4F1-B244-4D86-A811-91351CC8E1FF}" presName="child2group" presStyleCnt="0"/>
      <dgm:spPr/>
    </dgm:pt>
    <dgm:pt modelId="{8C9D710C-B478-4FA5-86E2-B72124FE3A9F}" type="pres">
      <dgm:prSet presAssocID="{29F5A4F1-B244-4D86-A811-91351CC8E1FF}" presName="child2" presStyleLbl="bgAcc1" presStyleIdx="1" presStyleCnt="4" custLinFactNeighborY="9525"/>
      <dgm:spPr/>
    </dgm:pt>
    <dgm:pt modelId="{28E4FE58-954A-42A9-BB5C-77C58CA22ECE}" type="pres">
      <dgm:prSet presAssocID="{29F5A4F1-B244-4D86-A811-91351CC8E1FF}" presName="child2Text" presStyleLbl="bgAcc1" presStyleIdx="1" presStyleCnt="4">
        <dgm:presLayoutVars>
          <dgm:bulletEnabled val="1"/>
        </dgm:presLayoutVars>
      </dgm:prSet>
      <dgm:spPr/>
    </dgm:pt>
    <dgm:pt modelId="{958D9431-3F4B-4566-A8B2-DE6F836366DB}" type="pres">
      <dgm:prSet presAssocID="{29F5A4F1-B244-4D86-A811-91351CC8E1FF}" presName="child3group" presStyleCnt="0"/>
      <dgm:spPr/>
    </dgm:pt>
    <dgm:pt modelId="{5AD5ADDA-0995-44B7-AF9D-76E06B30E026}" type="pres">
      <dgm:prSet presAssocID="{29F5A4F1-B244-4D86-A811-91351CC8E1FF}" presName="child3" presStyleLbl="bgAcc1" presStyleIdx="2" presStyleCnt="4" custScaleX="114402" custScaleY="112106" custLinFactNeighborX="684" custLinFactNeighborY="-9906"/>
      <dgm:spPr/>
    </dgm:pt>
    <dgm:pt modelId="{58B9FB46-60F6-4F1F-9DDA-D3A68D03AA90}" type="pres">
      <dgm:prSet presAssocID="{29F5A4F1-B244-4D86-A811-91351CC8E1FF}" presName="child3Text" presStyleLbl="bgAcc1" presStyleIdx="2" presStyleCnt="4">
        <dgm:presLayoutVars>
          <dgm:bulletEnabled val="1"/>
        </dgm:presLayoutVars>
      </dgm:prSet>
      <dgm:spPr/>
    </dgm:pt>
    <dgm:pt modelId="{FEB05153-AE7A-4F6E-80E3-104878261135}" type="pres">
      <dgm:prSet presAssocID="{29F5A4F1-B244-4D86-A811-91351CC8E1FF}" presName="child4group" presStyleCnt="0"/>
      <dgm:spPr/>
    </dgm:pt>
    <dgm:pt modelId="{2EFF110F-4FB7-447E-A33B-66D185D9F47B}" type="pres">
      <dgm:prSet presAssocID="{29F5A4F1-B244-4D86-A811-91351CC8E1FF}" presName="child4" presStyleLbl="bgAcc1" presStyleIdx="3" presStyleCnt="4" custLinFactNeighborX="-684" custLinFactNeighborY="-4752"/>
      <dgm:spPr/>
    </dgm:pt>
    <dgm:pt modelId="{F267556F-4BB8-416D-9F33-078C09B5DA2C}" type="pres">
      <dgm:prSet presAssocID="{29F5A4F1-B244-4D86-A811-91351CC8E1FF}" presName="child4Text" presStyleLbl="bgAcc1" presStyleIdx="3" presStyleCnt="4">
        <dgm:presLayoutVars>
          <dgm:bulletEnabled val="1"/>
        </dgm:presLayoutVars>
      </dgm:prSet>
      <dgm:spPr/>
    </dgm:pt>
    <dgm:pt modelId="{22B37ED7-3366-4E13-83E4-8827451C8ECB}" type="pres">
      <dgm:prSet presAssocID="{29F5A4F1-B244-4D86-A811-91351CC8E1FF}" presName="childPlaceholder" presStyleCnt="0"/>
      <dgm:spPr/>
    </dgm:pt>
    <dgm:pt modelId="{327266D6-235E-46EE-9426-3AFB95F0C7AF}" type="pres">
      <dgm:prSet presAssocID="{29F5A4F1-B244-4D86-A811-91351CC8E1FF}" presName="circle" presStyleCnt="0"/>
      <dgm:spPr/>
    </dgm:pt>
    <dgm:pt modelId="{F2A9F67C-AAC7-4371-8527-E22AFC10E43E}" type="pres">
      <dgm:prSet presAssocID="{29F5A4F1-B244-4D86-A811-91351CC8E1FF}" presName="quadrant1" presStyleLbl="node1" presStyleIdx="0" presStyleCnt="4" custScaleX="70635" custScaleY="59040" custLinFactNeighborX="1910" custLinFactNeighborY="6080">
        <dgm:presLayoutVars>
          <dgm:chMax val="1"/>
          <dgm:bulletEnabled val="1"/>
        </dgm:presLayoutVars>
      </dgm:prSet>
      <dgm:spPr/>
    </dgm:pt>
    <dgm:pt modelId="{FF3E685C-CB62-4B03-BCCB-4AC36895916B}" type="pres">
      <dgm:prSet presAssocID="{29F5A4F1-B244-4D86-A811-91351CC8E1FF}" presName="quadrant2" presStyleLbl="node1" presStyleIdx="1" presStyleCnt="4" custScaleX="70635" custScaleY="59040" custLinFactNeighborX="-8740" custLinFactNeighborY="5700">
        <dgm:presLayoutVars>
          <dgm:chMax val="1"/>
          <dgm:bulletEnabled val="1"/>
        </dgm:presLayoutVars>
      </dgm:prSet>
      <dgm:spPr/>
    </dgm:pt>
    <dgm:pt modelId="{FAC92EE9-1768-4208-BE4D-71830F459ABA}" type="pres">
      <dgm:prSet presAssocID="{29F5A4F1-B244-4D86-A811-91351CC8E1FF}" presName="quadrant3" presStyleLbl="node1" presStyleIdx="2" presStyleCnt="4" custScaleX="70635" custScaleY="59040" custLinFactNeighborX="-8740" custLinFactNeighborY="-17100">
        <dgm:presLayoutVars>
          <dgm:chMax val="1"/>
          <dgm:bulletEnabled val="1"/>
        </dgm:presLayoutVars>
      </dgm:prSet>
      <dgm:spPr/>
    </dgm:pt>
    <dgm:pt modelId="{4FC46616-2BE4-4DFE-B72A-269DE43F338E}" type="pres">
      <dgm:prSet presAssocID="{29F5A4F1-B244-4D86-A811-91351CC8E1FF}" presName="quadrant4" presStyleLbl="node1" presStyleIdx="3" presStyleCnt="4" custScaleX="70635" custScaleY="59040" custLinFactNeighborX="380" custLinFactNeighborY="-18241">
        <dgm:presLayoutVars>
          <dgm:chMax val="1"/>
          <dgm:bulletEnabled val="1"/>
        </dgm:presLayoutVars>
      </dgm:prSet>
      <dgm:spPr/>
    </dgm:pt>
    <dgm:pt modelId="{853B8CFF-24DA-4E17-8DD3-5192947D300E}" type="pres">
      <dgm:prSet presAssocID="{29F5A4F1-B244-4D86-A811-91351CC8E1FF}" presName="quadrantPlaceholder" presStyleCnt="0"/>
      <dgm:spPr/>
    </dgm:pt>
    <dgm:pt modelId="{B1DC0ECD-0654-4F1E-A7CF-F3D8390C441E}" type="pres">
      <dgm:prSet presAssocID="{29F5A4F1-B244-4D86-A811-91351CC8E1FF}" presName="center1" presStyleLbl="fgShp" presStyleIdx="0" presStyleCnt="2" custScaleX="7708" custScaleY="6173"/>
      <dgm:spPr/>
    </dgm:pt>
    <dgm:pt modelId="{C03AECD1-34C9-45B8-9661-58924D3C1542}" type="pres">
      <dgm:prSet presAssocID="{29F5A4F1-B244-4D86-A811-91351CC8E1FF}" presName="center2" presStyleLbl="fgShp" presStyleIdx="1" presStyleCnt="2" custFlipVert="1" custFlipHor="1" custScaleX="4459" custScaleY="40361"/>
      <dgm:spPr>
        <a:noFill/>
        <a:ln>
          <a:noFill/>
        </a:ln>
      </dgm:spPr>
    </dgm:pt>
  </dgm:ptLst>
  <dgm:cxnLst>
    <dgm:cxn modelId="{4D554F06-7402-4559-995C-ECFB2367AC79}" type="presOf" srcId="{85C832E7-AEF3-4BD9-8940-1A6E642F9D70}" destId="{D31C938E-A214-425B-B3FA-E1708100C72B}" srcOrd="1" destOrd="3" presId="urn:microsoft.com/office/officeart/2005/8/layout/cycle4"/>
    <dgm:cxn modelId="{8C78BA06-D3E9-43C4-A211-1D3E183CDC23}" type="presOf" srcId="{DC0B212C-30BD-4A29-9C1B-48FBB17198AE}" destId="{58B9FB46-60F6-4F1F-9DDA-D3A68D03AA90}" srcOrd="1" destOrd="9" presId="urn:microsoft.com/office/officeart/2005/8/layout/cycle4"/>
    <dgm:cxn modelId="{F3802F08-635D-4682-A653-204FF8691437}" srcId="{08FCEEC2-1958-45FE-8481-AF4904EC7AC2}" destId="{5FECDC7C-DA52-4C31-BAC8-B12BC303B696}" srcOrd="8" destOrd="0" parTransId="{37202505-3A63-457B-865D-4835B5B3A119}" sibTransId="{084CA768-679C-4E41-8F0B-032EFEB2DC48}"/>
    <dgm:cxn modelId="{D2570D0C-D9A9-449F-873B-8C866EEBCB78}" srcId="{E24727C3-6816-454C-8A5B-EE2A4895CE78}" destId="{69139950-24C0-4F84-AB3C-05DF0DDE2A8B}" srcOrd="2" destOrd="0" parTransId="{73056C05-42E4-4DF9-B6AF-E1703CEEF32E}" sibTransId="{05DD7532-100D-4E66-8483-D82CDEE3B856}"/>
    <dgm:cxn modelId="{56F5130C-2EF2-4E0A-85FB-059901ACCECF}" srcId="{3905AFB5-A58D-49EE-9946-BBC8846C54EC}" destId="{048AEFD4-342F-4AC5-B86D-4B41D46BC744}" srcOrd="5" destOrd="0" parTransId="{CD880078-9117-4BB3-BB6C-440810622252}" sibTransId="{070D3B38-266E-4770-B9AE-08D3C702E93A}"/>
    <dgm:cxn modelId="{AB482D0C-EA2C-4A5F-AFCD-46F52837CCAB}" type="presOf" srcId="{0A3E7656-90E8-474E-B7DF-33F8335314D5}" destId="{8C9D710C-B478-4FA5-86E2-B72124FE3A9F}" srcOrd="0" destOrd="5" presId="urn:microsoft.com/office/officeart/2005/8/layout/cycle4"/>
    <dgm:cxn modelId="{7BAF760C-A8E5-4BD1-B02A-13B7F4ED2DC2}" type="presOf" srcId="{5FECDC7C-DA52-4C31-BAC8-B12BC303B696}" destId="{5AD5ADDA-0995-44B7-AF9D-76E06B30E026}" srcOrd="0" destOrd="8" presId="urn:microsoft.com/office/officeart/2005/8/layout/cycle4"/>
    <dgm:cxn modelId="{A765220F-9C29-49AE-8909-510317B11078}" srcId="{29F5A4F1-B244-4D86-A811-91351CC8E1FF}" destId="{4D5E3F1F-403F-4D4D-AF5D-379248806EF3}" srcOrd="3" destOrd="0" parTransId="{F3DB81A1-DD80-4354-B233-436E6F63F034}" sibTransId="{5B0EDFBC-92AD-4219-A4AD-CCF5D7CB9E03}"/>
    <dgm:cxn modelId="{67D39C11-45AF-4381-AD3C-737E7F120BD8}" srcId="{3905AFB5-A58D-49EE-9946-BBC8846C54EC}" destId="{3200BFA5-FD52-494E-AD13-0CF1C06B04B8}" srcOrd="8" destOrd="0" parTransId="{499DBD04-5F27-48AF-AB59-BB19B1E919CB}" sibTransId="{F378120B-78BD-41B5-8AF1-27D9BB5D6097}"/>
    <dgm:cxn modelId="{4F84E617-893C-4A79-A1B5-C096E802DADB}" type="presOf" srcId="{1802BE94-8A12-4AE4-BF28-A2AD41AD4B34}" destId="{2EFF110F-4FB7-447E-A33B-66D185D9F47B}" srcOrd="0" destOrd="1" presId="urn:microsoft.com/office/officeart/2005/8/layout/cycle4"/>
    <dgm:cxn modelId="{211F1B1B-F987-4933-9362-7EBDC3A9DC5C}" type="presOf" srcId="{992677B5-047D-431B-A858-0DF343B480C8}" destId="{58B9FB46-60F6-4F1F-9DDA-D3A68D03AA90}" srcOrd="1" destOrd="3" presId="urn:microsoft.com/office/officeart/2005/8/layout/cycle4"/>
    <dgm:cxn modelId="{9AF9861B-90C4-45AC-87A1-880EA7E8F284}" type="presOf" srcId="{D2E469B0-0B86-4F29-ACAA-B0FACBE8291A}" destId="{58B9FB46-60F6-4F1F-9DDA-D3A68D03AA90}" srcOrd="1" destOrd="1" presId="urn:microsoft.com/office/officeart/2005/8/layout/cycle4"/>
    <dgm:cxn modelId="{E27DBB1F-EFF6-4CFA-8E20-77A6A38CA581}" type="presOf" srcId="{29F5A4F1-B244-4D86-A811-91351CC8E1FF}" destId="{7DA720AB-9187-45F0-8507-D35D74511049}" srcOrd="0" destOrd="0" presId="urn:microsoft.com/office/officeart/2005/8/layout/cycle4"/>
    <dgm:cxn modelId="{EAFBBD1F-4376-45B8-9B31-6F8A9095491B}" type="presOf" srcId="{2A083C2A-A9AD-4AC4-835B-B418CBE397AE}" destId="{8C9D710C-B478-4FA5-86E2-B72124FE3A9F}" srcOrd="0" destOrd="4" presId="urn:microsoft.com/office/officeart/2005/8/layout/cycle4"/>
    <dgm:cxn modelId="{48DF4020-A410-40B9-9DD8-7DC8167DAF26}" type="presOf" srcId="{07459FC5-25E8-437A-924B-E03DF756F4E3}" destId="{9B462178-3357-47CC-9763-CCBC27D882BF}" srcOrd="0" destOrd="2" presId="urn:microsoft.com/office/officeart/2005/8/layout/cycle4"/>
    <dgm:cxn modelId="{79BADF21-8670-40EB-AE51-579EC9BAF07A}" type="presOf" srcId="{6BE5B994-9640-40FF-8F19-62F35B2F6F5A}" destId="{28E4FE58-954A-42A9-BB5C-77C58CA22ECE}" srcOrd="1" destOrd="1" presId="urn:microsoft.com/office/officeart/2005/8/layout/cycle4"/>
    <dgm:cxn modelId="{ADE92228-674E-43B3-9765-518587C5015A}" srcId="{29F5A4F1-B244-4D86-A811-91351CC8E1FF}" destId="{3905AFB5-A58D-49EE-9946-BBC8846C54EC}" srcOrd="0" destOrd="0" parTransId="{A29273BD-5BE9-4541-91E3-C5B479C5DAFE}" sibTransId="{77A7CE9E-63FA-4A84-8A06-193F190233F8}"/>
    <dgm:cxn modelId="{0DA4702B-DFAB-45DF-9D7A-D2049B46CEDA}" type="presOf" srcId="{134341C1-CEA6-4994-870F-F1798E073442}" destId="{28E4FE58-954A-42A9-BB5C-77C58CA22ECE}" srcOrd="1" destOrd="0" presId="urn:microsoft.com/office/officeart/2005/8/layout/cycle4"/>
    <dgm:cxn modelId="{AD40A82F-0C6C-4E04-9DAC-C8E27923E59D}" srcId="{08FCEEC2-1958-45FE-8481-AF4904EC7AC2}" destId="{E18F9F6C-B425-4C00-A182-2D0E1140B006}" srcOrd="5" destOrd="0" parTransId="{CA9574C4-F047-4353-9838-D7E337628A71}" sibTransId="{4F192F30-BEF0-4018-8032-AD87F8F4B9B2}"/>
    <dgm:cxn modelId="{EAC90830-3EED-466B-B4ED-406B1698D059}" type="presOf" srcId="{2D450CF0-B82D-40BD-AACD-EF3C28164ADE}" destId="{F267556F-4BB8-416D-9F33-078C09B5DA2C}" srcOrd="1" destOrd="0" presId="urn:microsoft.com/office/officeart/2005/8/layout/cycle4"/>
    <dgm:cxn modelId="{F4731031-CE1D-4CC4-A4AA-46716FD947F7}" type="presOf" srcId="{0A3E7656-90E8-474E-B7DF-33F8335314D5}" destId="{28E4FE58-954A-42A9-BB5C-77C58CA22ECE}" srcOrd="1" destOrd="5" presId="urn:microsoft.com/office/officeart/2005/8/layout/cycle4"/>
    <dgm:cxn modelId="{2ED07537-79C5-4312-B38F-649FD8B086B2}" type="presOf" srcId="{08FCEEC2-1958-45FE-8481-AF4904EC7AC2}" destId="{FAC92EE9-1768-4208-BE4D-71830F459ABA}" srcOrd="0" destOrd="0" presId="urn:microsoft.com/office/officeart/2005/8/layout/cycle4"/>
    <dgm:cxn modelId="{F744B138-5F5A-41B3-9939-D39946B936AF}" type="presOf" srcId="{1802BE94-8A12-4AE4-BF28-A2AD41AD4B34}" destId="{F267556F-4BB8-416D-9F33-078C09B5DA2C}" srcOrd="1" destOrd="1" presId="urn:microsoft.com/office/officeart/2005/8/layout/cycle4"/>
    <dgm:cxn modelId="{37865739-AC84-49E6-9E0B-387B7A924E61}" type="presOf" srcId="{D2E469B0-0B86-4F29-ACAA-B0FACBE8291A}" destId="{5AD5ADDA-0995-44B7-AF9D-76E06B30E026}" srcOrd="0" destOrd="1" presId="urn:microsoft.com/office/officeart/2005/8/layout/cycle4"/>
    <dgm:cxn modelId="{058D853D-4AE8-4553-BBD1-3238B7978F77}" type="presOf" srcId="{4D5E3F1F-403F-4D4D-AF5D-379248806EF3}" destId="{4FC46616-2BE4-4DFE-B72A-269DE43F338E}" srcOrd="0" destOrd="0" presId="urn:microsoft.com/office/officeart/2005/8/layout/cycle4"/>
    <dgm:cxn modelId="{6D71EF3E-D884-4A72-9DF4-84F72CBD07C3}" type="presOf" srcId="{90DD183D-2C25-4D22-9FB8-2F8030B742A2}" destId="{D31C938E-A214-425B-B3FA-E1708100C72B}" srcOrd="1" destOrd="6" presId="urn:microsoft.com/office/officeart/2005/8/layout/cycle4"/>
    <dgm:cxn modelId="{4CB0BD40-9692-4BA7-9484-22FAC37B3137}" srcId="{3905AFB5-A58D-49EE-9946-BBC8846C54EC}" destId="{CC625AC0-3AEC-4254-8FF5-BBA3A4C774C0}" srcOrd="7" destOrd="0" parTransId="{80CCC269-F72E-4B94-B8CC-C5AE102BE192}" sibTransId="{28BD9FFB-04EE-4448-AD31-0EAB4238B0CA}"/>
    <dgm:cxn modelId="{9B6CCA63-9398-470E-8812-51805A098502}" type="presOf" srcId="{E24727C3-6816-454C-8A5B-EE2A4895CE78}" destId="{FF3E685C-CB62-4B03-BCCB-4AC36895916B}" srcOrd="0" destOrd="0" presId="urn:microsoft.com/office/officeart/2005/8/layout/cycle4"/>
    <dgm:cxn modelId="{9CE48B65-EAD2-4293-9EC1-E0A9CA14B43A}" srcId="{E24727C3-6816-454C-8A5B-EE2A4895CE78}" destId="{134341C1-CEA6-4994-870F-F1798E073442}" srcOrd="0" destOrd="0" parTransId="{8BF62E6A-7E12-4925-A8C2-F2E615018B3A}" sibTransId="{DE3F71EE-7813-4ABC-8EED-832C013B4827}"/>
    <dgm:cxn modelId="{2EB31166-C8B3-48A1-8ACA-7D2C34FB5FA0}" srcId="{3905AFB5-A58D-49EE-9946-BBC8846C54EC}" destId="{07459FC5-25E8-437A-924B-E03DF756F4E3}" srcOrd="2" destOrd="0" parTransId="{7ED82ADF-4AC3-42CF-A25B-E06D023A4ED9}" sibTransId="{AC3E9AA4-9853-4A3C-BE65-C8F84505F5BA}"/>
    <dgm:cxn modelId="{C4E5FC46-35E0-427D-81C3-1742660F4C5C}" type="presOf" srcId="{F62E6BA4-226D-4EEF-A45C-2DA7BFBE943B}" destId="{8C9D710C-B478-4FA5-86E2-B72124FE3A9F}" srcOrd="0" destOrd="6" presId="urn:microsoft.com/office/officeart/2005/8/layout/cycle4"/>
    <dgm:cxn modelId="{4B8AAF4C-F933-455D-8B0B-6DD06E23FBD1}" type="presOf" srcId="{3200BFA5-FD52-494E-AD13-0CF1C06B04B8}" destId="{D31C938E-A214-425B-B3FA-E1708100C72B}" srcOrd="1" destOrd="8" presId="urn:microsoft.com/office/officeart/2005/8/layout/cycle4"/>
    <dgm:cxn modelId="{BC950E50-D81F-4A02-9BC5-85FF126F0AF1}" type="presOf" srcId="{F62E6BA4-226D-4EEF-A45C-2DA7BFBE943B}" destId="{28E4FE58-954A-42A9-BB5C-77C58CA22ECE}" srcOrd="1" destOrd="6" presId="urn:microsoft.com/office/officeart/2005/8/layout/cycle4"/>
    <dgm:cxn modelId="{DF2BC050-8B5E-486B-9C9F-F84DA68F6B00}" srcId="{08FCEEC2-1958-45FE-8481-AF4904EC7AC2}" destId="{992677B5-047D-431B-A858-0DF343B480C8}" srcOrd="3" destOrd="0" parTransId="{94A19DFE-5799-4B1D-A23C-A5D86CC8CAB0}" sibTransId="{C6C05F9B-F19E-4C08-B396-41FF67728BAE}"/>
    <dgm:cxn modelId="{8421BC71-AB71-4FB4-86F9-4B5246C81617}" type="presOf" srcId="{2D450CF0-B82D-40BD-AACD-EF3C28164ADE}" destId="{2EFF110F-4FB7-447E-A33B-66D185D9F47B}" srcOrd="0" destOrd="0" presId="urn:microsoft.com/office/officeart/2005/8/layout/cycle4"/>
    <dgm:cxn modelId="{7B799772-97D7-475C-99EC-83A04A89C014}" type="presOf" srcId="{28D85C8A-7BB2-4E5F-B4F2-3F506072A49A}" destId="{58B9FB46-60F6-4F1F-9DDA-D3A68D03AA90}" srcOrd="1" destOrd="6" presId="urn:microsoft.com/office/officeart/2005/8/layout/cycle4"/>
    <dgm:cxn modelId="{AE7C9E53-16B2-46AC-AAB6-CDEE072F69A0}" type="presOf" srcId="{E18F9F6C-B425-4C00-A182-2D0E1140B006}" destId="{58B9FB46-60F6-4F1F-9DDA-D3A68D03AA90}" srcOrd="1" destOrd="5" presId="urn:microsoft.com/office/officeart/2005/8/layout/cycle4"/>
    <dgm:cxn modelId="{C74C3E54-875A-49E1-AA8E-F13C28144F07}" srcId="{E24727C3-6816-454C-8A5B-EE2A4895CE78}" destId="{F62E6BA4-226D-4EEF-A45C-2DA7BFBE943B}" srcOrd="6" destOrd="0" parTransId="{F7154A53-5AA2-4FA7-B18B-13FBBA60FC69}" sibTransId="{0D935304-F204-4079-9589-D5599A8A10D9}"/>
    <dgm:cxn modelId="{4D577F75-EDB2-4F2E-8C2B-4D34BC8CC27F}" srcId="{08FCEEC2-1958-45FE-8481-AF4904EC7AC2}" destId="{D2E469B0-0B86-4F29-ACAA-B0FACBE8291A}" srcOrd="1" destOrd="0" parTransId="{54A69F00-4C33-4346-842B-0EE26E300327}" sibTransId="{69FD2449-7800-4051-9DFC-475BE73211FC}"/>
    <dgm:cxn modelId="{67ABDF55-7869-402A-B2E0-63AC0B0379B6}" srcId="{3905AFB5-A58D-49EE-9946-BBC8846C54EC}" destId="{9F65A9EE-D2B1-4DF1-AF40-BE5B37C25FF1}" srcOrd="4" destOrd="0" parTransId="{2BFD0C12-4F1D-4A53-A1F7-8003BB4EAC23}" sibTransId="{E1E8BE4D-B046-4E9C-859B-1EB7CE069128}"/>
    <dgm:cxn modelId="{DB042D76-B8D1-4EF7-9D69-814C29C73E3A}" type="presOf" srcId="{048AEFD4-342F-4AC5-B86D-4B41D46BC744}" destId="{D31C938E-A214-425B-B3FA-E1708100C72B}" srcOrd="1" destOrd="5" presId="urn:microsoft.com/office/officeart/2005/8/layout/cycle4"/>
    <dgm:cxn modelId="{0809A776-3E93-44AE-B566-F00DA077F2D8}" type="presOf" srcId="{5FECDC7C-DA52-4C31-BAC8-B12BC303B696}" destId="{58B9FB46-60F6-4F1F-9DDA-D3A68D03AA90}" srcOrd="1" destOrd="8" presId="urn:microsoft.com/office/officeart/2005/8/layout/cycle4"/>
    <dgm:cxn modelId="{B5E67F78-D59E-4837-82CD-292E91BFBAD7}" srcId="{4D5E3F1F-403F-4D4D-AF5D-379248806EF3}" destId="{2D450CF0-B82D-40BD-AACD-EF3C28164ADE}" srcOrd="0" destOrd="0" parTransId="{6D4E7BBD-4A0B-4B60-9587-2F1F576B0BDB}" sibTransId="{A25F9289-6628-4483-85DD-52C76F29EC82}"/>
    <dgm:cxn modelId="{C897F778-F37B-4218-AE97-61C78AC688FE}" type="presOf" srcId="{DC0B212C-30BD-4A29-9C1B-48FBB17198AE}" destId="{5AD5ADDA-0995-44B7-AF9D-76E06B30E026}" srcOrd="0" destOrd="9" presId="urn:microsoft.com/office/officeart/2005/8/layout/cycle4"/>
    <dgm:cxn modelId="{2E816459-3B26-4814-89F8-6E98AF3D42BB}" type="presOf" srcId="{7B5D3346-328F-4ED7-BBAA-30B991B36517}" destId="{28E4FE58-954A-42A9-BB5C-77C58CA22ECE}" srcOrd="1" destOrd="3" presId="urn:microsoft.com/office/officeart/2005/8/layout/cycle4"/>
    <dgm:cxn modelId="{6C797859-1F99-4C33-BD6D-AFE08A61C928}" srcId="{08FCEEC2-1958-45FE-8481-AF4904EC7AC2}" destId="{B9AF78BB-1B6F-4D10-9D89-5D2D8AF6702D}" srcOrd="2" destOrd="0" parTransId="{9CB1A655-7F4D-4D70-9453-B3711C31CEB9}" sibTransId="{EF1DE0CE-0F0C-472B-9C91-FD7CE1EE610B}"/>
    <dgm:cxn modelId="{FBC61C5A-61D8-4777-8183-5B6200E68C2E}" type="presOf" srcId="{6424A1DC-C4DB-462C-A26D-38B4275ACAD8}" destId="{5AD5ADDA-0995-44B7-AF9D-76E06B30E026}" srcOrd="0" destOrd="4" presId="urn:microsoft.com/office/officeart/2005/8/layout/cycle4"/>
    <dgm:cxn modelId="{190FF37A-DBF3-4AE7-8017-DCD21DBA9528}" type="presOf" srcId="{6BE5B994-9640-40FF-8F19-62F35B2F6F5A}" destId="{8C9D710C-B478-4FA5-86E2-B72124FE3A9F}" srcOrd="0" destOrd="1" presId="urn:microsoft.com/office/officeart/2005/8/layout/cycle4"/>
    <dgm:cxn modelId="{5236437B-ECB1-486D-A02F-88CB896CC8E2}" type="presOf" srcId="{7B5D3346-328F-4ED7-BBAA-30B991B36517}" destId="{8C9D710C-B478-4FA5-86E2-B72124FE3A9F}" srcOrd="0" destOrd="3" presId="urn:microsoft.com/office/officeart/2005/8/layout/cycle4"/>
    <dgm:cxn modelId="{76C9B781-C050-45C3-98B9-83A0F237BF03}" type="presOf" srcId="{93253D2D-9860-45EC-8118-F1B56839EA2B}" destId="{9B462178-3357-47CC-9763-CCBC27D882BF}" srcOrd="0" destOrd="1" presId="urn:microsoft.com/office/officeart/2005/8/layout/cycle4"/>
    <dgm:cxn modelId="{A848F381-003D-4946-BD22-F8F5284C6542}" srcId="{3905AFB5-A58D-49EE-9946-BBC8846C54EC}" destId="{90DD183D-2C25-4D22-9FB8-2F8030B742A2}" srcOrd="6" destOrd="0" parTransId="{C9AB569A-3FD9-4224-AA64-2EB39597360B}" sibTransId="{E71DA3C4-5D62-42A4-AE98-0410A7A597D9}"/>
    <dgm:cxn modelId="{B8F67487-EB3C-478B-8090-E12F0EE552D6}" srcId="{3905AFB5-A58D-49EE-9946-BBC8846C54EC}" destId="{85C832E7-AEF3-4BD9-8940-1A6E642F9D70}" srcOrd="3" destOrd="0" parTransId="{D64A4E21-1428-45AF-ADB8-14D13E5C6CE2}" sibTransId="{8E27D067-93BE-4A9D-ABF9-AFFA666A62F4}"/>
    <dgm:cxn modelId="{7859DB88-94D0-4F1D-ABD1-E96D6A7DDA86}" srcId="{E24727C3-6816-454C-8A5B-EE2A4895CE78}" destId="{0A3E7656-90E8-474E-B7DF-33F8335314D5}" srcOrd="5" destOrd="0" parTransId="{94CD5C3A-21C0-41D7-8C8F-00368842DE65}" sibTransId="{94FE9996-389A-4057-8477-BA41B13BEAA2}"/>
    <dgm:cxn modelId="{86DE878A-FD16-4729-ACCD-7EE2F58F8A66}" srcId="{08FCEEC2-1958-45FE-8481-AF4904EC7AC2}" destId="{6424A1DC-C4DB-462C-A26D-38B4275ACAD8}" srcOrd="4" destOrd="0" parTransId="{5755B6F8-1BA8-4D1F-A3E1-97286052E1AD}" sibTransId="{450D919B-D154-46AD-955D-B6B5AD2820AA}"/>
    <dgm:cxn modelId="{F8E7218B-C999-4F8C-9D6B-C2C0088F5C1B}" type="presOf" srcId="{A744EB43-AB37-4300-88B8-47359F62C0A8}" destId="{5AD5ADDA-0995-44B7-AF9D-76E06B30E026}" srcOrd="0" destOrd="7" presId="urn:microsoft.com/office/officeart/2005/8/layout/cycle4"/>
    <dgm:cxn modelId="{572BD58D-E20E-4633-B1E7-D622E4DF37DE}" srcId="{E24727C3-6816-454C-8A5B-EE2A4895CE78}" destId="{2A083C2A-A9AD-4AC4-835B-B418CBE397AE}" srcOrd="4" destOrd="0" parTransId="{12014C31-23FE-4D0A-A21D-4350134353D5}" sibTransId="{3D2E2E03-E643-4C07-A1B0-4EC87664F406}"/>
    <dgm:cxn modelId="{4773528E-8288-4F6A-965B-70EA87A34227}" type="presOf" srcId="{2A083C2A-A9AD-4AC4-835B-B418CBE397AE}" destId="{28E4FE58-954A-42A9-BB5C-77C58CA22ECE}" srcOrd="1" destOrd="4" presId="urn:microsoft.com/office/officeart/2005/8/layout/cycle4"/>
    <dgm:cxn modelId="{F84E3F93-1AA9-4532-80AF-29653EB90C34}" type="presOf" srcId="{623F6B7A-4CDB-41EF-A9EB-BA4FCE9C5268}" destId="{D31C938E-A214-425B-B3FA-E1708100C72B}" srcOrd="1" destOrd="0" presId="urn:microsoft.com/office/officeart/2005/8/layout/cycle4"/>
    <dgm:cxn modelId="{8E207893-8782-4DDE-A7BF-375355C21BC8}" type="presOf" srcId="{134341C1-CEA6-4994-870F-F1798E073442}" destId="{8C9D710C-B478-4FA5-86E2-B72124FE3A9F}" srcOrd="0" destOrd="0" presId="urn:microsoft.com/office/officeart/2005/8/layout/cycle4"/>
    <dgm:cxn modelId="{A9B10F96-6B40-4C70-BDEE-E4E25B552DC8}" type="presOf" srcId="{3200BFA5-FD52-494E-AD13-0CF1C06B04B8}" destId="{9B462178-3357-47CC-9763-CCBC27D882BF}" srcOrd="0" destOrd="8" presId="urn:microsoft.com/office/officeart/2005/8/layout/cycle4"/>
    <dgm:cxn modelId="{4EEE8496-B527-4696-9379-47C17E7535F5}" type="presOf" srcId="{9F65A9EE-D2B1-4DF1-AF40-BE5B37C25FF1}" destId="{9B462178-3357-47CC-9763-CCBC27D882BF}" srcOrd="0" destOrd="4" presId="urn:microsoft.com/office/officeart/2005/8/layout/cycle4"/>
    <dgm:cxn modelId="{BC2F209C-4D87-4115-8733-5BB64E30AEB6}" type="presOf" srcId="{93253D2D-9860-45EC-8118-F1B56839EA2B}" destId="{D31C938E-A214-425B-B3FA-E1708100C72B}" srcOrd="1" destOrd="1" presId="urn:microsoft.com/office/officeart/2005/8/layout/cycle4"/>
    <dgm:cxn modelId="{B6ABD09C-3148-4F6C-9398-7E0A109D2FA0}" type="presOf" srcId="{07459FC5-25E8-437A-924B-E03DF756F4E3}" destId="{D31C938E-A214-425B-B3FA-E1708100C72B}" srcOrd="1" destOrd="2" presId="urn:microsoft.com/office/officeart/2005/8/layout/cycle4"/>
    <dgm:cxn modelId="{BA1B229E-D19B-43D6-B287-82A9A8EC6CFB}" srcId="{29F5A4F1-B244-4D86-A811-91351CC8E1FF}" destId="{08FCEEC2-1958-45FE-8481-AF4904EC7AC2}" srcOrd="2" destOrd="0" parTransId="{41737F04-ECB2-4E49-AC7B-950FE698ABFD}" sibTransId="{9E3058BC-0461-43A0-8195-79A0675A067D}"/>
    <dgm:cxn modelId="{B52ADE9F-919B-48E5-BA92-473471641AB1}" srcId="{3905AFB5-A58D-49EE-9946-BBC8846C54EC}" destId="{93253D2D-9860-45EC-8118-F1B56839EA2B}" srcOrd="1" destOrd="0" parTransId="{D376CEC0-7A8F-49B6-BD30-C782C2CC65B4}" sibTransId="{4804DAF3-CEB3-43D7-A004-D03D7EF0525C}"/>
    <dgm:cxn modelId="{99C923A1-0E5D-45CC-B580-819C5168117B}" type="presOf" srcId="{B9AF78BB-1B6F-4D10-9D89-5D2D8AF6702D}" destId="{5AD5ADDA-0995-44B7-AF9D-76E06B30E026}" srcOrd="0" destOrd="2" presId="urn:microsoft.com/office/officeart/2005/8/layout/cycle4"/>
    <dgm:cxn modelId="{7F4937A4-4D48-48A9-8533-EDB8FC1D41B5}" type="presOf" srcId="{E18F9F6C-B425-4C00-A182-2D0E1140B006}" destId="{5AD5ADDA-0995-44B7-AF9D-76E06B30E026}" srcOrd="0" destOrd="5" presId="urn:microsoft.com/office/officeart/2005/8/layout/cycle4"/>
    <dgm:cxn modelId="{1B835FA4-DB48-48D8-8003-36C5A98BA097}" type="presOf" srcId="{B9AF78BB-1B6F-4D10-9D89-5D2D8AF6702D}" destId="{58B9FB46-60F6-4F1F-9DDA-D3A68D03AA90}" srcOrd="1" destOrd="2" presId="urn:microsoft.com/office/officeart/2005/8/layout/cycle4"/>
    <dgm:cxn modelId="{526003AA-2442-4051-BD0E-C17B87C0E7FA}" srcId="{08FCEEC2-1958-45FE-8481-AF4904EC7AC2}" destId="{A744EB43-AB37-4300-88B8-47359F62C0A8}" srcOrd="7" destOrd="0" parTransId="{8D013D9A-3995-4AB0-A78E-C592DA621FA4}" sibTransId="{29EF10C5-16B0-476F-8373-E831D0F91751}"/>
    <dgm:cxn modelId="{9CCCA3AB-F235-445A-B816-A08ABFF32CC4}" type="presOf" srcId="{CC625AC0-3AEC-4254-8FF5-BBA3A4C774C0}" destId="{D31C938E-A214-425B-B3FA-E1708100C72B}" srcOrd="1" destOrd="7" presId="urn:microsoft.com/office/officeart/2005/8/layout/cycle4"/>
    <dgm:cxn modelId="{453537B4-BE12-48CF-ADCA-CAA6FD975BAE}" type="presOf" srcId="{992677B5-047D-431B-A858-0DF343B480C8}" destId="{5AD5ADDA-0995-44B7-AF9D-76E06B30E026}" srcOrd="0" destOrd="3" presId="urn:microsoft.com/office/officeart/2005/8/layout/cycle4"/>
    <dgm:cxn modelId="{20FE44B5-7D9F-4900-8C03-50671AF30AD1}" type="presOf" srcId="{3905AFB5-A58D-49EE-9946-BBC8846C54EC}" destId="{F2A9F67C-AAC7-4371-8527-E22AFC10E43E}" srcOrd="0" destOrd="0" presId="urn:microsoft.com/office/officeart/2005/8/layout/cycle4"/>
    <dgm:cxn modelId="{06472DB6-DCF0-4541-8611-A3F26B7958D9}" type="presOf" srcId="{90DD183D-2C25-4D22-9FB8-2F8030B742A2}" destId="{9B462178-3357-47CC-9763-CCBC27D882BF}" srcOrd="0" destOrd="6" presId="urn:microsoft.com/office/officeart/2005/8/layout/cycle4"/>
    <dgm:cxn modelId="{03FB48B6-B67B-4AF7-BD35-E04D69582D95}" srcId="{4D5E3F1F-403F-4D4D-AF5D-379248806EF3}" destId="{1802BE94-8A12-4AE4-BF28-A2AD41AD4B34}" srcOrd="1" destOrd="0" parTransId="{38275ABB-888E-4ACE-BDA3-4576317692D4}" sibTransId="{A4E74EED-604D-41AE-BEDF-006706A90903}"/>
    <dgm:cxn modelId="{E29588BD-C8E1-4520-AF08-13B79C163060}" type="presOf" srcId="{69139950-24C0-4F84-AB3C-05DF0DDE2A8B}" destId="{8C9D710C-B478-4FA5-86E2-B72124FE3A9F}" srcOrd="0" destOrd="2" presId="urn:microsoft.com/office/officeart/2005/8/layout/cycle4"/>
    <dgm:cxn modelId="{07716FC0-BB23-4112-9F87-2D16974B5A02}" type="presOf" srcId="{048AEFD4-342F-4AC5-B86D-4B41D46BC744}" destId="{9B462178-3357-47CC-9763-CCBC27D882BF}" srcOrd="0" destOrd="5" presId="urn:microsoft.com/office/officeart/2005/8/layout/cycle4"/>
    <dgm:cxn modelId="{094C7AC3-9B67-4F9C-B437-47D27E874AAE}" srcId="{08FCEEC2-1958-45FE-8481-AF4904EC7AC2}" destId="{DC0B212C-30BD-4A29-9C1B-48FBB17198AE}" srcOrd="9" destOrd="0" parTransId="{A2AA11AF-1BC0-41E6-857D-1067D26CECB6}" sibTransId="{DB64A306-A77E-47DA-8A7F-D575A800E30A}"/>
    <dgm:cxn modelId="{F2EF9CC8-68BE-47D2-B24C-6A8CCE05F665}" type="presOf" srcId="{85C832E7-AEF3-4BD9-8940-1A6E642F9D70}" destId="{9B462178-3357-47CC-9763-CCBC27D882BF}" srcOrd="0" destOrd="3" presId="urn:microsoft.com/office/officeart/2005/8/layout/cycle4"/>
    <dgm:cxn modelId="{1D1DACC8-E050-4522-81BA-666ABC54393C}" type="presOf" srcId="{9F65A9EE-D2B1-4DF1-AF40-BE5B37C25FF1}" destId="{D31C938E-A214-425B-B3FA-E1708100C72B}" srcOrd="1" destOrd="4" presId="urn:microsoft.com/office/officeart/2005/8/layout/cycle4"/>
    <dgm:cxn modelId="{810670C9-DB3B-47E1-97A0-AE322E48484A}" type="presOf" srcId="{7F909A68-8B33-4ADD-B808-315BE5077C2A}" destId="{58B9FB46-60F6-4F1F-9DDA-D3A68D03AA90}" srcOrd="1" destOrd="0" presId="urn:microsoft.com/office/officeart/2005/8/layout/cycle4"/>
    <dgm:cxn modelId="{B79BAECD-2E41-4B29-835F-285FA25E49AA}" type="presOf" srcId="{6424A1DC-C4DB-462C-A26D-38B4275ACAD8}" destId="{58B9FB46-60F6-4F1F-9DDA-D3A68D03AA90}" srcOrd="1" destOrd="4" presId="urn:microsoft.com/office/officeart/2005/8/layout/cycle4"/>
    <dgm:cxn modelId="{36A7F3D1-24B2-46DB-B451-2532F7DD8E63}" srcId="{08FCEEC2-1958-45FE-8481-AF4904EC7AC2}" destId="{7F909A68-8B33-4ADD-B808-315BE5077C2A}" srcOrd="0" destOrd="0" parTransId="{CBC98F5A-4720-4F97-8099-8CC02AFABE6D}" sibTransId="{D3E3528D-E2FA-4190-874C-E8C4D3BFF14F}"/>
    <dgm:cxn modelId="{E0062ADB-48F2-47C7-BAEB-65E00BF6548C}" type="presOf" srcId="{69139950-24C0-4F84-AB3C-05DF0DDE2A8B}" destId="{28E4FE58-954A-42A9-BB5C-77C58CA22ECE}" srcOrd="1" destOrd="2" presId="urn:microsoft.com/office/officeart/2005/8/layout/cycle4"/>
    <dgm:cxn modelId="{A46248DB-36A8-4B99-B964-F01E18BB9AC9}" type="presOf" srcId="{A744EB43-AB37-4300-88B8-47359F62C0A8}" destId="{58B9FB46-60F6-4F1F-9DDA-D3A68D03AA90}" srcOrd="1" destOrd="7" presId="urn:microsoft.com/office/officeart/2005/8/layout/cycle4"/>
    <dgm:cxn modelId="{FAD485DE-C9A4-4715-AC59-F22EE59ACF11}" type="presOf" srcId="{CC625AC0-3AEC-4254-8FF5-BBA3A4C774C0}" destId="{9B462178-3357-47CC-9763-CCBC27D882BF}" srcOrd="0" destOrd="7" presId="urn:microsoft.com/office/officeart/2005/8/layout/cycle4"/>
    <dgm:cxn modelId="{AF4DD1E0-AC74-41D7-864E-D0CC7AE1174F}" type="presOf" srcId="{623F6B7A-4CDB-41EF-A9EB-BA4FCE9C5268}" destId="{9B462178-3357-47CC-9763-CCBC27D882BF}" srcOrd="0" destOrd="0" presId="urn:microsoft.com/office/officeart/2005/8/layout/cycle4"/>
    <dgm:cxn modelId="{19834EF2-827D-4AD6-8BAA-FDE98D1A3EED}" type="presOf" srcId="{28D85C8A-7BB2-4E5F-B4F2-3F506072A49A}" destId="{5AD5ADDA-0995-44B7-AF9D-76E06B30E026}" srcOrd="0" destOrd="6" presId="urn:microsoft.com/office/officeart/2005/8/layout/cycle4"/>
    <dgm:cxn modelId="{6D4FA8F2-C35C-4F6A-8703-56F30A8EB345}" srcId="{29F5A4F1-B244-4D86-A811-91351CC8E1FF}" destId="{E24727C3-6816-454C-8A5B-EE2A4895CE78}" srcOrd="1" destOrd="0" parTransId="{EF78A8E2-97D3-4133-BBE6-F7FE25BA2A37}" sibTransId="{2650D2F1-E02A-445D-803C-A7302B691738}"/>
    <dgm:cxn modelId="{250455F5-1D8C-4F99-9431-2EDB184ECE25}" srcId="{3905AFB5-A58D-49EE-9946-BBC8846C54EC}" destId="{623F6B7A-4CDB-41EF-A9EB-BA4FCE9C5268}" srcOrd="0" destOrd="0" parTransId="{59B65CD9-EE70-42AC-9C33-1711F4235518}" sibTransId="{A214979A-5CDD-4D07-A3C8-4D9B05839642}"/>
    <dgm:cxn modelId="{D871F1F9-370E-43A1-B0DA-B047E6179FA0}" srcId="{E24727C3-6816-454C-8A5B-EE2A4895CE78}" destId="{7B5D3346-328F-4ED7-BBAA-30B991B36517}" srcOrd="3" destOrd="0" parTransId="{5B6E8D10-CDCB-49BD-8E54-5ADBB6BB4175}" sibTransId="{CC7DDC66-8E2D-497D-9B11-66CCCB5D9F1B}"/>
    <dgm:cxn modelId="{08FDD9FA-86CC-4C00-929B-F021D9580E41}" srcId="{08FCEEC2-1958-45FE-8481-AF4904EC7AC2}" destId="{28D85C8A-7BB2-4E5F-B4F2-3F506072A49A}" srcOrd="6" destOrd="0" parTransId="{439F5AC1-11A1-4E3F-B7EA-BEF75315C6CE}" sibTransId="{B8B9C08C-DED5-40C3-A7FC-435E4B88DB71}"/>
    <dgm:cxn modelId="{506D8BFC-2BB7-41B1-BD20-70C321B941B9}" type="presOf" srcId="{7F909A68-8B33-4ADD-B808-315BE5077C2A}" destId="{5AD5ADDA-0995-44B7-AF9D-76E06B30E026}" srcOrd="0" destOrd="0" presId="urn:microsoft.com/office/officeart/2005/8/layout/cycle4"/>
    <dgm:cxn modelId="{143FF9FD-474A-4CAB-8A36-970ADB41EF39}" srcId="{E24727C3-6816-454C-8A5B-EE2A4895CE78}" destId="{6BE5B994-9640-40FF-8F19-62F35B2F6F5A}" srcOrd="1" destOrd="0" parTransId="{77DA29EE-A0A2-4EBD-A8F2-3978C3913A5E}" sibTransId="{BCCD44F0-75F8-46E6-AE25-14F1380C6602}"/>
    <dgm:cxn modelId="{A8AF39ED-F17E-4CFC-9D12-2F2E06197950}" type="presParOf" srcId="{7DA720AB-9187-45F0-8507-D35D74511049}" destId="{E4A346B8-C81F-485D-BF86-8B710D851365}" srcOrd="0" destOrd="0" presId="urn:microsoft.com/office/officeart/2005/8/layout/cycle4"/>
    <dgm:cxn modelId="{CD3D82AB-8A2E-43D1-9344-8A8D37BCEEF2}" type="presParOf" srcId="{E4A346B8-C81F-485D-BF86-8B710D851365}" destId="{36378006-BFF1-4F15-B1FD-7940A7E0A4E0}" srcOrd="0" destOrd="0" presId="urn:microsoft.com/office/officeart/2005/8/layout/cycle4"/>
    <dgm:cxn modelId="{3E03B9A9-D275-4D15-9821-6E03D9B31C75}" type="presParOf" srcId="{36378006-BFF1-4F15-B1FD-7940A7E0A4E0}" destId="{9B462178-3357-47CC-9763-CCBC27D882BF}" srcOrd="0" destOrd="0" presId="urn:microsoft.com/office/officeart/2005/8/layout/cycle4"/>
    <dgm:cxn modelId="{CAEE58AC-21F5-4984-8A3A-048782D01983}" type="presParOf" srcId="{36378006-BFF1-4F15-B1FD-7940A7E0A4E0}" destId="{D31C938E-A214-425B-B3FA-E1708100C72B}" srcOrd="1" destOrd="0" presId="urn:microsoft.com/office/officeart/2005/8/layout/cycle4"/>
    <dgm:cxn modelId="{68F27414-2C00-4B59-9029-E9EC00E833E4}" type="presParOf" srcId="{E4A346B8-C81F-485D-BF86-8B710D851365}" destId="{8ED5E96B-CC5F-452E-9446-F2478A803335}" srcOrd="1" destOrd="0" presId="urn:microsoft.com/office/officeart/2005/8/layout/cycle4"/>
    <dgm:cxn modelId="{82F884B7-26F6-4FAD-B8CF-1C5F2B03C5A0}" type="presParOf" srcId="{8ED5E96B-CC5F-452E-9446-F2478A803335}" destId="{8C9D710C-B478-4FA5-86E2-B72124FE3A9F}" srcOrd="0" destOrd="0" presId="urn:microsoft.com/office/officeart/2005/8/layout/cycle4"/>
    <dgm:cxn modelId="{26CBECBF-5B3C-421B-97B8-B136CD330C5F}" type="presParOf" srcId="{8ED5E96B-CC5F-452E-9446-F2478A803335}" destId="{28E4FE58-954A-42A9-BB5C-77C58CA22ECE}" srcOrd="1" destOrd="0" presId="urn:microsoft.com/office/officeart/2005/8/layout/cycle4"/>
    <dgm:cxn modelId="{FF338849-43A3-475F-B0C7-824606251941}" type="presParOf" srcId="{E4A346B8-C81F-485D-BF86-8B710D851365}" destId="{958D9431-3F4B-4566-A8B2-DE6F836366DB}" srcOrd="2" destOrd="0" presId="urn:microsoft.com/office/officeart/2005/8/layout/cycle4"/>
    <dgm:cxn modelId="{29F63768-1EFF-4E35-A49C-F85233F7DD6F}" type="presParOf" srcId="{958D9431-3F4B-4566-A8B2-DE6F836366DB}" destId="{5AD5ADDA-0995-44B7-AF9D-76E06B30E026}" srcOrd="0" destOrd="0" presId="urn:microsoft.com/office/officeart/2005/8/layout/cycle4"/>
    <dgm:cxn modelId="{1EB0F441-27C2-4DA0-9B73-C0FE56E6FE52}" type="presParOf" srcId="{958D9431-3F4B-4566-A8B2-DE6F836366DB}" destId="{58B9FB46-60F6-4F1F-9DDA-D3A68D03AA90}" srcOrd="1" destOrd="0" presId="urn:microsoft.com/office/officeart/2005/8/layout/cycle4"/>
    <dgm:cxn modelId="{4530F89A-3925-4276-90C5-4BA5B07F2DE3}" type="presParOf" srcId="{E4A346B8-C81F-485D-BF86-8B710D851365}" destId="{FEB05153-AE7A-4F6E-80E3-104878261135}" srcOrd="3" destOrd="0" presId="urn:microsoft.com/office/officeart/2005/8/layout/cycle4"/>
    <dgm:cxn modelId="{00A2CED1-F555-4B3C-9EE6-6EA66466DEFF}" type="presParOf" srcId="{FEB05153-AE7A-4F6E-80E3-104878261135}" destId="{2EFF110F-4FB7-447E-A33B-66D185D9F47B}" srcOrd="0" destOrd="0" presId="urn:microsoft.com/office/officeart/2005/8/layout/cycle4"/>
    <dgm:cxn modelId="{5555B1B6-27A6-4F82-98E1-8E61A3C56308}" type="presParOf" srcId="{FEB05153-AE7A-4F6E-80E3-104878261135}" destId="{F267556F-4BB8-416D-9F33-078C09B5DA2C}" srcOrd="1" destOrd="0" presId="urn:microsoft.com/office/officeart/2005/8/layout/cycle4"/>
    <dgm:cxn modelId="{471E50B5-1288-4FC8-8AE5-2916A2A42400}" type="presParOf" srcId="{E4A346B8-C81F-485D-BF86-8B710D851365}" destId="{22B37ED7-3366-4E13-83E4-8827451C8ECB}" srcOrd="4" destOrd="0" presId="urn:microsoft.com/office/officeart/2005/8/layout/cycle4"/>
    <dgm:cxn modelId="{F0891006-E274-4FA8-80F4-0D4FFE08E925}" type="presParOf" srcId="{7DA720AB-9187-45F0-8507-D35D74511049}" destId="{327266D6-235E-46EE-9426-3AFB95F0C7AF}" srcOrd="1" destOrd="0" presId="urn:microsoft.com/office/officeart/2005/8/layout/cycle4"/>
    <dgm:cxn modelId="{FAC7CA72-B268-441C-9A69-514FFF720EA2}" type="presParOf" srcId="{327266D6-235E-46EE-9426-3AFB95F0C7AF}" destId="{F2A9F67C-AAC7-4371-8527-E22AFC10E43E}" srcOrd="0" destOrd="0" presId="urn:microsoft.com/office/officeart/2005/8/layout/cycle4"/>
    <dgm:cxn modelId="{7532C0D4-ADEE-4E39-9B65-04EDDB0985E1}" type="presParOf" srcId="{327266D6-235E-46EE-9426-3AFB95F0C7AF}" destId="{FF3E685C-CB62-4B03-BCCB-4AC36895916B}" srcOrd="1" destOrd="0" presId="urn:microsoft.com/office/officeart/2005/8/layout/cycle4"/>
    <dgm:cxn modelId="{4B12CB55-A340-4611-9C6C-4C2E0FD926AD}" type="presParOf" srcId="{327266D6-235E-46EE-9426-3AFB95F0C7AF}" destId="{FAC92EE9-1768-4208-BE4D-71830F459ABA}" srcOrd="2" destOrd="0" presId="urn:microsoft.com/office/officeart/2005/8/layout/cycle4"/>
    <dgm:cxn modelId="{A639E55C-649B-43CD-97BF-508F6BDC4E59}" type="presParOf" srcId="{327266D6-235E-46EE-9426-3AFB95F0C7AF}" destId="{4FC46616-2BE4-4DFE-B72A-269DE43F338E}" srcOrd="3" destOrd="0" presId="urn:microsoft.com/office/officeart/2005/8/layout/cycle4"/>
    <dgm:cxn modelId="{2090F59C-9007-4E49-9751-DD5977CB2BFD}" type="presParOf" srcId="{327266D6-235E-46EE-9426-3AFB95F0C7AF}" destId="{853B8CFF-24DA-4E17-8DD3-5192947D300E}" srcOrd="4" destOrd="0" presId="urn:microsoft.com/office/officeart/2005/8/layout/cycle4"/>
    <dgm:cxn modelId="{D1E04584-3F80-465F-A41F-66BF525081D9}" type="presParOf" srcId="{7DA720AB-9187-45F0-8507-D35D74511049}" destId="{B1DC0ECD-0654-4F1E-A7CF-F3D8390C441E}" srcOrd="2" destOrd="0" presId="urn:microsoft.com/office/officeart/2005/8/layout/cycle4"/>
    <dgm:cxn modelId="{6D155CC0-57B2-4F5A-B307-96A6BB3FF0C6}" type="presParOf" srcId="{7DA720AB-9187-45F0-8507-D35D74511049}" destId="{C03AECD1-34C9-45B8-9661-58924D3C154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5ADDA-0995-44B7-AF9D-76E06B30E026}">
      <dsp:nvSpPr>
        <dsp:cNvPr id="0" name=""/>
        <dsp:cNvSpPr/>
      </dsp:nvSpPr>
      <dsp:spPr>
        <a:xfrm>
          <a:off x="6460151" y="4238546"/>
          <a:ext cx="3836694" cy="2435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  Continuous delivery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  Progress measures in working software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 Build self organizing teams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 Welcoming changing requirements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 Continuous improvement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 Build self organizing teams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 Shorter timescale releases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 Prioritization of work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100" kern="1200" dirty="0"/>
        </a:p>
      </dsp:txBody>
      <dsp:txXfrm>
        <a:off x="7664657" y="4900902"/>
        <a:ext cx="2578690" cy="1719575"/>
      </dsp:txXfrm>
    </dsp:sp>
    <dsp:sp modelId="{2EFF110F-4FB7-447E-A33B-66D185D9F47B}">
      <dsp:nvSpPr>
        <dsp:cNvPr id="0" name=""/>
        <dsp:cNvSpPr/>
      </dsp:nvSpPr>
      <dsp:spPr>
        <a:xfrm>
          <a:off x="1183953" y="4482011"/>
          <a:ext cx="3353695" cy="2172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 Business and engineers work everyday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 Continuous delivery of working software</a:t>
          </a:r>
        </a:p>
      </dsp:txBody>
      <dsp:txXfrm>
        <a:off x="1231674" y="5072840"/>
        <a:ext cx="2252144" cy="1533883"/>
      </dsp:txXfrm>
    </dsp:sp>
    <dsp:sp modelId="{8C9D710C-B478-4FA5-86E2-B72124FE3A9F}">
      <dsp:nvSpPr>
        <dsp:cNvPr id="0" name=""/>
        <dsp:cNvSpPr/>
      </dsp:nvSpPr>
      <dsp:spPr>
        <a:xfrm>
          <a:off x="6678711" y="175747"/>
          <a:ext cx="3353695" cy="2172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 Technical Excellence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 Build self organizing teams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 Shorter timescale releases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 Prioritization of work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 Progress measures in working software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 Continuous delivery of working software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/>
        </a:p>
      </dsp:txBody>
      <dsp:txXfrm>
        <a:off x="7732541" y="223468"/>
        <a:ext cx="2252144" cy="1533883"/>
      </dsp:txXfrm>
    </dsp:sp>
    <dsp:sp modelId="{9B462178-3357-47CC-9763-CCBC27D882BF}">
      <dsp:nvSpPr>
        <dsp:cNvPr id="0" name=""/>
        <dsp:cNvSpPr/>
      </dsp:nvSpPr>
      <dsp:spPr>
        <a:xfrm>
          <a:off x="1206893" y="140901"/>
          <a:ext cx="3353695" cy="2172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Build project around motivated individuals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Face to face conversation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Constant pace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Continuous improvement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Prioritization of work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Progress measure in working software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Continuous delivery of valuable software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 dirty="0"/>
        </a:p>
      </dsp:txBody>
      <dsp:txXfrm>
        <a:off x="1254614" y="188622"/>
        <a:ext cx="2252144" cy="1533883"/>
      </dsp:txXfrm>
    </dsp:sp>
    <dsp:sp modelId="{F2A9F67C-AAC7-4371-8527-E22AFC10E43E}">
      <dsp:nvSpPr>
        <dsp:cNvPr id="0" name=""/>
        <dsp:cNvSpPr/>
      </dsp:nvSpPr>
      <dsp:spPr>
        <a:xfrm>
          <a:off x="3220685" y="1202287"/>
          <a:ext cx="2076368" cy="173552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Individuals and Interaction</a:t>
          </a:r>
        </a:p>
      </dsp:txBody>
      <dsp:txXfrm>
        <a:off x="3828839" y="1710611"/>
        <a:ext cx="1468214" cy="1227201"/>
      </dsp:txXfrm>
    </dsp:sp>
    <dsp:sp modelId="{FF3E685C-CB62-4B03-BCCB-4AC36895916B}">
      <dsp:nvSpPr>
        <dsp:cNvPr id="0" name=""/>
        <dsp:cNvSpPr/>
      </dsp:nvSpPr>
      <dsp:spPr>
        <a:xfrm rot="5400000">
          <a:off x="6153394" y="1020695"/>
          <a:ext cx="1735525" cy="2076368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Working Software</a:t>
          </a:r>
        </a:p>
      </dsp:txBody>
      <dsp:txXfrm rot="-5400000">
        <a:off x="5982973" y="1699440"/>
        <a:ext cx="1468214" cy="1227201"/>
      </dsp:txXfrm>
    </dsp:sp>
    <dsp:sp modelId="{FAC92EE9-1768-4208-BE4D-71830F459ABA}">
      <dsp:nvSpPr>
        <dsp:cNvPr id="0" name=""/>
        <dsp:cNvSpPr/>
      </dsp:nvSpPr>
      <dsp:spPr>
        <a:xfrm rot="10800000">
          <a:off x="5982972" y="3596246"/>
          <a:ext cx="2076368" cy="173552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Responding to change</a:t>
          </a:r>
        </a:p>
      </dsp:txBody>
      <dsp:txXfrm rot="10800000">
        <a:off x="5982972" y="3596246"/>
        <a:ext cx="1468214" cy="1227201"/>
      </dsp:txXfrm>
    </dsp:sp>
    <dsp:sp modelId="{4FC46616-2BE4-4DFE-B72A-269DE43F338E}">
      <dsp:nvSpPr>
        <dsp:cNvPr id="0" name=""/>
        <dsp:cNvSpPr/>
      </dsp:nvSpPr>
      <dsp:spPr>
        <a:xfrm rot="16200000">
          <a:off x="3346131" y="3392283"/>
          <a:ext cx="1735525" cy="2076368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Customer Collaboration</a:t>
          </a:r>
        </a:p>
      </dsp:txBody>
      <dsp:txXfrm rot="5400000">
        <a:off x="3783864" y="3562704"/>
        <a:ext cx="1468214" cy="1227201"/>
      </dsp:txXfrm>
    </dsp:sp>
    <dsp:sp modelId="{B1DC0ECD-0654-4F1E-A7CF-F3D8390C441E}">
      <dsp:nvSpPr>
        <dsp:cNvPr id="0" name=""/>
        <dsp:cNvSpPr/>
      </dsp:nvSpPr>
      <dsp:spPr>
        <a:xfrm>
          <a:off x="5701284" y="3232038"/>
          <a:ext cx="78231" cy="54479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3AECD1-34C9-45B8-9661-58924D3C1542}">
      <dsp:nvSpPr>
        <dsp:cNvPr id="0" name=""/>
        <dsp:cNvSpPr/>
      </dsp:nvSpPr>
      <dsp:spPr>
        <a:xfrm rot="10800000" flipH="1" flipV="1">
          <a:off x="5717772" y="3420618"/>
          <a:ext cx="45255" cy="356206"/>
        </a:xfrm>
        <a:prstGeom prst="circularArrow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CBB8-860D-4632-97CC-A4A0A0207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DA803-CD3E-4FAD-8253-21366D37E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31BED-30BE-4F1E-BBD3-A17CDEA4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C8BD-51FF-4E5E-9630-FF6DB102696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B61B1-50FE-42CD-9611-162B0E84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E380B-7153-462C-A984-AD4FA82B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0FED-D820-4E83-A825-67A288851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0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4054-CAD4-4235-BFD8-1CEF5F63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A799A-47FD-4B87-ACB9-D8276CD65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A0B06-4D73-4443-B16E-C0C58C51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C8BD-51FF-4E5E-9630-FF6DB102696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3CD5C-5D56-475F-B43D-BB580FA8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FEFA6-F5AF-45D0-A1B2-9D86326F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0FED-D820-4E83-A825-67A288851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3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887C56-BC1C-413E-A70A-CF773EEC0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C0C65-4FFA-4FEF-BAF7-33A4E6D36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68C41-76C9-4824-AC06-8C8B63C7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C8BD-51FF-4E5E-9630-FF6DB102696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93884-5933-424D-87FE-F075F78F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099CC-47B9-41EE-8005-28729FDA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0FED-D820-4E83-A825-67A288851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1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3145-F59B-4A00-AB04-D928EB09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0C061-813A-4F7B-AEE0-9F779F82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487F6-77F1-4B6E-B280-AA5FF5F0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C8BD-51FF-4E5E-9630-FF6DB102696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A8223-4D47-4AE3-A2CD-FE2D220D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FD45C-1729-4E05-9B08-6A59D79CB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0FED-D820-4E83-A825-67A288851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5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A638-AD1E-41E2-97F3-10504F15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C7860-FBF2-4A97-A5DC-B03C0C372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7908F-73BC-42FE-B9A0-DB31B1667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C8BD-51FF-4E5E-9630-FF6DB102696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3E213-07FA-412C-BCCE-9F30A122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B41EF-6D60-403B-ACCD-0DE770F7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0FED-D820-4E83-A825-67A288851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C991-BA53-45F6-A9B9-B065CD5A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E69E8-D4ED-49EA-AC88-7490F0F5E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0E348-2E77-4FBA-B518-E02D1CACF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726DA-1666-4ED2-BFDB-60421AE81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C8BD-51FF-4E5E-9630-FF6DB102696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1D25B-654F-43B4-A393-3A17A17E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7562B-6AFD-43AF-9AF6-740F6A20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0FED-D820-4E83-A825-67A288851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4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D81C-BED7-4091-A50B-8C246890F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31F62-7611-4978-9D10-03B0D979A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A9A5B-5889-4B07-99FE-8BE9114FE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9A594-758F-417C-BBE2-279AB3015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CAE82-219D-4173-83AA-C2E5D1FD3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F865F3-4346-4C54-9A14-6E55E3D9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C8BD-51FF-4E5E-9630-FF6DB102696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3C5CA-FB98-4B56-8ECC-3A3FA521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AEEC80-6F90-47C4-A11B-6410BB43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0FED-D820-4E83-A825-67A288851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9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E4CA-5CC3-4DFC-A146-0484EB6B2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AE5DB-922F-45DE-AF01-8BE8FAC0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C8BD-51FF-4E5E-9630-FF6DB102696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D1EF7-39D8-4135-99DC-20FB3E4C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068F5-12E6-4E25-BF4B-14F6C460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0FED-D820-4E83-A825-67A288851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0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43D15-89F9-4E05-907B-CD5F170B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C8BD-51FF-4E5E-9630-FF6DB102696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305CD2-05A9-4459-8326-76A36732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EFFA9-2FBD-4D30-A368-43020F492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0FED-D820-4E83-A825-67A288851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2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A129-5DDE-435C-99E3-53B0E882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47B34-4060-48DD-B8E9-D71E890CD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611A8-EC05-4B4A-966D-3C3037187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DD53F-041E-48AF-BE9F-891F1268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C8BD-51FF-4E5E-9630-FF6DB102696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372C8-6899-4D54-82B6-D5E56539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5EFEA-9B0E-4162-8544-BB06568E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0FED-D820-4E83-A825-67A288851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8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94440-6D97-4B55-9D07-66A49D67E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D78E5-C52F-49EA-97FE-E65400F76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C939D-9CEA-4EBF-A186-8A4599FE3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B0C6C-EDB5-4A67-9992-67605ECC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C8BD-51FF-4E5E-9630-FF6DB102696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2C524-64A3-42E8-B330-CCD99AC74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C21F2-40A0-4693-83ED-AA64FD13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0FED-D820-4E83-A825-67A288851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3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0157CC-38B8-498B-9A4E-37E681C2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ABC0B-E45C-459D-9933-7A7523B0B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F1E49-631A-4CDD-96FF-0301F38CE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4C8BD-51FF-4E5E-9630-FF6DB102696C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C3BB5-FF44-4AE0-8593-E4805910D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3F0E9-9E80-446D-84AE-0D61F2154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90FED-D820-4E83-A825-67A288851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A3AC87C-5147-4A58-B1D7-DBC347D0F2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9080854"/>
              </p:ext>
            </p:extLst>
          </p:nvPr>
        </p:nvGraphicFramePr>
        <p:xfrm>
          <a:off x="361244" y="0"/>
          <a:ext cx="114808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968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110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Kumar</dc:creator>
  <cp:lastModifiedBy>Pradeep Kumar</cp:lastModifiedBy>
  <cp:revision>5</cp:revision>
  <dcterms:created xsi:type="dcterms:W3CDTF">2018-04-07T03:46:31Z</dcterms:created>
  <dcterms:modified xsi:type="dcterms:W3CDTF">2018-04-07T09:07:50Z</dcterms:modified>
</cp:coreProperties>
</file>