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58" r:id="rId5"/>
    <p:sldId id="263" r:id="rId6"/>
    <p:sldId id="272" r:id="rId7"/>
    <p:sldId id="264" r:id="rId8"/>
    <p:sldId id="274" r:id="rId9"/>
    <p:sldId id="27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93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Huan" userId="S::e0146853@u.nus.edu::ad99e664-ed47-409b-a913-252ef57b4ac4" providerId="AD" clId="Web-{21886AEE-ADCB-4DC3-9AD7-37A9C125AAA1}"/>
    <pc:docChg chg="addSld modSld">
      <pc:chgData name="Liu Huan" userId="S::e0146853@u.nus.edu::ad99e664-ed47-409b-a913-252ef57b4ac4" providerId="AD" clId="Web-{21886AEE-ADCB-4DC3-9AD7-37A9C125AAA1}" dt="2018-04-27T06:30:35.634" v="114"/>
      <pc:docMkLst>
        <pc:docMk/>
      </pc:docMkLst>
      <pc:sldChg chg="addSp delSp modSp">
        <pc:chgData name="Liu Huan" userId="S::e0146853@u.nus.edu::ad99e664-ed47-409b-a913-252ef57b4ac4" providerId="AD" clId="Web-{21886AEE-ADCB-4DC3-9AD7-37A9C125AAA1}" dt="2018-04-27T06:30:35.634" v="114"/>
        <pc:sldMkLst>
          <pc:docMk/>
          <pc:sldMk cId="1642779964" sldId="264"/>
        </pc:sldMkLst>
        <pc:spChg chg="mod">
          <ac:chgData name="Liu Huan" userId="S::e0146853@u.nus.edu::ad99e664-ed47-409b-a913-252ef57b4ac4" providerId="AD" clId="Web-{21886AEE-ADCB-4DC3-9AD7-37A9C125AAA1}" dt="2018-04-27T06:30:27.979" v="109"/>
          <ac:spMkLst>
            <pc:docMk/>
            <pc:sldMk cId="1642779964" sldId="264"/>
            <ac:spMk id="2" creationId="{43B3059C-99A0-4B66-B438-51C269CDC272}"/>
          </ac:spMkLst>
        </pc:spChg>
        <pc:spChg chg="del">
          <ac:chgData name="Liu Huan" userId="S::e0146853@u.nus.edu::ad99e664-ed47-409b-a913-252ef57b4ac4" providerId="AD" clId="Web-{21886AEE-ADCB-4DC3-9AD7-37A9C125AAA1}" dt="2018-04-27T06:30:30.228" v="112"/>
          <ac:spMkLst>
            <pc:docMk/>
            <pc:sldMk cId="1642779964" sldId="264"/>
            <ac:spMk id="3" creationId="{683B3785-F772-4246-A45C-8413AE9FE364}"/>
          </ac:spMkLst>
        </pc:spChg>
        <pc:spChg chg="add del mod">
          <ac:chgData name="Liu Huan" userId="S::e0146853@u.nus.edu::ad99e664-ed47-409b-a913-252ef57b4ac4" providerId="AD" clId="Web-{21886AEE-ADCB-4DC3-9AD7-37A9C125AAA1}" dt="2018-04-27T06:30:35.634" v="114"/>
          <ac:spMkLst>
            <pc:docMk/>
            <pc:sldMk cId="1642779964" sldId="264"/>
            <ac:spMk id="6" creationId="{ED245BBF-E24B-4F4B-89BC-AC641A81C511}"/>
          </ac:spMkLst>
        </pc:spChg>
        <pc:picChg chg="del">
          <ac:chgData name="Liu Huan" userId="S::e0146853@u.nus.edu::ad99e664-ed47-409b-a913-252ef57b4ac4" providerId="AD" clId="Web-{21886AEE-ADCB-4DC3-9AD7-37A9C125AAA1}" dt="2018-04-27T06:30:31.572" v="113"/>
          <ac:picMkLst>
            <pc:docMk/>
            <pc:sldMk cId="1642779964" sldId="264"/>
            <ac:picMk id="1026" creationId="{2405D553-45D0-4E38-98DA-4B6D996F3AE8}"/>
          </ac:picMkLst>
        </pc:picChg>
      </pc:sldChg>
      <pc:sldChg chg="modSp new">
        <pc:chgData name="Liu Huan" userId="S::e0146853@u.nus.edu::ad99e664-ed47-409b-a913-252ef57b4ac4" providerId="AD" clId="Web-{21886AEE-ADCB-4DC3-9AD7-37A9C125AAA1}" dt="2018-04-27T06:30:00.790" v="99"/>
        <pc:sldMkLst>
          <pc:docMk/>
          <pc:sldMk cId="3010634413" sldId="272"/>
        </pc:sldMkLst>
        <pc:spChg chg="mod">
          <ac:chgData name="Liu Huan" userId="S::e0146853@u.nus.edu::ad99e664-ed47-409b-a913-252ef57b4ac4" providerId="AD" clId="Web-{21886AEE-ADCB-4DC3-9AD7-37A9C125AAA1}" dt="2018-04-27T06:26:26.884" v="11"/>
          <ac:spMkLst>
            <pc:docMk/>
            <pc:sldMk cId="3010634413" sldId="272"/>
            <ac:spMk id="2" creationId="{894307A2-C0A2-42E9-B5DC-C6665CE4B1A6}"/>
          </ac:spMkLst>
        </pc:spChg>
        <pc:spChg chg="mod">
          <ac:chgData name="Liu Huan" userId="S::e0146853@u.nus.edu::ad99e664-ed47-409b-a913-252ef57b4ac4" providerId="AD" clId="Web-{21886AEE-ADCB-4DC3-9AD7-37A9C125AAA1}" dt="2018-04-27T06:30:00.790" v="99"/>
          <ac:spMkLst>
            <pc:docMk/>
            <pc:sldMk cId="3010634413" sldId="272"/>
            <ac:spMk id="3" creationId="{E76FEB96-4A37-43B4-A4BA-33EFADB92686}"/>
          </ac:spMkLst>
        </pc:spChg>
      </pc:sldChg>
    </pc:docChg>
  </pc:docChgLst>
  <pc:docChgLst>
    <pc:chgData name="Liu Huan" userId="S::e0146853@u.nus.edu::ad99e664-ed47-409b-a913-252ef57b4ac4" providerId="AD" clId="Web-{AC448E9F-78BA-41B3-B475-FC2CA15D13DD}"/>
    <pc:docChg chg="modSld">
      <pc:chgData name="Liu Huan" userId="S::e0146853@u.nus.edu::ad99e664-ed47-409b-a913-252ef57b4ac4" providerId="AD" clId="Web-{AC448E9F-78BA-41B3-B475-FC2CA15D13DD}" dt="2018-04-27T06:35:49.041" v="69"/>
      <pc:docMkLst>
        <pc:docMk/>
      </pc:docMkLst>
      <pc:sldChg chg="addSp delSp modSp">
        <pc:chgData name="Liu Huan" userId="S::e0146853@u.nus.edu::ad99e664-ed47-409b-a913-252ef57b4ac4" providerId="AD" clId="Web-{AC448E9F-78BA-41B3-B475-FC2CA15D13DD}" dt="2018-04-27T06:35:49.041" v="69"/>
        <pc:sldMkLst>
          <pc:docMk/>
          <pc:sldMk cId="1642779964" sldId="264"/>
        </pc:sldMkLst>
        <pc:spChg chg="add mod">
          <ac:chgData name="Liu Huan" userId="S::e0146853@u.nus.edu::ad99e664-ed47-409b-a913-252ef57b4ac4" providerId="AD" clId="Web-{AC448E9F-78BA-41B3-B475-FC2CA15D13DD}" dt="2018-04-27T06:35:06.494" v="50"/>
          <ac:spMkLst>
            <pc:docMk/>
            <pc:sldMk cId="1642779964" sldId="264"/>
            <ac:spMk id="9" creationId="{BB901D98-E7DB-4737-BD8B-3AACE7C492DD}"/>
          </ac:spMkLst>
        </pc:spChg>
        <pc:spChg chg="add mod">
          <ac:chgData name="Liu Huan" userId="S::e0146853@u.nus.edu::ad99e664-ed47-409b-a913-252ef57b4ac4" providerId="AD" clId="Web-{AC448E9F-78BA-41B3-B475-FC2CA15D13DD}" dt="2018-04-27T06:35:16.197" v="58"/>
          <ac:spMkLst>
            <pc:docMk/>
            <pc:sldMk cId="1642779964" sldId="264"/>
            <ac:spMk id="10" creationId="{EA1E4964-1E5B-4FBD-A1CB-C7834FDD321F}"/>
          </ac:spMkLst>
        </pc:spChg>
        <pc:picChg chg="add mod">
          <ac:chgData name="Liu Huan" userId="S::e0146853@u.nus.edu::ad99e664-ed47-409b-a913-252ef57b4ac4" providerId="AD" clId="Web-{AC448E9F-78BA-41B3-B475-FC2CA15D13DD}" dt="2018-04-27T06:32:28.806" v="3"/>
          <ac:picMkLst>
            <pc:docMk/>
            <pc:sldMk cId="1642779964" sldId="264"/>
            <ac:picMk id="3" creationId="{38F17CDD-0A95-4622-B2BA-685F79F555D8}"/>
          </ac:picMkLst>
        </pc:picChg>
        <pc:cxnChg chg="add mod">
          <ac:chgData name="Liu Huan" userId="S::e0146853@u.nus.edu::ad99e664-ed47-409b-a913-252ef57b4ac4" providerId="AD" clId="Web-{AC448E9F-78BA-41B3-B475-FC2CA15D13DD}" dt="2018-04-27T06:34:07.853" v="25"/>
          <ac:cxnSpMkLst>
            <pc:docMk/>
            <pc:sldMk cId="1642779964" sldId="264"/>
            <ac:cxnSpMk id="6" creationId="{64951969-8AE1-4F9B-A2D6-23D45E3B654B}"/>
          </ac:cxnSpMkLst>
        </pc:cxnChg>
        <pc:cxnChg chg="add mod">
          <ac:chgData name="Liu Huan" userId="S::e0146853@u.nus.edu::ad99e664-ed47-409b-a913-252ef57b4ac4" providerId="AD" clId="Web-{AC448E9F-78BA-41B3-B475-FC2CA15D13DD}" dt="2018-04-27T06:34:22.010" v="28"/>
          <ac:cxnSpMkLst>
            <pc:docMk/>
            <pc:sldMk cId="1642779964" sldId="264"/>
            <ac:cxnSpMk id="7" creationId="{85732F1D-4C8F-4E3C-A614-9FDF39BA2936}"/>
          </ac:cxnSpMkLst>
        </pc:cxnChg>
        <pc:cxnChg chg="add del mod">
          <ac:chgData name="Liu Huan" userId="S::e0146853@u.nus.edu::ad99e664-ed47-409b-a913-252ef57b4ac4" providerId="AD" clId="Web-{AC448E9F-78BA-41B3-B475-FC2CA15D13DD}" dt="2018-04-27T06:35:49.041" v="69"/>
          <ac:cxnSpMkLst>
            <pc:docMk/>
            <pc:sldMk cId="1642779964" sldId="264"/>
            <ac:cxnSpMk id="8" creationId="{58BCF4E9-E876-4A5C-B1FF-71AD6B990F79}"/>
          </ac:cxnSpMkLst>
        </pc:cxnChg>
        <pc:cxnChg chg="add mod">
          <ac:chgData name="Liu Huan" userId="S::e0146853@u.nus.edu::ad99e664-ed47-409b-a913-252ef57b4ac4" providerId="AD" clId="Web-{AC448E9F-78BA-41B3-B475-FC2CA15D13DD}" dt="2018-04-27T06:35:27.103" v="64"/>
          <ac:cxnSpMkLst>
            <pc:docMk/>
            <pc:sldMk cId="1642779964" sldId="264"/>
            <ac:cxnSpMk id="11" creationId="{BCD82226-6596-44AE-B432-D82E24EE511A}"/>
          </ac:cxnSpMkLst>
        </pc:cxnChg>
        <pc:cxnChg chg="add mod">
          <ac:chgData name="Liu Huan" userId="S::e0146853@u.nus.edu::ad99e664-ed47-409b-a913-252ef57b4ac4" providerId="AD" clId="Web-{AC448E9F-78BA-41B3-B475-FC2CA15D13DD}" dt="2018-04-27T06:35:35.135" v="67"/>
          <ac:cxnSpMkLst>
            <pc:docMk/>
            <pc:sldMk cId="1642779964" sldId="264"/>
            <ac:cxnSpMk id="12" creationId="{C6427DCC-3372-4F4B-B69E-1454E726C3BD}"/>
          </ac:cxnSpMkLst>
        </pc:cxnChg>
      </pc:sldChg>
    </pc:docChg>
  </pc:docChgLst>
  <pc:docChgLst>
    <pc:chgData name="Liu Huan" userId="S::e0146853@u.nus.edu::ad99e664-ed47-409b-a913-252ef57b4ac4" providerId="AD" clId="Web-{E5D14032-3160-4543-A952-BC135AC665DA}"/>
    <pc:docChg chg="addSld delSld modSld sldOrd">
      <pc:chgData name="Liu Huan" userId="S::e0146853@u.nus.edu::ad99e664-ed47-409b-a913-252ef57b4ac4" providerId="AD" clId="Web-{E5D14032-3160-4543-A952-BC135AC665DA}" dt="2018-04-27T09:22:44.419" v="1500"/>
      <pc:docMkLst>
        <pc:docMk/>
      </pc:docMkLst>
      <pc:sldChg chg="modSp">
        <pc:chgData name="Liu Huan" userId="S::e0146853@u.nus.edu::ad99e664-ed47-409b-a913-252ef57b4ac4" providerId="AD" clId="Web-{E5D14032-3160-4543-A952-BC135AC665DA}" dt="2018-04-27T09:12:35.908" v="1330"/>
        <pc:sldMkLst>
          <pc:docMk/>
          <pc:sldMk cId="1678837177" sldId="257"/>
        </pc:sldMkLst>
        <pc:spChg chg="mod">
          <ac:chgData name="Liu Huan" userId="S::e0146853@u.nus.edu::ad99e664-ed47-409b-a913-252ef57b4ac4" providerId="AD" clId="Web-{E5D14032-3160-4543-A952-BC135AC665DA}" dt="2018-04-27T09:12:35.908" v="1330"/>
          <ac:spMkLst>
            <pc:docMk/>
            <pc:sldMk cId="1678837177" sldId="257"/>
            <ac:spMk id="3" creationId="{112EA44F-A1C1-4B81-BDD0-923603C5C67B}"/>
          </ac:spMkLst>
        </pc:spChg>
      </pc:sldChg>
      <pc:sldChg chg="modSp addAnim delAnim modAnim modNotes">
        <pc:chgData name="Liu Huan" userId="S::e0146853@u.nus.edu::ad99e664-ed47-409b-a913-252ef57b4ac4" providerId="AD" clId="Web-{E5D14032-3160-4543-A952-BC135AC665DA}" dt="2018-04-27T09:22:44.419" v="1500"/>
        <pc:sldMkLst>
          <pc:docMk/>
          <pc:sldMk cId="4161704462" sldId="258"/>
        </pc:sldMkLst>
        <pc:spChg chg="mod">
          <ac:chgData name="Liu Huan" userId="S::e0146853@u.nus.edu::ad99e664-ed47-409b-a913-252ef57b4ac4" providerId="AD" clId="Web-{E5D14032-3160-4543-A952-BC135AC665DA}" dt="2018-04-27T07:55:24.223" v="283"/>
          <ac:spMkLst>
            <pc:docMk/>
            <pc:sldMk cId="4161704462" sldId="258"/>
            <ac:spMk id="2" creationId="{AF83F4DD-4400-411B-B497-D6ADB77E8AB5}"/>
          </ac:spMkLst>
        </pc:spChg>
        <pc:spChg chg="mod">
          <ac:chgData name="Liu Huan" userId="S::e0146853@u.nus.edu::ad99e664-ed47-409b-a913-252ef57b4ac4" providerId="AD" clId="Web-{E5D14032-3160-4543-A952-BC135AC665DA}" dt="2018-04-27T08:03:09.342" v="528"/>
          <ac:spMkLst>
            <pc:docMk/>
            <pc:sldMk cId="4161704462" sldId="258"/>
            <ac:spMk id="3" creationId="{D180DA5C-B82A-47F8-A457-D76013EBA9FF}"/>
          </ac:spMkLst>
        </pc:spChg>
      </pc:sldChg>
      <pc:sldChg chg="del">
        <pc:chgData name="Liu Huan" userId="S::e0146853@u.nus.edu::ad99e664-ed47-409b-a913-252ef57b4ac4" providerId="AD" clId="Web-{E5D14032-3160-4543-A952-BC135AC665DA}" dt="2018-04-27T08:08:43.911" v="535"/>
        <pc:sldMkLst>
          <pc:docMk/>
          <pc:sldMk cId="1457092266" sldId="261"/>
        </pc:sldMkLst>
      </pc:sldChg>
      <pc:sldChg chg="delSp modSp ord">
        <pc:chgData name="Liu Huan" userId="S::e0146853@u.nus.edu::ad99e664-ed47-409b-a913-252ef57b4ac4" providerId="AD" clId="Web-{E5D14032-3160-4543-A952-BC135AC665DA}" dt="2018-04-27T09:18:38.977" v="1478"/>
        <pc:sldMkLst>
          <pc:docMk/>
          <pc:sldMk cId="1438571974" sldId="263"/>
        </pc:sldMkLst>
        <pc:spChg chg="mod">
          <ac:chgData name="Liu Huan" userId="S::e0146853@u.nus.edu::ad99e664-ed47-409b-a913-252ef57b4ac4" providerId="AD" clId="Web-{E5D14032-3160-4543-A952-BC135AC665DA}" dt="2018-04-27T09:05:21.899" v="1212"/>
          <ac:spMkLst>
            <pc:docMk/>
            <pc:sldMk cId="1438571974" sldId="263"/>
            <ac:spMk id="2" creationId="{52303B42-8E9B-4FD5-96EA-1C61F984EC5D}"/>
          </ac:spMkLst>
        </pc:spChg>
        <pc:spChg chg="mod">
          <ac:chgData name="Liu Huan" userId="S::e0146853@u.nus.edu::ad99e664-ed47-409b-a913-252ef57b4ac4" providerId="AD" clId="Web-{E5D14032-3160-4543-A952-BC135AC665DA}" dt="2018-04-27T08:51:18.102" v="1122"/>
          <ac:spMkLst>
            <pc:docMk/>
            <pc:sldMk cId="1438571974" sldId="263"/>
            <ac:spMk id="3" creationId="{4258DFC0-8E86-498D-87FC-48A6E7747DA0}"/>
          </ac:spMkLst>
        </pc:spChg>
        <pc:picChg chg="del mod">
          <ac:chgData name="Liu Huan" userId="S::e0146853@u.nus.edu::ad99e664-ed47-409b-a913-252ef57b4ac4" providerId="AD" clId="Web-{E5D14032-3160-4543-A952-BC135AC665DA}" dt="2018-04-27T09:18:38.977" v="1478"/>
          <ac:picMkLst>
            <pc:docMk/>
            <pc:sldMk cId="1438571974" sldId="263"/>
            <ac:picMk id="3076" creationId="{16A82897-6407-402B-81D4-7EE9AC47C21E}"/>
          </ac:picMkLst>
        </pc:picChg>
      </pc:sldChg>
      <pc:sldChg chg="addSp delSp modSp ord modNotes">
        <pc:chgData name="Liu Huan" userId="S::e0146853@u.nus.edu::ad99e664-ed47-409b-a913-252ef57b4ac4" providerId="AD" clId="Web-{E5D14032-3160-4543-A952-BC135AC665DA}" dt="2018-04-27T08:23:45.914" v="697"/>
        <pc:sldMkLst>
          <pc:docMk/>
          <pc:sldMk cId="1642779964" sldId="264"/>
        </pc:sldMkLst>
        <pc:spChg chg="mod">
          <ac:chgData name="Liu Huan" userId="S::e0146853@u.nus.edu::ad99e664-ed47-409b-a913-252ef57b4ac4" providerId="AD" clId="Web-{E5D14032-3160-4543-A952-BC135AC665DA}" dt="2018-04-27T08:23:00.944" v="687"/>
          <ac:spMkLst>
            <pc:docMk/>
            <pc:sldMk cId="1642779964" sldId="264"/>
            <ac:spMk id="9" creationId="{BB901D98-E7DB-4737-BD8B-3AACE7C492DD}"/>
          </ac:spMkLst>
        </pc:spChg>
        <pc:spChg chg="mod">
          <ac:chgData name="Liu Huan" userId="S::e0146853@u.nus.edu::ad99e664-ed47-409b-a913-252ef57b4ac4" providerId="AD" clId="Web-{E5D14032-3160-4543-A952-BC135AC665DA}" dt="2018-04-27T08:22:56.975" v="686"/>
          <ac:spMkLst>
            <pc:docMk/>
            <pc:sldMk cId="1642779964" sldId="264"/>
            <ac:spMk id="10" creationId="{EA1E4964-1E5B-4FBD-A1CB-C7834FDD321F}"/>
          </ac:spMkLst>
        </pc:spChg>
        <pc:spChg chg="add mod">
          <ac:chgData name="Liu Huan" userId="S::e0146853@u.nus.edu::ad99e664-ed47-409b-a913-252ef57b4ac4" providerId="AD" clId="Web-{E5D14032-3160-4543-A952-BC135AC665DA}" dt="2018-04-27T08:23:32.554" v="693"/>
          <ac:spMkLst>
            <pc:docMk/>
            <pc:sldMk cId="1642779964" sldId="264"/>
            <ac:spMk id="14" creationId="{07BBF963-D1BC-4530-921F-90CCE6537F11}"/>
          </ac:spMkLst>
        </pc:spChg>
        <pc:spChg chg="add mod">
          <ac:chgData name="Liu Huan" userId="S::e0146853@u.nus.edu::ad99e664-ed47-409b-a913-252ef57b4ac4" providerId="AD" clId="Web-{E5D14032-3160-4543-A952-BC135AC665DA}" dt="2018-04-27T08:23:45.914" v="697"/>
          <ac:spMkLst>
            <pc:docMk/>
            <pc:sldMk cId="1642779964" sldId="264"/>
            <ac:spMk id="15" creationId="{2BEE231A-C56E-4CF9-A3E8-AC391E905C2B}"/>
          </ac:spMkLst>
        </pc:spChg>
        <pc:picChg chg="del">
          <ac:chgData name="Liu Huan" userId="S::e0146853@u.nus.edu::ad99e664-ed47-409b-a913-252ef57b4ac4" providerId="AD" clId="Web-{E5D14032-3160-4543-A952-BC135AC665DA}" dt="2018-04-27T08:21:29.505" v="653"/>
          <ac:picMkLst>
            <pc:docMk/>
            <pc:sldMk cId="1642779964" sldId="264"/>
            <ac:picMk id="3" creationId="{38F17CDD-0A95-4622-B2BA-685F79F555D8}"/>
          </ac:picMkLst>
        </pc:picChg>
        <pc:picChg chg="add mod ord">
          <ac:chgData name="Liu Huan" userId="S::e0146853@u.nus.edu::ad99e664-ed47-409b-a913-252ef57b4ac4" providerId="AD" clId="Web-{E5D14032-3160-4543-A952-BC135AC665DA}" dt="2018-04-27T08:22:23.647" v="668"/>
          <ac:picMkLst>
            <pc:docMk/>
            <pc:sldMk cId="1642779964" sldId="264"/>
            <ac:picMk id="5" creationId="{6DF8511C-9D89-415E-BDBC-EE03FA134D48}"/>
          </ac:picMkLst>
        </pc:picChg>
        <pc:cxnChg chg="del">
          <ac:chgData name="Liu Huan" userId="S::e0146853@u.nus.edu::ad99e664-ed47-409b-a913-252ef57b4ac4" providerId="AD" clId="Web-{E5D14032-3160-4543-A952-BC135AC665DA}" dt="2018-04-27T08:22:11.240" v="662"/>
          <ac:cxnSpMkLst>
            <pc:docMk/>
            <pc:sldMk cId="1642779964" sldId="264"/>
            <ac:cxnSpMk id="6" creationId="{64951969-8AE1-4F9B-A2D6-23D45E3B654B}"/>
          </ac:cxnSpMkLst>
        </pc:cxnChg>
        <pc:cxnChg chg="del">
          <ac:chgData name="Liu Huan" userId="S::e0146853@u.nus.edu::ad99e664-ed47-409b-a913-252ef57b4ac4" providerId="AD" clId="Web-{E5D14032-3160-4543-A952-BC135AC665DA}" dt="2018-04-27T08:22:12.240" v="663"/>
          <ac:cxnSpMkLst>
            <pc:docMk/>
            <pc:sldMk cId="1642779964" sldId="264"/>
            <ac:cxnSpMk id="7" creationId="{85732F1D-4C8F-4E3C-A614-9FDF39BA2936}"/>
          </ac:cxnSpMkLst>
        </pc:cxnChg>
        <pc:cxnChg chg="del">
          <ac:chgData name="Liu Huan" userId="S::e0146853@u.nus.edu::ad99e664-ed47-409b-a913-252ef57b4ac4" providerId="AD" clId="Web-{E5D14032-3160-4543-A952-BC135AC665DA}" dt="2018-04-27T08:22:13.928" v="664"/>
          <ac:cxnSpMkLst>
            <pc:docMk/>
            <pc:sldMk cId="1642779964" sldId="264"/>
            <ac:cxnSpMk id="8" creationId="{58BCF4E9-E876-4A5C-B1FF-71AD6B990F79}"/>
          </ac:cxnSpMkLst>
        </pc:cxnChg>
        <pc:cxnChg chg="del">
          <ac:chgData name="Liu Huan" userId="S::e0146853@u.nus.edu::ad99e664-ed47-409b-a913-252ef57b4ac4" providerId="AD" clId="Web-{E5D14032-3160-4543-A952-BC135AC665DA}" dt="2018-04-27T08:22:22.147" v="667"/>
          <ac:cxnSpMkLst>
            <pc:docMk/>
            <pc:sldMk cId="1642779964" sldId="264"/>
            <ac:cxnSpMk id="11" creationId="{BCD82226-6596-44AE-B432-D82E24EE511A}"/>
          </ac:cxnSpMkLst>
        </pc:cxnChg>
        <pc:cxnChg chg="del">
          <ac:chgData name="Liu Huan" userId="S::e0146853@u.nus.edu::ad99e664-ed47-409b-a913-252ef57b4ac4" providerId="AD" clId="Web-{E5D14032-3160-4543-A952-BC135AC665DA}" dt="2018-04-27T08:22:16.818" v="666"/>
          <ac:cxnSpMkLst>
            <pc:docMk/>
            <pc:sldMk cId="1642779964" sldId="264"/>
            <ac:cxnSpMk id="12" creationId="{C6427DCC-3372-4F4B-B69E-1454E726C3BD}"/>
          </ac:cxnSpMkLst>
        </pc:cxnChg>
      </pc:sldChg>
      <pc:sldChg chg="del mod modShow">
        <pc:chgData name="Liu Huan" userId="S::e0146853@u.nus.edu::ad99e664-ed47-409b-a913-252ef57b4ac4" providerId="AD" clId="Web-{E5D14032-3160-4543-A952-BC135AC665DA}" dt="2018-04-27T08:28:26.232" v="748"/>
        <pc:sldMkLst>
          <pc:docMk/>
          <pc:sldMk cId="811222817" sldId="266"/>
        </pc:sldMkLst>
      </pc:sldChg>
      <pc:sldChg chg="modSp mod modShow modNotes">
        <pc:chgData name="Liu Huan" userId="S::e0146853@u.nus.edu::ad99e664-ed47-409b-a913-252ef57b4ac4" providerId="AD" clId="Web-{E5D14032-3160-4543-A952-BC135AC665DA}" dt="2018-04-27T09:12:45.455" v="1337"/>
        <pc:sldMkLst>
          <pc:docMk/>
          <pc:sldMk cId="3660222610" sldId="267"/>
        </pc:sldMkLst>
        <pc:spChg chg="mod">
          <ac:chgData name="Liu Huan" userId="S::e0146853@u.nus.edu::ad99e664-ed47-409b-a913-252ef57b4ac4" providerId="AD" clId="Web-{E5D14032-3160-4543-A952-BC135AC665DA}" dt="2018-04-27T09:12:45.455" v="1337"/>
          <ac:spMkLst>
            <pc:docMk/>
            <pc:sldMk cId="3660222610" sldId="267"/>
            <ac:spMk id="8" creationId="{802E092E-1FA6-4713-9BF1-36FF546F78E9}"/>
          </ac:spMkLst>
        </pc:spChg>
        <pc:spChg chg="mod">
          <ac:chgData name="Liu Huan" userId="S::e0146853@u.nus.edu::ad99e664-ed47-409b-a913-252ef57b4ac4" providerId="AD" clId="Web-{E5D14032-3160-4543-A952-BC135AC665DA}" dt="2018-04-27T08:55:11.028" v="1153"/>
          <ac:spMkLst>
            <pc:docMk/>
            <pc:sldMk cId="3660222610" sldId="267"/>
            <ac:spMk id="9" creationId="{A3B4B2F2-DF5A-4A80-9A12-CBE6E1207BAB}"/>
          </ac:spMkLst>
        </pc:spChg>
        <pc:spChg chg="mod">
          <ac:chgData name="Liu Huan" userId="S::e0146853@u.nus.edu::ad99e664-ed47-409b-a913-252ef57b4ac4" providerId="AD" clId="Web-{E5D14032-3160-4543-A952-BC135AC665DA}" dt="2018-04-27T08:55:41.435" v="1165"/>
          <ac:spMkLst>
            <pc:docMk/>
            <pc:sldMk cId="3660222610" sldId="267"/>
            <ac:spMk id="10" creationId="{391CCCD3-4FAB-496B-8F69-32A757A9B2E1}"/>
          </ac:spMkLst>
        </pc:spChg>
      </pc:sldChg>
      <pc:sldChg chg="modSp modNotes">
        <pc:chgData name="Liu Huan" userId="S::e0146853@u.nus.edu::ad99e664-ed47-409b-a913-252ef57b4ac4" providerId="AD" clId="Web-{E5D14032-3160-4543-A952-BC135AC665DA}" dt="2018-04-27T08:31:50.876" v="840"/>
        <pc:sldMkLst>
          <pc:docMk/>
          <pc:sldMk cId="2168363892" sldId="270"/>
        </pc:sldMkLst>
        <pc:spChg chg="mod">
          <ac:chgData name="Liu Huan" userId="S::e0146853@u.nus.edu::ad99e664-ed47-409b-a913-252ef57b4ac4" providerId="AD" clId="Web-{E5D14032-3160-4543-A952-BC135AC665DA}" dt="2018-04-27T07:45:20.366" v="12"/>
          <ac:spMkLst>
            <pc:docMk/>
            <pc:sldMk cId="2168363892" sldId="270"/>
            <ac:spMk id="2" creationId="{60EE4F42-1114-4B2A-8F99-B0D718C7B897}"/>
          </ac:spMkLst>
        </pc:spChg>
        <pc:spChg chg="mod">
          <ac:chgData name="Liu Huan" userId="S::e0146853@u.nus.edu::ad99e664-ed47-409b-a913-252ef57b4ac4" providerId="AD" clId="Web-{E5D14032-3160-4543-A952-BC135AC665DA}" dt="2018-04-27T08:31:50.876" v="840"/>
          <ac:spMkLst>
            <pc:docMk/>
            <pc:sldMk cId="2168363892" sldId="270"/>
            <ac:spMk id="3" creationId="{1B9A3E3E-1B97-42D1-9FA6-842BF586FB0B}"/>
          </ac:spMkLst>
        </pc:spChg>
      </pc:sldChg>
      <pc:sldChg chg="del">
        <pc:chgData name="Liu Huan" userId="S::e0146853@u.nus.edu::ad99e664-ed47-409b-a913-252ef57b4ac4" providerId="AD" clId="Web-{E5D14032-3160-4543-A952-BC135AC665DA}" dt="2018-04-27T08:35:10.146" v="846"/>
        <pc:sldMkLst>
          <pc:docMk/>
          <pc:sldMk cId="3891725479" sldId="271"/>
        </pc:sldMkLst>
      </pc:sldChg>
      <pc:sldChg chg="modSp modNotes">
        <pc:chgData name="Liu Huan" userId="S::e0146853@u.nus.edu::ad99e664-ed47-409b-a913-252ef57b4ac4" providerId="AD" clId="Web-{E5D14032-3160-4543-A952-BC135AC665DA}" dt="2018-04-27T08:15:04.387" v="622"/>
        <pc:sldMkLst>
          <pc:docMk/>
          <pc:sldMk cId="3010634413" sldId="272"/>
        </pc:sldMkLst>
        <pc:spChg chg="mod">
          <ac:chgData name="Liu Huan" userId="S::e0146853@u.nus.edu::ad99e664-ed47-409b-a913-252ef57b4ac4" providerId="AD" clId="Web-{E5D14032-3160-4543-A952-BC135AC665DA}" dt="2018-04-27T08:08:15.879" v="532"/>
          <ac:spMkLst>
            <pc:docMk/>
            <pc:sldMk cId="3010634413" sldId="272"/>
            <ac:spMk id="2" creationId="{894307A2-C0A2-42E9-B5DC-C6665CE4B1A6}"/>
          </ac:spMkLst>
        </pc:spChg>
        <pc:spChg chg="mod">
          <ac:chgData name="Liu Huan" userId="S::e0146853@u.nus.edu::ad99e664-ed47-409b-a913-252ef57b4ac4" providerId="AD" clId="Web-{E5D14032-3160-4543-A952-BC135AC665DA}" dt="2018-04-27T08:12:11.071" v="612"/>
          <ac:spMkLst>
            <pc:docMk/>
            <pc:sldMk cId="3010634413" sldId="272"/>
            <ac:spMk id="3" creationId="{E76FEB96-4A37-43B4-A4BA-33EFADB92686}"/>
          </ac:spMkLst>
        </pc:spChg>
      </pc:sldChg>
      <pc:sldChg chg="addSp modSp new ord">
        <pc:chgData name="Liu Huan" userId="S::e0146853@u.nus.edu::ad99e664-ed47-409b-a913-252ef57b4ac4" providerId="AD" clId="Web-{E5D14032-3160-4543-A952-BC135AC665DA}" dt="2018-04-27T08:29:30.764" v="803"/>
        <pc:sldMkLst>
          <pc:docMk/>
          <pc:sldMk cId="1507460540" sldId="273"/>
        </pc:sldMkLst>
        <pc:spChg chg="mod">
          <ac:chgData name="Liu Huan" userId="S::e0146853@u.nus.edu::ad99e664-ed47-409b-a913-252ef57b4ac4" providerId="AD" clId="Web-{E5D14032-3160-4543-A952-BC135AC665DA}" dt="2018-04-27T08:27:21.980" v="712"/>
          <ac:spMkLst>
            <pc:docMk/>
            <pc:sldMk cId="1507460540" sldId="273"/>
            <ac:spMk id="2" creationId="{1BB42C1F-28B8-4569-90CD-8D4DBD197521}"/>
          </ac:spMkLst>
        </pc:spChg>
        <pc:spChg chg="mod">
          <ac:chgData name="Liu Huan" userId="S::e0146853@u.nus.edu::ad99e664-ed47-409b-a913-252ef57b4ac4" providerId="AD" clId="Web-{E5D14032-3160-4543-A952-BC135AC665DA}" dt="2018-04-27T08:27:50.919" v="743"/>
          <ac:spMkLst>
            <pc:docMk/>
            <pc:sldMk cId="1507460540" sldId="273"/>
            <ac:spMk id="3" creationId="{F8E48E6C-C348-419A-B67A-99CDF6830C1C}"/>
          </ac:spMkLst>
        </pc:spChg>
        <pc:picChg chg="add mod">
          <ac:chgData name="Liu Huan" userId="S::e0146853@u.nus.edu::ad99e664-ed47-409b-a913-252ef57b4ac4" providerId="AD" clId="Web-{E5D14032-3160-4543-A952-BC135AC665DA}" dt="2018-04-27T08:28:02.247" v="747"/>
          <ac:picMkLst>
            <pc:docMk/>
            <pc:sldMk cId="1507460540" sldId="273"/>
            <ac:picMk id="5" creationId="{14586D5B-2A9F-45EC-957C-7498A38CA62C}"/>
          </ac:picMkLst>
        </pc:picChg>
      </pc:sldChg>
      <pc:sldChg chg="new del">
        <pc:chgData name="Liu Huan" userId="S::e0146853@u.nus.edu::ad99e664-ed47-409b-a913-252ef57b4ac4" providerId="AD" clId="Web-{E5D14032-3160-4543-A952-BC135AC665DA}" dt="2018-04-27T08:34:59.567" v="845"/>
        <pc:sldMkLst>
          <pc:docMk/>
          <pc:sldMk cId="9161232" sldId="274"/>
        </pc:sldMkLst>
      </pc:sldChg>
      <pc:sldChg chg="addSp delSp modSp new mod setBg">
        <pc:chgData name="Liu Huan" userId="S::e0146853@u.nus.edu::ad99e664-ed47-409b-a913-252ef57b4ac4" providerId="AD" clId="Web-{E5D14032-3160-4543-A952-BC135AC665DA}" dt="2018-04-27T09:21:47.121" v="1495"/>
        <pc:sldMkLst>
          <pc:docMk/>
          <pc:sldMk cId="679608084" sldId="274"/>
        </pc:sldMkLst>
        <pc:spChg chg="mod">
          <ac:chgData name="Liu Huan" userId="S::e0146853@u.nus.edu::ad99e664-ed47-409b-a913-252ef57b4ac4" providerId="AD" clId="Web-{E5D14032-3160-4543-A952-BC135AC665DA}" dt="2018-04-27T09:19:17.275" v="1488"/>
          <ac:spMkLst>
            <pc:docMk/>
            <pc:sldMk cId="679608084" sldId="274"/>
            <ac:spMk id="2" creationId="{65ED45E6-0E54-40A1-AC6E-B52B35A72EB4}"/>
          </ac:spMkLst>
        </pc:spChg>
        <pc:spChg chg="mod">
          <ac:chgData name="Liu Huan" userId="S::e0146853@u.nus.edu::ad99e664-ed47-409b-a913-252ef57b4ac4" providerId="AD" clId="Web-{E5D14032-3160-4543-A952-BC135AC665DA}" dt="2018-04-27T09:19:17.275" v="1488"/>
          <ac:spMkLst>
            <pc:docMk/>
            <pc:sldMk cId="679608084" sldId="274"/>
            <ac:spMk id="3" creationId="{907F114D-97FE-4395-B6DF-BF0BCB446CBC}"/>
          </ac:spMkLst>
        </pc:spChg>
        <pc:spChg chg="mod">
          <ac:chgData name="Liu Huan" userId="S::e0146853@u.nus.edu::ad99e664-ed47-409b-a913-252ef57b4ac4" providerId="AD" clId="Web-{E5D14032-3160-4543-A952-BC135AC665DA}" dt="2018-04-27T09:19:17.275" v="1488"/>
          <ac:spMkLst>
            <pc:docMk/>
            <pc:sldMk cId="679608084" sldId="274"/>
            <ac:spMk id="4" creationId="{B0070BE5-C73A-48C8-A0F8-826A22A84BBF}"/>
          </ac:spMkLst>
        </pc:spChg>
        <pc:picChg chg="add del mod">
          <ac:chgData name="Liu Huan" userId="S::e0146853@u.nus.edu::ad99e664-ed47-409b-a913-252ef57b4ac4" providerId="AD" clId="Web-{E5D14032-3160-4543-A952-BC135AC665DA}" dt="2018-04-27T09:19:07.712" v="1486"/>
          <ac:picMkLst>
            <pc:docMk/>
            <pc:sldMk cId="679608084" sldId="274"/>
            <ac:picMk id="5" creationId="{9148DBB9-1A48-4702-881D-3E8BF4908D46}"/>
          </ac:picMkLst>
        </pc:picChg>
        <pc:picChg chg="add mod ord">
          <ac:chgData name="Liu Huan" userId="S::e0146853@u.nus.edu::ad99e664-ed47-409b-a913-252ef57b4ac4" providerId="AD" clId="Web-{E5D14032-3160-4543-A952-BC135AC665DA}" dt="2018-04-27T09:21:47.121" v="1495"/>
          <ac:picMkLst>
            <pc:docMk/>
            <pc:sldMk cId="679608084" sldId="274"/>
            <ac:picMk id="7" creationId="{1E135C89-C706-4D02-9924-C9D700A712F6}"/>
          </ac:picMkLst>
        </pc:picChg>
      </pc:sldChg>
    </pc:docChg>
  </pc:docChgLst>
  <pc:docChgLst>
    <pc:chgData name="Liu Huan" userId="ad99e664-ed47-409b-a913-252ef57b4ac4" providerId="ADAL" clId="{CE3B0C0F-3714-4F4A-94EC-E5D075D71321}"/>
    <pc:docChg chg="undo custSel addSld delSld modSld sldOrd">
      <pc:chgData name="Liu Huan" userId="ad99e664-ed47-409b-a913-252ef57b4ac4" providerId="ADAL" clId="{CE3B0C0F-3714-4F4A-94EC-E5D075D71321}" dt="2018-04-26T16:24:11.286" v="897" actId="20577"/>
      <pc:docMkLst>
        <pc:docMk/>
      </pc:docMkLst>
      <pc:sldChg chg="modSp add">
        <pc:chgData name="Liu Huan" userId="ad99e664-ed47-409b-a913-252ef57b4ac4" providerId="ADAL" clId="{CE3B0C0F-3714-4F4A-94EC-E5D075D71321}" dt="2018-04-17T15:04:53.191" v="96" actId="255"/>
        <pc:sldMkLst>
          <pc:docMk/>
          <pc:sldMk cId="491900003" sldId="256"/>
        </pc:sldMkLst>
        <pc:spChg chg="mod">
          <ac:chgData name="Liu Huan" userId="ad99e664-ed47-409b-a913-252ef57b4ac4" providerId="ADAL" clId="{CE3B0C0F-3714-4F4A-94EC-E5D075D71321}" dt="2018-04-17T15:01:26.127" v="22" actId="20577"/>
          <ac:spMkLst>
            <pc:docMk/>
            <pc:sldMk cId="491900003" sldId="256"/>
            <ac:spMk id="2" creationId="{DA09B4BE-1E9B-4285-B98D-5BFABC691481}"/>
          </ac:spMkLst>
        </pc:spChg>
        <pc:spChg chg="mod">
          <ac:chgData name="Liu Huan" userId="ad99e664-ed47-409b-a913-252ef57b4ac4" providerId="ADAL" clId="{CE3B0C0F-3714-4F4A-94EC-E5D075D71321}" dt="2018-04-17T15:04:53.191" v="96" actId="255"/>
          <ac:spMkLst>
            <pc:docMk/>
            <pc:sldMk cId="491900003" sldId="256"/>
            <ac:spMk id="3" creationId="{7FC527D9-F0C9-4F46-AA37-CEB1C7951185}"/>
          </ac:spMkLst>
        </pc:spChg>
      </pc:sldChg>
      <pc:sldChg chg="addSp delSp modSp add">
        <pc:chgData name="Liu Huan" userId="ad99e664-ed47-409b-a913-252ef57b4ac4" providerId="ADAL" clId="{CE3B0C0F-3714-4F4A-94EC-E5D075D71321}" dt="2018-04-17T15:18:22.442" v="408" actId="1440"/>
        <pc:sldMkLst>
          <pc:docMk/>
          <pc:sldMk cId="1678837177" sldId="257"/>
        </pc:sldMkLst>
        <pc:spChg chg="mod">
          <ac:chgData name="Liu Huan" userId="ad99e664-ed47-409b-a913-252ef57b4ac4" providerId="ADAL" clId="{CE3B0C0F-3714-4F4A-94EC-E5D075D71321}" dt="2018-04-17T15:06:41.396" v="104" actId="20577"/>
          <ac:spMkLst>
            <pc:docMk/>
            <pc:sldMk cId="1678837177" sldId="257"/>
            <ac:spMk id="2" creationId="{EB54A5BF-21B0-4DDB-9F37-1BD21482E1E2}"/>
          </ac:spMkLst>
        </pc:spChg>
        <pc:spChg chg="add del mod">
          <ac:chgData name="Liu Huan" userId="ad99e664-ed47-409b-a913-252ef57b4ac4" providerId="ADAL" clId="{CE3B0C0F-3714-4F4A-94EC-E5D075D71321}" dt="2018-04-17T15:18:22.442" v="408" actId="1440"/>
          <ac:spMkLst>
            <pc:docMk/>
            <pc:sldMk cId="1678837177" sldId="257"/>
            <ac:spMk id="3" creationId="{112EA44F-A1C1-4B81-BDD0-923603C5C67B}"/>
          </ac:spMkLst>
        </pc:spChg>
        <pc:spChg chg="add del">
          <ac:chgData name="Liu Huan" userId="ad99e664-ed47-409b-a913-252ef57b4ac4" providerId="ADAL" clId="{CE3B0C0F-3714-4F4A-94EC-E5D075D71321}" dt="2018-04-17T15:17:56.982" v="396" actId="1440"/>
          <ac:spMkLst>
            <pc:docMk/>
            <pc:sldMk cId="1678837177" sldId="257"/>
            <ac:spMk id="7" creationId="{0B4ADC11-7E2A-4857-B0CE-DDD26707D8F5}"/>
          </ac:spMkLst>
        </pc:spChg>
        <pc:spChg chg="add del">
          <ac:chgData name="Liu Huan" userId="ad99e664-ed47-409b-a913-252ef57b4ac4" providerId="ADAL" clId="{CE3B0C0F-3714-4F4A-94EC-E5D075D71321}" dt="2018-04-17T15:18:01.359" v="400" actId="1440"/>
          <ac:spMkLst>
            <pc:docMk/>
            <pc:sldMk cId="1678837177" sldId="257"/>
            <ac:spMk id="11" creationId="{6E30B880-2F25-4AF9-9F12-F4555C318F1B}"/>
          </ac:spMkLst>
        </pc:spChg>
        <pc:graphicFrameChg chg="add del mod">
          <ac:chgData name="Liu Huan" userId="ad99e664-ed47-409b-a913-252ef57b4ac4" providerId="ADAL" clId="{CE3B0C0F-3714-4F4A-94EC-E5D075D71321}" dt="2018-04-17T15:17:56.982" v="396" actId="1440"/>
          <ac:graphicFrameMkLst>
            <pc:docMk/>
            <pc:sldMk cId="1678837177" sldId="257"/>
            <ac:graphicFrameMk id="5" creationId="{7E4022E1-D473-4D69-8567-70D8E3A402E4}"/>
          </ac:graphicFrameMkLst>
        </pc:graphicFrameChg>
        <pc:graphicFrameChg chg="add del mod">
          <ac:chgData name="Liu Huan" userId="ad99e664-ed47-409b-a913-252ef57b4ac4" providerId="ADAL" clId="{CE3B0C0F-3714-4F4A-94EC-E5D075D71321}" dt="2018-04-17T15:17:56.982" v="396" actId="1440"/>
          <ac:graphicFrameMkLst>
            <pc:docMk/>
            <pc:sldMk cId="1678837177" sldId="257"/>
            <ac:graphicFrameMk id="6" creationId="{0576CFAC-67B7-4D66-BF46-A6921B6A9FA0}"/>
          </ac:graphicFrameMkLst>
        </pc:graphicFrameChg>
        <pc:graphicFrameChg chg="add del mod">
          <ac:chgData name="Liu Huan" userId="ad99e664-ed47-409b-a913-252ef57b4ac4" providerId="ADAL" clId="{CE3B0C0F-3714-4F4A-94EC-E5D075D71321}" dt="2018-04-17T15:17:56.982" v="396" actId="1440"/>
          <ac:graphicFrameMkLst>
            <pc:docMk/>
            <pc:sldMk cId="1678837177" sldId="257"/>
            <ac:graphicFrameMk id="8" creationId="{EAA48665-AD25-4EF3-A23B-98830A597224}"/>
          </ac:graphicFrameMkLst>
        </pc:graphicFrameChg>
        <pc:graphicFrameChg chg="add del mod">
          <ac:chgData name="Liu Huan" userId="ad99e664-ed47-409b-a913-252ef57b4ac4" providerId="ADAL" clId="{CE3B0C0F-3714-4F4A-94EC-E5D075D71321}" dt="2018-04-17T15:18:01.359" v="400" actId="1440"/>
          <ac:graphicFrameMkLst>
            <pc:docMk/>
            <pc:sldMk cId="1678837177" sldId="257"/>
            <ac:graphicFrameMk id="9" creationId="{483415CF-057B-48CF-8A07-F9E16F5EE1F5}"/>
          </ac:graphicFrameMkLst>
        </pc:graphicFrameChg>
        <pc:graphicFrameChg chg="add del mod">
          <ac:chgData name="Liu Huan" userId="ad99e664-ed47-409b-a913-252ef57b4ac4" providerId="ADAL" clId="{CE3B0C0F-3714-4F4A-94EC-E5D075D71321}" dt="2018-04-17T15:18:01.359" v="400" actId="1440"/>
          <ac:graphicFrameMkLst>
            <pc:docMk/>
            <pc:sldMk cId="1678837177" sldId="257"/>
            <ac:graphicFrameMk id="10" creationId="{BD0829E1-359B-43E8-9D06-778A1D990250}"/>
          </ac:graphicFrameMkLst>
        </pc:graphicFrameChg>
        <pc:graphicFrameChg chg="add del mod">
          <ac:chgData name="Liu Huan" userId="ad99e664-ed47-409b-a913-252ef57b4ac4" providerId="ADAL" clId="{CE3B0C0F-3714-4F4A-94EC-E5D075D71321}" dt="2018-04-17T15:18:01.359" v="400" actId="1440"/>
          <ac:graphicFrameMkLst>
            <pc:docMk/>
            <pc:sldMk cId="1678837177" sldId="257"/>
            <ac:graphicFrameMk id="12" creationId="{08500F5B-778B-4A67-8D4F-4C880E3EC886}"/>
          </ac:graphicFrameMkLst>
        </pc:graphicFrameChg>
      </pc:sldChg>
      <pc:sldChg chg="modSp add">
        <pc:chgData name="Liu Huan" userId="ad99e664-ed47-409b-a913-252ef57b4ac4" providerId="ADAL" clId="{CE3B0C0F-3714-4F4A-94EC-E5D075D71321}" dt="2018-04-17T15:20:05.019" v="421" actId="20577"/>
        <pc:sldMkLst>
          <pc:docMk/>
          <pc:sldMk cId="4161704462" sldId="258"/>
        </pc:sldMkLst>
        <pc:spChg chg="mod">
          <ac:chgData name="Liu Huan" userId="ad99e664-ed47-409b-a913-252ef57b4ac4" providerId="ADAL" clId="{CE3B0C0F-3714-4F4A-94EC-E5D075D71321}" dt="2018-04-17T15:09:23.139" v="119" actId="20577"/>
          <ac:spMkLst>
            <pc:docMk/>
            <pc:sldMk cId="4161704462" sldId="258"/>
            <ac:spMk id="2" creationId="{AF83F4DD-4400-411B-B497-D6ADB77E8AB5}"/>
          </ac:spMkLst>
        </pc:spChg>
        <pc:spChg chg="mod">
          <ac:chgData name="Liu Huan" userId="ad99e664-ed47-409b-a913-252ef57b4ac4" providerId="ADAL" clId="{CE3B0C0F-3714-4F4A-94EC-E5D075D71321}" dt="2018-04-17T15:20:05.019" v="421" actId="20577"/>
          <ac:spMkLst>
            <pc:docMk/>
            <pc:sldMk cId="4161704462" sldId="258"/>
            <ac:spMk id="3" creationId="{D180DA5C-B82A-47F8-A457-D76013EBA9FF}"/>
          </ac:spMkLst>
        </pc:spChg>
      </pc:sldChg>
      <pc:sldChg chg="addSp delSp modSp add modTransition">
        <pc:chgData name="Liu Huan" userId="ad99e664-ed47-409b-a913-252ef57b4ac4" providerId="ADAL" clId="{CE3B0C0F-3714-4F4A-94EC-E5D075D71321}" dt="2018-04-21T09:08:25.861" v="893" actId="20577"/>
        <pc:sldMkLst>
          <pc:docMk/>
          <pc:sldMk cId="1457092266" sldId="261"/>
        </pc:sldMkLst>
        <pc:spChg chg="mod">
          <ac:chgData name="Liu Huan" userId="ad99e664-ed47-409b-a913-252ef57b4ac4" providerId="ADAL" clId="{CE3B0C0F-3714-4F4A-94EC-E5D075D71321}" dt="2018-04-17T15:13:11.028" v="317" actId="20577"/>
          <ac:spMkLst>
            <pc:docMk/>
            <pc:sldMk cId="1457092266" sldId="261"/>
            <ac:spMk id="2" creationId="{F86F28BE-73AD-4149-BC78-D782222DDB8A}"/>
          </ac:spMkLst>
        </pc:spChg>
        <pc:spChg chg="del">
          <ac:chgData name="Liu Huan" userId="ad99e664-ed47-409b-a913-252ef57b4ac4" providerId="ADAL" clId="{CE3B0C0F-3714-4F4A-94EC-E5D075D71321}" dt="2018-04-17T15:44:04.150" v="662" actId="1076"/>
          <ac:spMkLst>
            <pc:docMk/>
            <pc:sldMk cId="1457092266" sldId="261"/>
            <ac:spMk id="3" creationId="{C0743757-787F-4786-8CF6-BB8E17C422A9}"/>
          </ac:spMkLst>
        </pc:spChg>
        <pc:spChg chg="add mod">
          <ac:chgData name="Liu Huan" userId="ad99e664-ed47-409b-a913-252ef57b4ac4" providerId="ADAL" clId="{CE3B0C0F-3714-4F4A-94EC-E5D075D71321}" dt="2018-04-17T15:46:23.693" v="715" actId="1076"/>
          <ac:spMkLst>
            <pc:docMk/>
            <pc:sldMk cId="1457092266" sldId="261"/>
            <ac:spMk id="5" creationId="{4937E113-14D3-4E07-9BE1-27A4B8B808E1}"/>
          </ac:spMkLst>
        </pc:spChg>
        <pc:spChg chg="add mod">
          <ac:chgData name="Liu Huan" userId="ad99e664-ed47-409b-a913-252ef57b4ac4" providerId="ADAL" clId="{CE3B0C0F-3714-4F4A-94EC-E5D075D71321}" dt="2018-04-17T15:46:39.250" v="718" actId="1076"/>
          <ac:spMkLst>
            <pc:docMk/>
            <pc:sldMk cId="1457092266" sldId="261"/>
            <ac:spMk id="6" creationId="{8B2AFA75-2AAA-4A30-BFC2-6C9AE4C95310}"/>
          </ac:spMkLst>
        </pc:spChg>
        <pc:spChg chg="add mod">
          <ac:chgData name="Liu Huan" userId="ad99e664-ed47-409b-a913-252ef57b4ac4" providerId="ADAL" clId="{CE3B0C0F-3714-4F4A-94EC-E5D075D71321}" dt="2018-04-17T15:46:28.529" v="716" actId="1076"/>
          <ac:spMkLst>
            <pc:docMk/>
            <pc:sldMk cId="1457092266" sldId="261"/>
            <ac:spMk id="7" creationId="{9812F18C-58CC-4F30-B93F-A5A54F2CBF35}"/>
          </ac:spMkLst>
        </pc:spChg>
        <pc:spChg chg="add mod">
          <ac:chgData name="Liu Huan" userId="ad99e664-ed47-409b-a913-252ef57b4ac4" providerId="ADAL" clId="{CE3B0C0F-3714-4F4A-94EC-E5D075D71321}" dt="2018-04-17T15:46:34.659" v="717" actId="1076"/>
          <ac:spMkLst>
            <pc:docMk/>
            <pc:sldMk cId="1457092266" sldId="261"/>
            <ac:spMk id="8" creationId="{1A32053E-11CD-4A07-8BDC-FA25C0406BA1}"/>
          </ac:spMkLst>
        </pc:spChg>
      </pc:sldChg>
      <pc:sldChg chg="addSp delSp modSp add">
        <pc:chgData name="Liu Huan" userId="ad99e664-ed47-409b-a913-252ef57b4ac4" providerId="ADAL" clId="{CE3B0C0F-3714-4F4A-94EC-E5D075D71321}" dt="2018-04-17T15:36:26.257" v="609" actId="1036"/>
        <pc:sldMkLst>
          <pc:docMk/>
          <pc:sldMk cId="1438571974" sldId="263"/>
        </pc:sldMkLst>
        <pc:spChg chg="mod">
          <ac:chgData name="Liu Huan" userId="ad99e664-ed47-409b-a913-252ef57b4ac4" providerId="ADAL" clId="{CE3B0C0F-3714-4F4A-94EC-E5D075D71321}" dt="2018-04-17T15:14:48.251" v="326" actId="20577"/>
          <ac:spMkLst>
            <pc:docMk/>
            <pc:sldMk cId="1438571974" sldId="263"/>
            <ac:spMk id="2" creationId="{52303B42-8E9B-4FD5-96EA-1C61F984EC5D}"/>
          </ac:spMkLst>
        </pc:spChg>
        <pc:spChg chg="mod">
          <ac:chgData name="Liu Huan" userId="ad99e664-ed47-409b-a913-252ef57b4ac4" providerId="ADAL" clId="{CE3B0C0F-3714-4F4A-94EC-E5D075D71321}" dt="2018-04-17T15:30:41.988" v="558" actId="20577"/>
          <ac:spMkLst>
            <pc:docMk/>
            <pc:sldMk cId="1438571974" sldId="263"/>
            <ac:spMk id="3" creationId="{4258DFC0-8E86-498D-87FC-48A6E7747DA0}"/>
          </ac:spMkLst>
        </pc:spChg>
        <pc:picChg chg="add del mod">
          <ac:chgData name="Liu Huan" userId="ad99e664-ed47-409b-a913-252ef57b4ac4" providerId="ADAL" clId="{CE3B0C0F-3714-4F4A-94EC-E5D075D71321}" dt="2018-04-17T15:32:23.236" v="562" actId="478"/>
          <ac:picMkLst>
            <pc:docMk/>
            <pc:sldMk cId="1438571974" sldId="263"/>
            <ac:picMk id="3074" creationId="{16EF2A0C-E44F-44CF-9757-282ADB91CBD5}"/>
          </ac:picMkLst>
        </pc:picChg>
        <pc:picChg chg="add mod">
          <ac:chgData name="Liu Huan" userId="ad99e664-ed47-409b-a913-252ef57b4ac4" providerId="ADAL" clId="{CE3B0C0F-3714-4F4A-94EC-E5D075D71321}" dt="2018-04-17T15:36:26.257" v="609" actId="1036"/>
          <ac:picMkLst>
            <pc:docMk/>
            <pc:sldMk cId="1438571974" sldId="263"/>
            <ac:picMk id="3076" creationId="{16A82897-6407-402B-81D4-7EE9AC47C21E}"/>
          </ac:picMkLst>
        </pc:picChg>
      </pc:sldChg>
      <pc:sldChg chg="addSp modSp add modNotesTx">
        <pc:chgData name="Liu Huan" userId="ad99e664-ed47-409b-a913-252ef57b4ac4" providerId="ADAL" clId="{CE3B0C0F-3714-4F4A-94EC-E5D075D71321}" dt="2018-04-21T09:07:23.971" v="892" actId="20577"/>
        <pc:sldMkLst>
          <pc:docMk/>
          <pc:sldMk cId="1642779964" sldId="264"/>
        </pc:sldMkLst>
        <pc:spChg chg="mod">
          <ac:chgData name="Liu Huan" userId="ad99e664-ed47-409b-a913-252ef57b4ac4" providerId="ADAL" clId="{CE3B0C0F-3714-4F4A-94EC-E5D075D71321}" dt="2018-04-17T15:15:20.589" v="358" actId="20577"/>
          <ac:spMkLst>
            <pc:docMk/>
            <pc:sldMk cId="1642779964" sldId="264"/>
            <ac:spMk id="2" creationId="{43B3059C-99A0-4B66-B438-51C269CDC272}"/>
          </ac:spMkLst>
        </pc:spChg>
        <pc:spChg chg="mod">
          <ac:chgData name="Liu Huan" userId="ad99e664-ed47-409b-a913-252ef57b4ac4" providerId="ADAL" clId="{CE3B0C0F-3714-4F4A-94EC-E5D075D71321}" dt="2018-04-17T15:37:36.125" v="632" actId="20577"/>
          <ac:spMkLst>
            <pc:docMk/>
            <pc:sldMk cId="1642779964" sldId="264"/>
            <ac:spMk id="3" creationId="{683B3785-F772-4246-A45C-8413AE9FE364}"/>
          </ac:spMkLst>
        </pc:spChg>
        <pc:picChg chg="add mod">
          <ac:chgData name="Liu Huan" userId="ad99e664-ed47-409b-a913-252ef57b4ac4" providerId="ADAL" clId="{CE3B0C0F-3714-4F4A-94EC-E5D075D71321}" dt="2018-04-17T15:17:38.050" v="392" actId="1076"/>
          <ac:picMkLst>
            <pc:docMk/>
            <pc:sldMk cId="1642779964" sldId="264"/>
            <ac:picMk id="1026" creationId="{2405D553-45D0-4E38-98DA-4B6D996F3AE8}"/>
          </ac:picMkLst>
        </pc:picChg>
      </pc:sldChg>
      <pc:sldChg chg="modSp add">
        <pc:chgData name="Liu Huan" userId="ad99e664-ed47-409b-a913-252ef57b4ac4" providerId="ADAL" clId="{CE3B0C0F-3714-4F4A-94EC-E5D075D71321}" dt="2018-04-17T15:23:35.344" v="454" actId="20577"/>
        <pc:sldMkLst>
          <pc:docMk/>
          <pc:sldMk cId="811222817" sldId="266"/>
        </pc:sldMkLst>
        <pc:spChg chg="mod">
          <ac:chgData name="Liu Huan" userId="ad99e664-ed47-409b-a913-252ef57b4ac4" providerId="ADAL" clId="{CE3B0C0F-3714-4F4A-94EC-E5D075D71321}" dt="2018-04-17T15:23:35.344" v="454" actId="20577"/>
          <ac:spMkLst>
            <pc:docMk/>
            <pc:sldMk cId="811222817" sldId="266"/>
            <ac:spMk id="2" creationId="{9C47E7D3-5A5A-4744-9A94-CC6CAA56B305}"/>
          </ac:spMkLst>
        </pc:spChg>
        <pc:spChg chg="mod">
          <ac:chgData name="Liu Huan" userId="ad99e664-ed47-409b-a913-252ef57b4ac4" providerId="ADAL" clId="{CE3B0C0F-3714-4F4A-94EC-E5D075D71321}" dt="2018-04-17T15:23:23.252" v="424" actId="20577"/>
          <ac:spMkLst>
            <pc:docMk/>
            <pc:sldMk cId="811222817" sldId="266"/>
            <ac:spMk id="3" creationId="{0D9A507F-1737-49A1-A7F5-ADF0B237437A}"/>
          </ac:spMkLst>
        </pc:spChg>
      </pc:sldChg>
      <pc:sldChg chg="addSp delSp modSp add">
        <pc:chgData name="Liu Huan" userId="ad99e664-ed47-409b-a913-252ef57b4ac4" providerId="ADAL" clId="{CE3B0C0F-3714-4F4A-94EC-E5D075D71321}" dt="2018-04-17T15:29:15.565" v="521" actId="1440"/>
        <pc:sldMkLst>
          <pc:docMk/>
          <pc:sldMk cId="3660222610" sldId="267"/>
        </pc:sldMkLst>
        <pc:spChg chg="del">
          <ac:chgData name="Liu Huan" userId="ad99e664-ed47-409b-a913-252ef57b4ac4" providerId="ADAL" clId="{CE3B0C0F-3714-4F4A-94EC-E5D075D71321}" dt="2018-04-17T15:25:50.763" v="471" actId="1440"/>
          <ac:spMkLst>
            <pc:docMk/>
            <pc:sldMk cId="3660222610" sldId="267"/>
            <ac:spMk id="2" creationId="{EAAA675D-F6FA-4979-A0DF-DD58CAC6B6CE}"/>
          </ac:spMkLst>
        </pc:spChg>
        <pc:spChg chg="del">
          <ac:chgData name="Liu Huan" userId="ad99e664-ed47-409b-a913-252ef57b4ac4" providerId="ADAL" clId="{CE3B0C0F-3714-4F4A-94EC-E5D075D71321}" dt="2018-04-17T15:25:50.763" v="471" actId="1440"/>
          <ac:spMkLst>
            <pc:docMk/>
            <pc:sldMk cId="3660222610" sldId="267"/>
            <ac:spMk id="3" creationId="{7E4501D1-6CA1-4E2F-A4A3-BA5070627229}"/>
          </ac:spMkLst>
        </pc:spChg>
        <pc:spChg chg="del">
          <ac:chgData name="Liu Huan" userId="ad99e664-ed47-409b-a913-252ef57b4ac4" providerId="ADAL" clId="{CE3B0C0F-3714-4F4A-94EC-E5D075D71321}" dt="2018-04-17T15:25:50.763" v="471" actId="1440"/>
          <ac:spMkLst>
            <pc:docMk/>
            <pc:sldMk cId="3660222610" sldId="267"/>
            <ac:spMk id="4" creationId="{2128C9CB-31E2-4093-82DD-1329C7FA901C}"/>
          </ac:spMkLst>
        </pc:spChg>
        <pc:spChg chg="del">
          <ac:chgData name="Liu Huan" userId="ad99e664-ed47-409b-a913-252ef57b4ac4" providerId="ADAL" clId="{CE3B0C0F-3714-4F4A-94EC-E5D075D71321}" dt="2018-04-17T15:25:50.763" v="471" actId="1440"/>
          <ac:spMkLst>
            <pc:docMk/>
            <pc:sldMk cId="3660222610" sldId="267"/>
            <ac:spMk id="5" creationId="{20E05000-9169-4B0B-976E-46DE86E31F99}"/>
          </ac:spMkLst>
        </pc:spChg>
        <pc:spChg chg="del">
          <ac:chgData name="Liu Huan" userId="ad99e664-ed47-409b-a913-252ef57b4ac4" providerId="ADAL" clId="{CE3B0C0F-3714-4F4A-94EC-E5D075D71321}" dt="2018-04-17T15:25:50.763" v="471" actId="1440"/>
          <ac:spMkLst>
            <pc:docMk/>
            <pc:sldMk cId="3660222610" sldId="267"/>
            <ac:spMk id="6" creationId="{42725D3A-D77B-480C-9FEB-4ECDBC1796AF}"/>
          </ac:spMkLst>
        </pc:spChg>
        <pc:spChg chg="add mod">
          <ac:chgData name="Liu Huan" userId="ad99e664-ed47-409b-a913-252ef57b4ac4" providerId="ADAL" clId="{CE3B0C0F-3714-4F4A-94EC-E5D075D71321}" dt="2018-04-17T15:25:58.669" v="486" actId="20577"/>
          <ac:spMkLst>
            <pc:docMk/>
            <pc:sldMk cId="3660222610" sldId="267"/>
            <ac:spMk id="8" creationId="{802E092E-1FA6-4713-9BF1-36FF546F78E9}"/>
          </ac:spMkLst>
        </pc:spChg>
        <pc:spChg chg="add mod">
          <ac:chgData name="Liu Huan" userId="ad99e664-ed47-409b-a913-252ef57b4ac4" providerId="ADAL" clId="{CE3B0C0F-3714-4F4A-94EC-E5D075D71321}" dt="2018-04-17T15:28:34.400" v="516" actId="1440"/>
          <ac:spMkLst>
            <pc:docMk/>
            <pc:sldMk cId="3660222610" sldId="267"/>
            <ac:spMk id="9" creationId="{A3B4B2F2-DF5A-4A80-9A12-CBE6E1207BAB}"/>
          </ac:spMkLst>
        </pc:spChg>
        <pc:spChg chg="add mod">
          <ac:chgData name="Liu Huan" userId="ad99e664-ed47-409b-a913-252ef57b4ac4" providerId="ADAL" clId="{CE3B0C0F-3714-4F4A-94EC-E5D075D71321}" dt="2018-04-17T15:29:15.565" v="521" actId="1440"/>
          <ac:spMkLst>
            <pc:docMk/>
            <pc:sldMk cId="3660222610" sldId="267"/>
            <ac:spMk id="10" creationId="{391CCCD3-4FAB-496B-8F69-32A757A9B2E1}"/>
          </ac:spMkLst>
        </pc:spChg>
        <pc:picChg chg="add mod">
          <ac:chgData name="Liu Huan" userId="ad99e664-ed47-409b-a913-252ef57b4ac4" providerId="ADAL" clId="{CE3B0C0F-3714-4F4A-94EC-E5D075D71321}" dt="2018-04-17T15:26:13.682" v="490" actId="1076"/>
          <ac:picMkLst>
            <pc:docMk/>
            <pc:sldMk cId="3660222610" sldId="267"/>
            <ac:picMk id="11" creationId="{B90FF945-00C2-49A1-B283-D92C910714F0}"/>
          </ac:picMkLst>
        </pc:picChg>
        <pc:picChg chg="add mod">
          <ac:chgData name="Liu Huan" userId="ad99e664-ed47-409b-a913-252ef57b4ac4" providerId="ADAL" clId="{CE3B0C0F-3714-4F4A-94EC-E5D075D71321}" dt="2018-04-17T15:26:32.117" v="496" actId="1076"/>
          <ac:picMkLst>
            <pc:docMk/>
            <pc:sldMk cId="3660222610" sldId="267"/>
            <ac:picMk id="12" creationId="{66CC4C51-FAE5-4FF8-91B9-24FFC7F0089D}"/>
          </ac:picMkLst>
        </pc:picChg>
      </pc:sldChg>
      <pc:sldChg chg="modSp add">
        <pc:chgData name="Liu Huan" userId="ad99e664-ed47-409b-a913-252ef57b4ac4" providerId="ADAL" clId="{CE3B0C0F-3714-4F4A-94EC-E5D075D71321}" dt="2018-04-17T15:41:23.789" v="661" actId="20577"/>
        <pc:sldMkLst>
          <pc:docMk/>
          <pc:sldMk cId="718553271" sldId="268"/>
        </pc:sldMkLst>
        <pc:spChg chg="mod">
          <ac:chgData name="Liu Huan" userId="ad99e664-ed47-409b-a913-252ef57b4ac4" providerId="ADAL" clId="{CE3B0C0F-3714-4F4A-94EC-E5D075D71321}" dt="2018-04-17T15:38:25.135" v="644" actId="20577"/>
          <ac:spMkLst>
            <pc:docMk/>
            <pc:sldMk cId="718553271" sldId="268"/>
            <ac:spMk id="2" creationId="{FE9DEC51-7DD4-4451-AAF2-198544BCE98E}"/>
          </ac:spMkLst>
        </pc:spChg>
        <pc:spChg chg="mod">
          <ac:chgData name="Liu Huan" userId="ad99e664-ed47-409b-a913-252ef57b4ac4" providerId="ADAL" clId="{CE3B0C0F-3714-4F4A-94EC-E5D075D71321}" dt="2018-04-17T15:41:23.789" v="661" actId="20577"/>
          <ac:spMkLst>
            <pc:docMk/>
            <pc:sldMk cId="718553271" sldId="268"/>
            <ac:spMk id="3" creationId="{3A2756D1-86ED-47C3-BE26-4F2B3DAA20F7}"/>
          </ac:spMkLst>
        </pc:spChg>
      </pc:sldChg>
      <pc:sldChg chg="addSp delSp modSp add">
        <pc:chgData name="Liu Huan" userId="ad99e664-ed47-409b-a913-252ef57b4ac4" providerId="ADAL" clId="{CE3B0C0F-3714-4F4A-94EC-E5D075D71321}" dt="2018-04-17T15:47:45.257" v="721" actId="1440"/>
        <pc:sldMkLst>
          <pc:docMk/>
          <pc:sldMk cId="3375478103" sldId="269"/>
        </pc:sldMkLst>
        <pc:spChg chg="del">
          <ac:chgData name="Liu Huan" userId="ad99e664-ed47-409b-a913-252ef57b4ac4" providerId="ADAL" clId="{CE3B0C0F-3714-4F4A-94EC-E5D075D71321}" dt="2018-04-17T15:40:23.248" v="648" actId="478"/>
          <ac:spMkLst>
            <pc:docMk/>
            <pc:sldMk cId="3375478103" sldId="269"/>
            <ac:spMk id="2" creationId="{E9AD0093-2B25-42CD-8127-1D72F166F72B}"/>
          </ac:spMkLst>
        </pc:spChg>
        <pc:spChg chg="del">
          <ac:chgData name="Liu Huan" userId="ad99e664-ed47-409b-a913-252ef57b4ac4" providerId="ADAL" clId="{CE3B0C0F-3714-4F4A-94EC-E5D075D71321}" dt="2018-04-17T15:40:23.248" v="648" actId="478"/>
          <ac:spMkLst>
            <pc:docMk/>
            <pc:sldMk cId="3375478103" sldId="269"/>
            <ac:spMk id="3" creationId="{6BEBADE7-ECBE-42BA-A986-9C654B18F3B1}"/>
          </ac:spMkLst>
        </pc:spChg>
        <pc:picChg chg="add mod">
          <ac:chgData name="Liu Huan" userId="ad99e664-ed47-409b-a913-252ef57b4ac4" providerId="ADAL" clId="{CE3B0C0F-3714-4F4A-94EC-E5D075D71321}" dt="2018-04-17T15:47:45.257" v="721" actId="1440"/>
          <ac:picMkLst>
            <pc:docMk/>
            <pc:sldMk cId="3375478103" sldId="269"/>
            <ac:picMk id="4098" creationId="{828700B9-7F6E-4AF9-BB86-B4295F436537}"/>
          </ac:picMkLst>
        </pc:picChg>
      </pc:sldChg>
      <pc:sldChg chg="modSp add">
        <pc:chgData name="Liu Huan" userId="ad99e664-ed47-409b-a913-252ef57b4ac4" providerId="ADAL" clId="{CE3B0C0F-3714-4F4A-94EC-E5D075D71321}" dt="2018-04-26T16:24:11.286" v="897" actId="20577"/>
        <pc:sldMkLst>
          <pc:docMk/>
          <pc:sldMk cId="2168363892" sldId="270"/>
        </pc:sldMkLst>
        <pc:spChg chg="mod">
          <ac:chgData name="Liu Huan" userId="ad99e664-ed47-409b-a913-252ef57b4ac4" providerId="ADAL" clId="{CE3B0C0F-3714-4F4A-94EC-E5D075D71321}" dt="2018-04-21T09:04:33.440" v="735" actId="20577"/>
          <ac:spMkLst>
            <pc:docMk/>
            <pc:sldMk cId="2168363892" sldId="270"/>
            <ac:spMk id="2" creationId="{60EE4F42-1114-4B2A-8F99-B0D718C7B897}"/>
          </ac:spMkLst>
        </pc:spChg>
        <pc:spChg chg="mod">
          <ac:chgData name="Liu Huan" userId="ad99e664-ed47-409b-a913-252ef57b4ac4" providerId="ADAL" clId="{CE3B0C0F-3714-4F4A-94EC-E5D075D71321}" dt="2018-04-26T16:24:11.286" v="897" actId="20577"/>
          <ac:spMkLst>
            <pc:docMk/>
            <pc:sldMk cId="2168363892" sldId="270"/>
            <ac:spMk id="3" creationId="{1B9A3E3E-1B97-42D1-9FA6-842BF586FB0B}"/>
          </ac:spMkLst>
        </pc:spChg>
      </pc:sldChg>
      <pc:sldChg chg="modSp add">
        <pc:chgData name="Liu Huan" userId="ad99e664-ed47-409b-a913-252ef57b4ac4" providerId="ADAL" clId="{CE3B0C0F-3714-4F4A-94EC-E5D075D71321}" dt="2018-04-21T09:06:30.942" v="875" actId="20577"/>
        <pc:sldMkLst>
          <pc:docMk/>
          <pc:sldMk cId="3891725479" sldId="271"/>
        </pc:sldMkLst>
        <pc:spChg chg="mod">
          <ac:chgData name="Liu Huan" userId="ad99e664-ed47-409b-a913-252ef57b4ac4" providerId="ADAL" clId="{CE3B0C0F-3714-4F4A-94EC-E5D075D71321}" dt="2018-04-21T09:05:36.862" v="808" actId="20577"/>
          <ac:spMkLst>
            <pc:docMk/>
            <pc:sldMk cId="3891725479" sldId="271"/>
            <ac:spMk id="2" creationId="{8E1678A4-DAA2-4488-8E1B-459E8B1531D9}"/>
          </ac:spMkLst>
        </pc:spChg>
        <pc:spChg chg="mod">
          <ac:chgData name="Liu Huan" userId="ad99e664-ed47-409b-a913-252ef57b4ac4" providerId="ADAL" clId="{CE3B0C0F-3714-4F4A-94EC-E5D075D71321}" dt="2018-04-21T09:06:30.942" v="875" actId="20577"/>
          <ac:spMkLst>
            <pc:docMk/>
            <pc:sldMk cId="3891725479" sldId="271"/>
            <ac:spMk id="3" creationId="{41D7381E-F5B6-47FA-A72B-49FA4B33C0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5F037-C245-40B5-8E87-B965CB09AD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B4EE1-8219-455A-B21A-2C151EBE51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48E5-503F-4E5B-AF86-1350469F065C}" type="datetimeFigureOut">
              <a:rPr lang="en-SG" smtClean="0"/>
              <a:t>12/5/2018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6DE72-BE0A-4EAF-B882-CA1CA06D8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0D95-931E-4EA8-BFC2-F5EEAF561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733F-272A-482A-9EB6-7CE7430C9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078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A2315-5E7C-463B-B235-0FB9F3FB3EE0}" type="datetimeFigureOut">
              <a:rPr lang="en-SG" smtClean="0"/>
              <a:t>12/5/2018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CEAF-17D9-4236-B9DC-40A95F3562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746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rgbClr val="FFFFFF"/>
                </a:solidFill>
              </a:rPr>
              <a:t>Support activities for requirements specification and development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CEAF-17D9-4236-B9DC-40A95F3562C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77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they're a primary source of requirements and the primary input into your planning efforts.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CEAF-17D9-4236-B9DC-40A95F3562C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9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/>
            <a:r>
              <a:rPr lang="en-US" dirty="0"/>
              <a:t>Class assigned to specific developer</a:t>
            </a:r>
          </a:p>
          <a:p>
            <a:pPr marL="365760"/>
            <a:r>
              <a:rPr lang="en-US" dirty="0"/>
              <a:t>Class owner responsible for all changes in implementing new features</a:t>
            </a:r>
            <a:endParaRPr lang="en-US" dirty="0">
              <a:cs typeface="Calibri"/>
            </a:endParaRPr>
          </a:p>
          <a:p>
            <a:pPr marL="365760"/>
            <a:r>
              <a:rPr lang="en-US" dirty="0"/>
              <a:t>Class Ownership does not imply exclusivity but only responsibility</a:t>
            </a:r>
            <a:endParaRPr lang="en-US" dirty="0">
              <a:cs typeface="Calibri"/>
            </a:endParaRPr>
          </a:p>
          <a:p>
            <a:pPr marL="36576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CEAF-17D9-4236-B9DC-40A95F3562C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26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Project wide </a:t>
            </a:r>
            <a:r>
              <a:rPr lang="en-SG" dirty="0" err="1"/>
              <a:t>upfront</a:t>
            </a:r>
            <a:r>
              <a:rPr lang="en-SG" dirty="0"/>
              <a:t> design activities</a:t>
            </a:r>
            <a:r>
              <a:rPr lang="en-SG" dirty="0">
                <a:cs typeface="Calibri"/>
              </a:rPr>
              <a:t>.</a:t>
            </a:r>
            <a:r>
              <a:rPr lang="en-SG" dirty="0"/>
              <a:t> Goal: not to design the system in its entirety but instead is to do just enough initial design that you are able to build on </a:t>
            </a:r>
            <a:endParaRPr lang="en-US" dirty="0">
              <a:cs typeface="Calibri"/>
            </a:endParaRPr>
          </a:p>
          <a:p>
            <a:r>
              <a:rPr lang="en-SG" dirty="0"/>
              <a:t>Goal: Deliver real, completed, client-valued function as often as possible </a:t>
            </a:r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  <a:p>
            <a:endParaRPr lang="en-S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CEAF-17D9-4236-B9DC-40A95F3562C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8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1. </a:t>
            </a:r>
            <a:r>
              <a:rPr lang="en-SG" dirty="0"/>
              <a:t>Visibility of progress and results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CEAF-17D9-4236-B9DC-40A95F3562C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77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77E8-04CF-40F9-B0DA-2CCB8DC300A2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01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CF22-796B-493E-97E2-A033945C6210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26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CBBE-D487-4B32-AAD8-339A1EE363DE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326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F60C-8F84-4259-B385-C1FA9F5B4E45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249894-0BA6-486A-9683-FFF923495C20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6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46A1-A41B-41E4-BC67-3F75879C0B15}" type="datetime1">
              <a:rPr lang="en-SG" smtClean="0"/>
              <a:t>12/5/2018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7526-3403-4E47-B2D0-738653384473}" type="datetime1">
              <a:rPr lang="en-SG" smtClean="0"/>
              <a:t>12/5/2018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70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456-CD6C-42DC-86B1-A6C20E85DF63}" type="datetime1">
              <a:rPr lang="en-SG" smtClean="0"/>
              <a:t>12/5/2018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2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D2BA-758A-492C-B9A6-A42D606D4D3B}" type="datetime1">
              <a:rPr lang="en-SG" smtClean="0"/>
              <a:t>12/5/2018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000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FE94-E2F4-4A18-B7D1-5A9CB9B684E0}" type="datetime1">
              <a:rPr lang="en-SG" smtClean="0"/>
              <a:t>12/5/2018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778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47-0D16-4E5B-B166-873B8EDFDB29}" type="datetime1">
              <a:rPr lang="en-SG" smtClean="0"/>
              <a:t>12/5/2018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3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10BD780-BC4A-4CA9-AD30-13C40E8657E1}" type="datetime1">
              <a:rPr lang="en-SG" smtClean="0"/>
              <a:t>12/5/2018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07188B-3E3E-469A-98A5-A93CF033D2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4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essays/fdd.htm" TargetMode="External"/><Relationship Id="rId2" Type="http://schemas.openxmlformats.org/officeDocument/2006/relationships/hyperlink" Target="http://sliitmscfdd.wikidot.com/introduction-to-fd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nickmalik/2005/04/10/a-direct-comparison-between-fdd-and-traditional-wbs/" TargetMode="External"/><Relationship Id="rId4" Type="http://schemas.openxmlformats.org/officeDocument/2006/relationships/hyperlink" Target="https://en.wikipedia.org/wiki/Feature-driven_developm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B4BE-1E9B-4285-B98D-5BFABC69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6600" dirty="0"/>
              <a:t>Feature Driven Development</a:t>
            </a:r>
            <a:br>
              <a:rPr lang="en-SG" sz="6600" dirty="0"/>
            </a:br>
            <a:r>
              <a:rPr lang="en-SG" sz="6600" dirty="0"/>
              <a:t>(FDD)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527D9-F0C9-4F46-AA37-CEB1C795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0490"/>
            <a:ext cx="7891272" cy="1843593"/>
          </a:xfrm>
        </p:spPr>
        <p:txBody>
          <a:bodyPr>
            <a:normAutofit fontScale="92500" lnSpcReduction="20000"/>
          </a:bodyPr>
          <a:lstStyle/>
          <a:p>
            <a:r>
              <a:rPr lang="en-SG" sz="2400" b="1" dirty="0"/>
              <a:t>TEAM NEO</a:t>
            </a:r>
          </a:p>
          <a:p>
            <a:r>
              <a:rPr lang="en-SG" sz="1900" dirty="0"/>
              <a:t>ANUSUYA MANICKAVASAGAM (</a:t>
            </a:r>
            <a:r>
              <a:rPr lang="en-US" dirty="0"/>
              <a:t>A0163300Y</a:t>
            </a:r>
            <a:r>
              <a:rPr lang="en-SG" sz="1900" dirty="0"/>
              <a:t>)</a:t>
            </a:r>
          </a:p>
          <a:p>
            <a:r>
              <a:rPr lang="en-SG" sz="1900" dirty="0"/>
              <a:t>LYDIA LIU HUAN (</a:t>
            </a:r>
            <a:r>
              <a:rPr lang="en-US" dirty="0"/>
              <a:t>A0163289U</a:t>
            </a:r>
            <a:r>
              <a:rPr lang="en-SG" sz="1900" dirty="0"/>
              <a:t>)</a:t>
            </a:r>
          </a:p>
          <a:p>
            <a:r>
              <a:rPr lang="en-SG" sz="1900" dirty="0"/>
              <a:t>MUNI RANJAN (</a:t>
            </a:r>
            <a:r>
              <a:rPr lang="en-US" dirty="0"/>
              <a:t>A0163382E</a:t>
            </a:r>
            <a:r>
              <a:rPr lang="en-SG" sz="1900" dirty="0"/>
              <a:t>)</a:t>
            </a:r>
          </a:p>
          <a:p>
            <a:r>
              <a:rPr lang="en-SG" sz="1900" dirty="0"/>
              <a:t>PRADEEP KUMAR (</a:t>
            </a:r>
            <a:r>
              <a:rPr lang="en-US"/>
              <a:t>A0163453</a:t>
            </a:r>
            <a:r>
              <a:rPr lang="en-SG" sz="1900"/>
              <a:t>)</a:t>
            </a:r>
            <a:endParaRPr lang="en-SG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853F-2681-42EA-B8C5-A621BC00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2E092E-1FA6-4713-9BF1-36FF546F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Pros &amp; cons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4B2F2-DF5A-4A80-9A12-CBE6E120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884394"/>
            <a:ext cx="4754880" cy="3287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Risk Reduction via iteration of design &amp; build in small chunks.</a:t>
            </a:r>
            <a:endParaRPr lang="en-US" dirty="0"/>
          </a:p>
          <a:p>
            <a:pPr marL="457200" indent="-457200">
              <a:buAutoNum type="arabicPeriod"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Clarity of requirements and better understanding of system to be built is gained through the Develop Overall Model process.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1CCCD3-4FAB-496B-8F69-32A757A9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884392"/>
            <a:ext cx="4970540" cy="3287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SG" dirty="0"/>
              <a:t>Not as powerful on smaller projects.</a:t>
            </a:r>
            <a:endParaRPr lang="en-US" dirty="0"/>
          </a:p>
          <a:p>
            <a:pPr marL="457200" indent="-457200">
              <a:buAutoNum type="arabicPeriod"/>
            </a:pPr>
            <a:endParaRPr lang="en-SG" dirty="0"/>
          </a:p>
          <a:p>
            <a:pPr marL="457200" indent="-457200">
              <a:buAutoNum type="arabicPeriod"/>
            </a:pPr>
            <a:r>
              <a:rPr lang="en-SG" dirty="0"/>
              <a:t>High reliance on chief programmer. He act as coordinator, lead designer, and mentor.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42C0-8C14-4F7E-97AC-1D99358E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10</a:t>
            </a:fld>
            <a:endParaRPr lang="en-SG"/>
          </a:p>
        </p:txBody>
      </p:sp>
      <p:pic>
        <p:nvPicPr>
          <p:cNvPr id="11" name="Content Placeholder 13" descr="Thumbs Up Sign">
            <a:extLst>
              <a:ext uri="{FF2B5EF4-FFF2-40B4-BE49-F238E27FC236}">
                <a16:creationId xmlns:a16="http://schemas.microsoft.com/office/drawing/2014/main" id="{B90FF945-00C2-49A1-B283-D92C91071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462" y="1764433"/>
            <a:ext cx="914400" cy="914400"/>
          </a:xfrm>
          <a:prstGeom prst="rect">
            <a:avLst/>
          </a:prstGeom>
        </p:spPr>
      </p:pic>
      <p:pic>
        <p:nvPicPr>
          <p:cNvPr id="12" name="Content Placeholder 13" descr="Thumbs Up Sign">
            <a:extLst>
              <a:ext uri="{FF2B5EF4-FFF2-40B4-BE49-F238E27FC236}">
                <a16:creationId xmlns:a16="http://schemas.microsoft.com/office/drawing/2014/main" id="{66CC4C51-FAE5-4FF8-91B9-24FFC7F00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88533" y="1764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EC51-7DD4-4451-AAF2-198544BC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56D1-86ED-47C3-BE26-4F2B3DAA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http://sliitmscfdd.wikidot.com/introduction-to-fdd</a:t>
            </a:r>
            <a:endParaRPr lang="en-SG" dirty="0"/>
          </a:p>
          <a:p>
            <a:r>
              <a:rPr lang="en-SG" dirty="0">
                <a:hlinkClick r:id="rId3"/>
              </a:rPr>
              <a:t>http://agilemodeling.com/essays/fdd.htm</a:t>
            </a:r>
            <a:endParaRPr lang="en-SG" dirty="0"/>
          </a:p>
          <a:p>
            <a:r>
              <a:rPr lang="en-SG" dirty="0">
                <a:hlinkClick r:id="rId4"/>
              </a:rPr>
              <a:t>https://en.wikipedia.org/wiki/Feature-driven_development</a:t>
            </a:r>
            <a:endParaRPr lang="en-SG" dirty="0"/>
          </a:p>
          <a:p>
            <a:r>
              <a:rPr lang="en-SG" dirty="0">
                <a:hlinkClick r:id="rId5"/>
              </a:rPr>
              <a:t>https://blogs.msdn.microsoft.com/nickmalik/2005/04/10/a-direct-comparison-between-fdd-and-traditional-wbs/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A0E6C-EECA-4519-92F6-E9495B24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55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8935A-820F-48FF-93B6-6761F847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12</a:t>
            </a:fld>
            <a:endParaRPr lang="en-SG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28700B9-7F6E-4AF9-BB86-B4295F43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42" y="974912"/>
            <a:ext cx="5765987" cy="366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A5BF-21B0-4DDB-9F37-1BD2148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A44F-A1C1-4B81-BDD0-923603C5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History </a:t>
            </a:r>
          </a:p>
          <a:p>
            <a:r>
              <a:rPr lang="en-SG" dirty="0"/>
              <a:t>Definition </a:t>
            </a:r>
          </a:p>
          <a:p>
            <a:r>
              <a:rPr lang="en-SG" dirty="0"/>
              <a:t>Our Case</a:t>
            </a:r>
          </a:p>
          <a:p>
            <a:r>
              <a:rPr lang="en-SG" dirty="0"/>
              <a:t>Primary Roles </a:t>
            </a:r>
          </a:p>
          <a:p>
            <a:r>
              <a:rPr lang="en-SG" dirty="0"/>
              <a:t>Five Processes</a:t>
            </a:r>
          </a:p>
          <a:p>
            <a:r>
              <a:rPr lang="en-SG" dirty="0"/>
              <a:t>Milestones </a:t>
            </a:r>
          </a:p>
          <a:p>
            <a:r>
              <a:rPr lang="en-SG" dirty="0"/>
              <a:t>Pros and Cons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959A9-C969-496F-9DD3-5C604E4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8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4F42-1114-4B2A-8F99-B0D718C7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Rockwell Condensed"/>
              </a:rPr>
              <a:t>History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3E3E-1B97-42D1-9FA6-842BF586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Original Creator: Jeff De Luca</a:t>
            </a:r>
            <a:endParaRPr lang="en-US" dirty="0"/>
          </a:p>
          <a:p>
            <a:pPr lvl="1"/>
            <a:r>
              <a:rPr lang="en-SG" dirty="0"/>
              <a:t>Singapore in late 1997</a:t>
            </a:r>
          </a:p>
          <a:p>
            <a:endParaRPr lang="en-SG" dirty="0"/>
          </a:p>
          <a:p>
            <a:r>
              <a:rPr lang="en-SG" dirty="0"/>
              <a:t>FDD evolved from an actual project</a:t>
            </a:r>
          </a:p>
          <a:p>
            <a:pPr lvl="1"/>
            <a:r>
              <a:rPr lang="en-SG" dirty="0"/>
              <a:t>Bank Loan Automation</a:t>
            </a:r>
          </a:p>
          <a:p>
            <a:pPr lvl="1"/>
            <a:r>
              <a:rPr lang="en-SG" dirty="0"/>
              <a:t>Luca was Project manager</a:t>
            </a:r>
          </a:p>
          <a:p>
            <a:pPr lvl="1"/>
            <a:r>
              <a:rPr lang="en-SG" dirty="0"/>
              <a:t>50 members developer team</a:t>
            </a:r>
          </a:p>
          <a:p>
            <a:pPr lvl="1"/>
            <a:r>
              <a:rPr lang="en-SG" dirty="0"/>
              <a:t>Peter Coad : Chief Architect </a:t>
            </a:r>
          </a:p>
          <a:p>
            <a:pPr marL="548640" lvl="2" indent="0">
              <a:buNone/>
            </a:pPr>
            <a:r>
              <a:rPr lang="en-SG" dirty="0"/>
              <a:t>- 1990’s object-oriented analysis and design expert </a:t>
            </a:r>
          </a:p>
          <a:p>
            <a:pPr lvl="1">
              <a:spcAft>
                <a:spcPts val="0"/>
              </a:spcAft>
            </a:pPr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2303-5F6E-4985-AE26-EDA2B37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83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F4DD-4400-411B-B497-D6ADB77E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What is Feature and FDD?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DA5C-B82A-47F8-A457-D76013EB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SG" b="1" dirty="0"/>
              <a:t>Feature</a:t>
            </a:r>
            <a:r>
              <a:rPr lang="en-SG" dirty="0"/>
              <a:t>: 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Small function expressed in client-valued terms  (form of a customer requirement).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No more than two weeks to complete. If it appears to take longer, feature will be broken up into a set of smaller features.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Expression: &lt;action&gt;&lt;result&gt;&lt;object&gt;   </a:t>
            </a:r>
            <a:r>
              <a:rPr lang="en-SG" dirty="0" err="1"/>
              <a:t>eg</a:t>
            </a:r>
            <a:r>
              <a:rPr lang="en-SG" dirty="0"/>
              <a:t>: Calculate the total of a sale, Validate the password of a user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b="1" dirty="0"/>
              <a:t>Features are to FDD </a:t>
            </a:r>
            <a:r>
              <a:rPr lang="en-SG" dirty="0"/>
              <a:t>as use cases are to the Rational Unified Process  and user stories are to Scrum. 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FDD: </a:t>
            </a:r>
          </a:p>
          <a:p>
            <a:pPr marL="0" indent="0">
              <a:buNone/>
            </a:pPr>
            <a:r>
              <a:rPr lang="en-SG" dirty="0"/>
              <a:t>- FDD is an agile software development process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FDD is a client-centric, architecture-centric and pragmatic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FDD was created to easily scale to much larger projects and teams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- FDD combines key advantages of other popular agile approaches along with other industry-recognized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A614-0E76-4176-BF2C-CD8E71E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70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3B42-8E9B-4FD5-96EA-1C61F984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74" y="398368"/>
            <a:ext cx="10058400" cy="1609344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Our case</a:t>
            </a:r>
            <a:r>
              <a:rPr lang="en-SG" dirty="0">
                <a:solidFill>
                  <a:schemeClr val="tx1"/>
                </a:solidFill>
                <a:latin typeface="Rockwell Condensed"/>
              </a:rPr>
              <a:t> – product </a:t>
            </a:r>
            <a:r>
              <a:rPr lang="en-SG" dirty="0" err="1">
                <a:solidFill>
                  <a:schemeClr val="tx1"/>
                </a:solidFill>
                <a:latin typeface="Rockwell Condensed"/>
              </a:rPr>
              <a:t>nEO</a:t>
            </a:r>
            <a:r>
              <a:rPr lang="en-SG" dirty="0">
                <a:solidFill>
                  <a:schemeClr val="tx1"/>
                </a:solidFill>
                <a:latin typeface="Rockwell Condensed"/>
              </a:rPr>
              <a:t> 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DFC0-8E86-498D-87FC-48A6E774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38" y="2121409"/>
            <a:ext cx="10662249" cy="4065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 dirty="0"/>
              <a:t>VISION </a:t>
            </a:r>
          </a:p>
          <a:p>
            <a:pPr marL="0" indent="0">
              <a:buNone/>
            </a:pPr>
            <a:r>
              <a:rPr lang="en-SG" dirty="0"/>
              <a:t>To create a safe environment for infants whose parents are working.</a:t>
            </a: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OBJECTIVE</a:t>
            </a:r>
            <a:r>
              <a:rPr lang="en-SG" dirty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 dirty="0"/>
              <a:t>To create a smart monitoring system to alert parents if there are any distress situations.  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600"/>
              </a:spcBef>
              <a:buNone/>
            </a:pPr>
            <a:r>
              <a:rPr lang="en-SG" b="1" dirty="0"/>
              <a:t>DATA MODELING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Gather and </a:t>
            </a:r>
            <a:r>
              <a:rPr lang="en-SG" dirty="0" err="1"/>
              <a:t>analyze</a:t>
            </a:r>
            <a:r>
              <a:rPr lang="en-SG" dirty="0"/>
              <a:t> the audio data to train systems to achieve high accuracy in classifying the child crying data.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6640-AD30-4C53-A695-B4BD96C0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57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07A2-C0A2-42E9-B5DC-C6665CE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Primary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EB96-4A37-43B4-A4BA-33EFAD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Six Roles </a:t>
            </a:r>
            <a:endParaRPr lang="en-US" dirty="0"/>
          </a:p>
          <a:p>
            <a:pPr marL="342900" indent="-342900"/>
            <a:r>
              <a:rPr lang="en-US" dirty="0"/>
              <a:t>Project Manager</a:t>
            </a:r>
          </a:p>
          <a:p>
            <a:pPr marL="342900" indent="-342900"/>
            <a:r>
              <a:rPr lang="en-US" dirty="0"/>
              <a:t>Chief Architect</a:t>
            </a:r>
          </a:p>
          <a:p>
            <a:pPr marL="342900" indent="-342900"/>
            <a:r>
              <a:rPr lang="en-US" dirty="0"/>
              <a:t>Development Manager</a:t>
            </a:r>
          </a:p>
          <a:p>
            <a:pPr marL="342900" indent="-342900"/>
            <a:r>
              <a:rPr lang="en-US" dirty="0"/>
              <a:t>Chief Programmers</a:t>
            </a:r>
          </a:p>
          <a:p>
            <a:pPr marL="342900" indent="-342900"/>
            <a:r>
              <a:rPr lang="en-US" dirty="0"/>
              <a:t>Class Owners (aka Developers)</a:t>
            </a:r>
          </a:p>
          <a:p>
            <a:pPr marL="342900" indent="-342900"/>
            <a:r>
              <a:rPr lang="en-US" dirty="0"/>
              <a:t>Domain Experts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A5DD-DC68-4E29-A04B-9B1F4E60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63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6DF8511C-9D89-415E-BDBC-EE03FA13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59" y="1725473"/>
            <a:ext cx="8436633" cy="3464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3059C-99A0-4B66-B438-51C269CD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Five Processes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3466-533A-4C44-9027-E95ED6B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7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01D98-E7DB-4737-BD8B-3AACE7C492DD}"/>
              </a:ext>
            </a:extLst>
          </p:cNvPr>
          <p:cNvSpPr txBox="1"/>
          <p:nvPr/>
        </p:nvSpPr>
        <p:spPr>
          <a:xfrm>
            <a:off x="3027871" y="59536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Design 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E4964-1E5B-4FBD-A1CB-C7834FDD321F}"/>
              </a:ext>
            </a:extLst>
          </p:cNvPr>
          <p:cNvSpPr txBox="1"/>
          <p:nvPr/>
        </p:nvSpPr>
        <p:spPr>
          <a:xfrm>
            <a:off x="6722853" y="5953667"/>
            <a:ext cx="33326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Deliver the System </a:t>
            </a:r>
          </a:p>
          <a:p>
            <a:pPr algn="ctr"/>
            <a:r>
              <a:rPr lang="en-US" dirty="0"/>
              <a:t>Features by Feature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7BBF963-D1BC-4530-921F-90CCE6537F11}"/>
              </a:ext>
            </a:extLst>
          </p:cNvPr>
          <p:cNvSpPr/>
          <p:nvPr/>
        </p:nvSpPr>
        <p:spPr>
          <a:xfrm rot="16200000">
            <a:off x="4108411" y="3820530"/>
            <a:ext cx="442995" cy="3416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BEE231A-C56E-4CF9-A3E8-AC391E905C2B}"/>
              </a:ext>
            </a:extLst>
          </p:cNvPr>
          <p:cNvSpPr/>
          <p:nvPr/>
        </p:nvSpPr>
        <p:spPr>
          <a:xfrm rot="16200000">
            <a:off x="8155639" y="4388435"/>
            <a:ext cx="442995" cy="22802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E135C89-C706-4D02-9924-C9D700A71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6398"/>
          <a:stretch/>
        </p:blipFill>
        <p:spPr>
          <a:xfrm>
            <a:off x="1094074" y="1042646"/>
            <a:ext cx="2908637" cy="4064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D45E6-0E54-40A1-AC6E-B52B35A7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/>
              <a:t>Plan by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114D-97FE-4395-B6DF-BF0BCB44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In our product NEO context:</a:t>
            </a:r>
          </a:p>
          <a:p>
            <a:pPr marL="0" indent="0">
              <a:buNone/>
            </a:pPr>
            <a:r>
              <a:rPr lang="en-US" dirty="0"/>
              <a:t>- Analyze sounds of babies </a:t>
            </a:r>
          </a:p>
          <a:p>
            <a:pPr>
              <a:buNone/>
            </a:pPr>
            <a:r>
              <a:rPr lang="en-US" dirty="0"/>
              <a:t>- Predict crying moments of babies </a:t>
            </a:r>
          </a:p>
          <a:p>
            <a:pPr>
              <a:buNone/>
            </a:pPr>
            <a:r>
              <a:rPr lang="en-US" dirty="0"/>
              <a:t>- Provide registration of users </a:t>
            </a:r>
          </a:p>
          <a:p>
            <a:pPr marL="0" indent="0">
              <a:buNone/>
            </a:pPr>
            <a:r>
              <a:rPr lang="en-US" dirty="0"/>
              <a:t>- Send notification to users </a:t>
            </a:r>
          </a:p>
          <a:p>
            <a:pPr marL="0" indent="0">
              <a:buNone/>
            </a:pPr>
            <a:r>
              <a:rPr lang="en-US" dirty="0"/>
              <a:t>- Preview clips to users</a:t>
            </a:r>
          </a:p>
          <a:p>
            <a:pPr marL="0" indent="0">
              <a:buNone/>
            </a:pPr>
            <a:r>
              <a:rPr lang="en-US" dirty="0"/>
              <a:t> 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70BE5-C73A-48C8-A0F8-826A22A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07188B-3E3E-469A-98A5-A93CF033D286}" type="slidenum">
              <a:rPr lang="en-SG" smtClean="0"/>
              <a:pPr>
                <a:spcAft>
                  <a:spcPts val="600"/>
                </a:spcAft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C1F-28B8-4569-90CD-8D4DBD1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Reporting &amp; Milestones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8E6C-C348-419A-B67A-99CDF683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FDD emphasizes the ability to provide accurate, meaningful, and timely progress information to all stakeholders within and outside the project. </a:t>
            </a:r>
          </a:p>
          <a:p>
            <a:endParaRPr lang="en-US" dirty="0"/>
          </a:p>
          <a:p>
            <a:r>
              <a:rPr lang="en-US" dirty="0"/>
              <a:t>Feature Millstones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47E6-B55E-4848-9E62-096144A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188B-3E3E-469A-98A5-A93CF033D286}" type="slidenum">
              <a:rPr lang="en-SG" smtClean="0"/>
              <a:t>9</a:t>
            </a:fld>
            <a:endParaRPr lang="en-SG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586D5B-2A9F-45EC-957C-7498A38C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68" y="4139553"/>
            <a:ext cx="9342407" cy="9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6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</TotalTime>
  <Words>300</Words>
  <Application>Microsoft Office PowerPoint</Application>
  <PresentationFormat>Widescreen</PresentationFormat>
  <Paragraphs>110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Feature Driven Development (FDD)</vt:lpstr>
      <vt:lpstr>Content </vt:lpstr>
      <vt:lpstr>History </vt:lpstr>
      <vt:lpstr>What is Feature and FDD?</vt:lpstr>
      <vt:lpstr>Our case – product nEO </vt:lpstr>
      <vt:lpstr>Primary Roles</vt:lpstr>
      <vt:lpstr>Five Processes </vt:lpstr>
      <vt:lpstr>Plan by Feature </vt:lpstr>
      <vt:lpstr>Reporting &amp; Milestones </vt:lpstr>
      <vt:lpstr>Pros &amp; cons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Driven Development (FDD)</dc:title>
  <dc:creator>liu huan</dc:creator>
  <cp:lastModifiedBy>Pradeep Kumar</cp:lastModifiedBy>
  <cp:revision>133</cp:revision>
  <dcterms:created xsi:type="dcterms:W3CDTF">2018-04-17T14:58:33Z</dcterms:created>
  <dcterms:modified xsi:type="dcterms:W3CDTF">2018-05-12T06:45:55Z</dcterms:modified>
</cp:coreProperties>
</file>