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Constantia" panose="02030602050306030303" pitchFamily="18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A9303-88F8-4556-9B52-F766BE6B94EF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8C4B8875-49FC-4E87-8EF0-2DE29F482C19}">
      <dgm:prSet phldrT="[Text]"/>
      <dgm:spPr/>
      <dgm:t>
        <a:bodyPr/>
        <a:lstStyle/>
        <a:p>
          <a:r>
            <a:rPr lang="en-US" dirty="0"/>
            <a:t>2015 – Started working with Autodesk first ML project as Sr. SDET</a:t>
          </a:r>
        </a:p>
      </dgm:t>
    </dgm:pt>
    <dgm:pt modelId="{85E693B1-F6EC-44D3-B6A4-5727C872F79F}" type="parTrans" cxnId="{78F41CCF-7745-4312-A023-DDD48C989B93}">
      <dgm:prSet/>
      <dgm:spPr/>
      <dgm:t>
        <a:bodyPr/>
        <a:lstStyle/>
        <a:p>
          <a:endParaRPr lang="en-US"/>
        </a:p>
      </dgm:t>
    </dgm:pt>
    <dgm:pt modelId="{B06A3244-5FA1-40DF-A292-B866502093E5}" type="sibTrans" cxnId="{78F41CCF-7745-4312-A023-DDD48C989B93}">
      <dgm:prSet/>
      <dgm:spPr/>
      <dgm:t>
        <a:bodyPr/>
        <a:lstStyle/>
        <a:p>
          <a:endParaRPr lang="en-US"/>
        </a:p>
      </dgm:t>
    </dgm:pt>
    <dgm:pt modelId="{8F690651-CAD5-477A-BCAD-DC8001972543}">
      <dgm:prSet phldrT="[Text]"/>
      <dgm:spPr/>
      <dgm:t>
        <a:bodyPr/>
        <a:lstStyle/>
        <a:p>
          <a:r>
            <a:rPr lang="en-US" dirty="0"/>
            <a:t>2016 – Released first version of design graph a 3D shape based search application</a:t>
          </a:r>
        </a:p>
      </dgm:t>
    </dgm:pt>
    <dgm:pt modelId="{F9307B34-5309-44D0-9F54-C3471ADEE95D}" type="parTrans" cxnId="{0254010A-0245-4B98-8EC8-EFFA9D00FA76}">
      <dgm:prSet/>
      <dgm:spPr/>
      <dgm:t>
        <a:bodyPr/>
        <a:lstStyle/>
        <a:p>
          <a:endParaRPr lang="en-US"/>
        </a:p>
      </dgm:t>
    </dgm:pt>
    <dgm:pt modelId="{E174BEF6-CFD4-47E2-A311-869F45E3BFD6}" type="sibTrans" cxnId="{0254010A-0245-4B98-8EC8-EFFA9D00FA76}">
      <dgm:prSet/>
      <dgm:spPr/>
      <dgm:t>
        <a:bodyPr/>
        <a:lstStyle/>
        <a:p>
          <a:endParaRPr lang="en-US"/>
        </a:p>
      </dgm:t>
    </dgm:pt>
    <dgm:pt modelId="{2E667898-06EB-408F-809C-384C45E1E2EE}">
      <dgm:prSet phldrT="[Text]"/>
      <dgm:spPr/>
      <dgm:t>
        <a:bodyPr/>
        <a:lstStyle/>
        <a:p>
          <a:r>
            <a:rPr lang="en-US" dirty="0"/>
            <a:t>Highly interesting domain &amp; I decided to pursue academic degree</a:t>
          </a:r>
        </a:p>
      </dgm:t>
    </dgm:pt>
    <dgm:pt modelId="{95643EE1-E0D6-4B27-8BE1-DBA4E7F9621C}" type="parTrans" cxnId="{9356D0D7-AFDA-4E6B-B95F-729949DA898F}">
      <dgm:prSet/>
      <dgm:spPr/>
      <dgm:t>
        <a:bodyPr/>
        <a:lstStyle/>
        <a:p>
          <a:endParaRPr lang="en-US"/>
        </a:p>
      </dgm:t>
    </dgm:pt>
    <dgm:pt modelId="{9B3004B1-6238-4F2F-AFC8-8FD4FF90FB20}" type="sibTrans" cxnId="{9356D0D7-AFDA-4E6B-B95F-729949DA898F}">
      <dgm:prSet/>
      <dgm:spPr/>
      <dgm:t>
        <a:bodyPr/>
        <a:lstStyle/>
        <a:p>
          <a:endParaRPr lang="en-US"/>
        </a:p>
      </dgm:t>
    </dgm:pt>
    <dgm:pt modelId="{24EBB861-1FDC-429C-908E-6550B08586AE}">
      <dgm:prSet phldrT="[Text]"/>
      <dgm:spPr/>
      <dgm:t>
        <a:bodyPr/>
        <a:lstStyle/>
        <a:p>
          <a:r>
            <a:rPr lang="en-US" dirty="0"/>
            <a:t>Took entrance exam same year in National University of Singapore</a:t>
          </a:r>
        </a:p>
      </dgm:t>
    </dgm:pt>
    <dgm:pt modelId="{1AC353E5-9209-40D9-BEB1-F9B19159E495}" type="parTrans" cxnId="{4E79FB78-1564-48C6-8ACD-F8E22A03C673}">
      <dgm:prSet/>
      <dgm:spPr/>
      <dgm:t>
        <a:bodyPr/>
        <a:lstStyle/>
        <a:p>
          <a:endParaRPr lang="en-US"/>
        </a:p>
      </dgm:t>
    </dgm:pt>
    <dgm:pt modelId="{1330110D-74FD-49CC-9638-496B252B0CF8}" type="sibTrans" cxnId="{4E79FB78-1564-48C6-8ACD-F8E22A03C673}">
      <dgm:prSet/>
      <dgm:spPr/>
      <dgm:t>
        <a:bodyPr/>
        <a:lstStyle/>
        <a:p>
          <a:endParaRPr lang="en-US"/>
        </a:p>
      </dgm:t>
    </dgm:pt>
    <dgm:pt modelId="{67DA4DC9-3DD5-4F09-8332-DF21DB0C2DE1}">
      <dgm:prSet phldrT="[Text]"/>
      <dgm:spPr/>
      <dgm:t>
        <a:bodyPr/>
        <a:lstStyle/>
        <a:p>
          <a:r>
            <a:rPr lang="en-US" dirty="0"/>
            <a:t>Started my Academic Journey of 2.5 years at NUS</a:t>
          </a:r>
        </a:p>
      </dgm:t>
    </dgm:pt>
    <dgm:pt modelId="{EF762D10-EB8A-4C70-A7AB-F3E4909A8F83}" type="parTrans" cxnId="{3B80AEC0-C638-4C42-867C-11F40DBF9596}">
      <dgm:prSet/>
      <dgm:spPr/>
      <dgm:t>
        <a:bodyPr/>
        <a:lstStyle/>
        <a:p>
          <a:endParaRPr lang="en-US"/>
        </a:p>
      </dgm:t>
    </dgm:pt>
    <dgm:pt modelId="{54AF52EE-3766-4F63-A376-4A410BF84434}" type="sibTrans" cxnId="{3B80AEC0-C638-4C42-867C-11F40DBF9596}">
      <dgm:prSet/>
      <dgm:spPr/>
      <dgm:t>
        <a:bodyPr/>
        <a:lstStyle/>
        <a:p>
          <a:endParaRPr lang="en-US"/>
        </a:p>
      </dgm:t>
    </dgm:pt>
    <dgm:pt modelId="{C7B3D330-2FB1-418B-B629-E457297F9FAF}">
      <dgm:prSet phldrT="[Text]"/>
      <dgm:spPr/>
      <dgm:t>
        <a:bodyPr/>
        <a:lstStyle/>
        <a:p>
          <a:r>
            <a:rPr lang="en-US" dirty="0"/>
            <a:t>In Autodesk started working as Engineering Manager for Data Reporting platform Token flex</a:t>
          </a:r>
        </a:p>
      </dgm:t>
    </dgm:pt>
    <dgm:pt modelId="{BEB49394-09A0-4FD0-8D59-D496787575FA}" type="parTrans" cxnId="{C11C0F7D-4436-4AFE-8603-AF23C1AA471F}">
      <dgm:prSet/>
      <dgm:spPr/>
      <dgm:t>
        <a:bodyPr/>
        <a:lstStyle/>
        <a:p>
          <a:endParaRPr lang="en-US"/>
        </a:p>
      </dgm:t>
    </dgm:pt>
    <dgm:pt modelId="{FB1CE44A-8C2D-491E-9CE8-B8F5CD59F50A}" type="sibTrans" cxnId="{C11C0F7D-4436-4AFE-8603-AF23C1AA471F}">
      <dgm:prSet/>
      <dgm:spPr/>
      <dgm:t>
        <a:bodyPr/>
        <a:lstStyle/>
        <a:p>
          <a:endParaRPr lang="en-US"/>
        </a:p>
      </dgm:t>
    </dgm:pt>
    <dgm:pt modelId="{81398FC3-CD09-4CE0-B9AC-1C115D61A6EA}" type="pres">
      <dgm:prSet presAssocID="{E29A9303-88F8-4556-9B52-F766BE6B94EF}" presName="Name0" presStyleCnt="0">
        <dgm:presLayoutVars>
          <dgm:dir/>
          <dgm:resizeHandles val="exact"/>
        </dgm:presLayoutVars>
      </dgm:prSet>
      <dgm:spPr/>
    </dgm:pt>
    <dgm:pt modelId="{0837B785-67A5-4512-84BA-4112CB3436F1}" type="pres">
      <dgm:prSet presAssocID="{E29A9303-88F8-4556-9B52-F766BE6B94EF}" presName="arrow" presStyleLbl="bgShp" presStyleIdx="0" presStyleCnt="1"/>
      <dgm:spPr/>
    </dgm:pt>
    <dgm:pt modelId="{526BBDB6-4471-445E-83D1-796CB6D0DBE2}" type="pres">
      <dgm:prSet presAssocID="{E29A9303-88F8-4556-9B52-F766BE6B94EF}" presName="points" presStyleCnt="0"/>
      <dgm:spPr/>
    </dgm:pt>
    <dgm:pt modelId="{58B50577-72E8-4E60-9087-E95BD7091EC6}" type="pres">
      <dgm:prSet presAssocID="{8C4B8875-49FC-4E87-8EF0-2DE29F482C19}" presName="compositeA" presStyleCnt="0"/>
      <dgm:spPr/>
    </dgm:pt>
    <dgm:pt modelId="{9E22DBD7-93AC-4A61-9290-408C9D8AAC00}" type="pres">
      <dgm:prSet presAssocID="{8C4B8875-49FC-4E87-8EF0-2DE29F482C19}" presName="textA" presStyleLbl="revTx" presStyleIdx="0" presStyleCnt="6">
        <dgm:presLayoutVars>
          <dgm:bulletEnabled val="1"/>
        </dgm:presLayoutVars>
      </dgm:prSet>
      <dgm:spPr/>
    </dgm:pt>
    <dgm:pt modelId="{3EDB85B3-9D29-4CD6-9002-B59AEB6A4489}" type="pres">
      <dgm:prSet presAssocID="{8C4B8875-49FC-4E87-8EF0-2DE29F482C19}" presName="circleA" presStyleLbl="node1" presStyleIdx="0" presStyleCnt="6"/>
      <dgm:spPr/>
    </dgm:pt>
    <dgm:pt modelId="{1187EAA6-006D-49DF-8696-03BEFD011516}" type="pres">
      <dgm:prSet presAssocID="{8C4B8875-49FC-4E87-8EF0-2DE29F482C19}" presName="spaceA" presStyleCnt="0"/>
      <dgm:spPr/>
    </dgm:pt>
    <dgm:pt modelId="{7816FE86-E5D4-459F-A67F-4DCF26C66144}" type="pres">
      <dgm:prSet presAssocID="{B06A3244-5FA1-40DF-A292-B866502093E5}" presName="space" presStyleCnt="0"/>
      <dgm:spPr/>
    </dgm:pt>
    <dgm:pt modelId="{F4D83C47-320A-4590-A726-A1094BF6733B}" type="pres">
      <dgm:prSet presAssocID="{8F690651-CAD5-477A-BCAD-DC8001972543}" presName="compositeB" presStyleCnt="0"/>
      <dgm:spPr/>
    </dgm:pt>
    <dgm:pt modelId="{914B1BBA-22B0-4313-A733-EA4776057422}" type="pres">
      <dgm:prSet presAssocID="{8F690651-CAD5-477A-BCAD-DC8001972543}" presName="textB" presStyleLbl="revTx" presStyleIdx="1" presStyleCnt="6">
        <dgm:presLayoutVars>
          <dgm:bulletEnabled val="1"/>
        </dgm:presLayoutVars>
      </dgm:prSet>
      <dgm:spPr/>
    </dgm:pt>
    <dgm:pt modelId="{2DCB49B3-C571-486D-AD6A-F27032E01224}" type="pres">
      <dgm:prSet presAssocID="{8F690651-CAD5-477A-BCAD-DC8001972543}" presName="circleB" presStyleLbl="node1" presStyleIdx="1" presStyleCnt="6"/>
      <dgm:spPr/>
    </dgm:pt>
    <dgm:pt modelId="{9E730287-070C-4292-8FD2-8D09C19C3605}" type="pres">
      <dgm:prSet presAssocID="{8F690651-CAD5-477A-BCAD-DC8001972543}" presName="spaceB" presStyleCnt="0"/>
      <dgm:spPr/>
    </dgm:pt>
    <dgm:pt modelId="{D99E9315-9140-4FE7-A5EE-D17624D656A2}" type="pres">
      <dgm:prSet presAssocID="{E174BEF6-CFD4-47E2-A311-869F45E3BFD6}" presName="space" presStyleCnt="0"/>
      <dgm:spPr/>
    </dgm:pt>
    <dgm:pt modelId="{BB545C9F-D4FB-48FF-B6DA-00948DE1B3FF}" type="pres">
      <dgm:prSet presAssocID="{2E667898-06EB-408F-809C-384C45E1E2EE}" presName="compositeA" presStyleCnt="0"/>
      <dgm:spPr/>
    </dgm:pt>
    <dgm:pt modelId="{6D452803-9A71-49B5-A253-0895A5384B13}" type="pres">
      <dgm:prSet presAssocID="{2E667898-06EB-408F-809C-384C45E1E2EE}" presName="textA" presStyleLbl="revTx" presStyleIdx="2" presStyleCnt="6">
        <dgm:presLayoutVars>
          <dgm:bulletEnabled val="1"/>
        </dgm:presLayoutVars>
      </dgm:prSet>
      <dgm:spPr/>
    </dgm:pt>
    <dgm:pt modelId="{41EC4756-5FBD-4055-841A-3B833A173E60}" type="pres">
      <dgm:prSet presAssocID="{2E667898-06EB-408F-809C-384C45E1E2EE}" presName="circleA" presStyleLbl="node1" presStyleIdx="2" presStyleCnt="6"/>
      <dgm:spPr/>
    </dgm:pt>
    <dgm:pt modelId="{9BBB20F5-3231-4A29-9E44-65C474C6873B}" type="pres">
      <dgm:prSet presAssocID="{2E667898-06EB-408F-809C-384C45E1E2EE}" presName="spaceA" presStyleCnt="0"/>
      <dgm:spPr/>
    </dgm:pt>
    <dgm:pt modelId="{A4D6C609-D872-458F-80E7-79D34E2F8855}" type="pres">
      <dgm:prSet presAssocID="{9B3004B1-6238-4F2F-AFC8-8FD4FF90FB20}" presName="space" presStyleCnt="0"/>
      <dgm:spPr/>
    </dgm:pt>
    <dgm:pt modelId="{8140B33A-1156-4338-8393-B9AF538E6353}" type="pres">
      <dgm:prSet presAssocID="{24EBB861-1FDC-429C-908E-6550B08586AE}" presName="compositeB" presStyleCnt="0"/>
      <dgm:spPr/>
    </dgm:pt>
    <dgm:pt modelId="{FFE6A8FC-2810-462F-9062-786E630FAD64}" type="pres">
      <dgm:prSet presAssocID="{24EBB861-1FDC-429C-908E-6550B08586AE}" presName="textB" presStyleLbl="revTx" presStyleIdx="3" presStyleCnt="6">
        <dgm:presLayoutVars>
          <dgm:bulletEnabled val="1"/>
        </dgm:presLayoutVars>
      </dgm:prSet>
      <dgm:spPr/>
    </dgm:pt>
    <dgm:pt modelId="{269241BD-9B5E-400D-BE35-957314EB1D9B}" type="pres">
      <dgm:prSet presAssocID="{24EBB861-1FDC-429C-908E-6550B08586AE}" presName="circleB" presStyleLbl="node1" presStyleIdx="3" presStyleCnt="6"/>
      <dgm:spPr/>
    </dgm:pt>
    <dgm:pt modelId="{546E683F-6A11-4EB2-80C5-BAD8C1A703A0}" type="pres">
      <dgm:prSet presAssocID="{24EBB861-1FDC-429C-908E-6550B08586AE}" presName="spaceB" presStyleCnt="0"/>
      <dgm:spPr/>
    </dgm:pt>
    <dgm:pt modelId="{6F77CC49-2E12-4661-A7C2-A77BB623BC0D}" type="pres">
      <dgm:prSet presAssocID="{1330110D-74FD-49CC-9638-496B252B0CF8}" presName="space" presStyleCnt="0"/>
      <dgm:spPr/>
    </dgm:pt>
    <dgm:pt modelId="{7FACDE80-2127-4B14-97C1-358A3789203B}" type="pres">
      <dgm:prSet presAssocID="{67DA4DC9-3DD5-4F09-8332-DF21DB0C2DE1}" presName="compositeA" presStyleCnt="0"/>
      <dgm:spPr/>
    </dgm:pt>
    <dgm:pt modelId="{BFEB3B8F-F205-411D-93B0-7C3A36B5DC03}" type="pres">
      <dgm:prSet presAssocID="{67DA4DC9-3DD5-4F09-8332-DF21DB0C2DE1}" presName="textA" presStyleLbl="revTx" presStyleIdx="4" presStyleCnt="6">
        <dgm:presLayoutVars>
          <dgm:bulletEnabled val="1"/>
        </dgm:presLayoutVars>
      </dgm:prSet>
      <dgm:spPr/>
    </dgm:pt>
    <dgm:pt modelId="{4B3213F7-789F-49A5-95DE-AB3967A66640}" type="pres">
      <dgm:prSet presAssocID="{67DA4DC9-3DD5-4F09-8332-DF21DB0C2DE1}" presName="circleA" presStyleLbl="node1" presStyleIdx="4" presStyleCnt="6"/>
      <dgm:spPr/>
    </dgm:pt>
    <dgm:pt modelId="{7CED03D3-B433-4F7F-9D03-73F726CC6D72}" type="pres">
      <dgm:prSet presAssocID="{67DA4DC9-3DD5-4F09-8332-DF21DB0C2DE1}" presName="spaceA" presStyleCnt="0"/>
      <dgm:spPr/>
    </dgm:pt>
    <dgm:pt modelId="{47BD78D0-6B82-4B62-9ABB-C5DCD8AE66E4}" type="pres">
      <dgm:prSet presAssocID="{54AF52EE-3766-4F63-A376-4A410BF84434}" presName="space" presStyleCnt="0"/>
      <dgm:spPr/>
    </dgm:pt>
    <dgm:pt modelId="{5F4B4DFD-B81A-4A9D-B299-777EFC48163E}" type="pres">
      <dgm:prSet presAssocID="{C7B3D330-2FB1-418B-B629-E457297F9FAF}" presName="compositeB" presStyleCnt="0"/>
      <dgm:spPr/>
    </dgm:pt>
    <dgm:pt modelId="{282D4AC2-52C5-4115-8BD5-2C5E0350B829}" type="pres">
      <dgm:prSet presAssocID="{C7B3D330-2FB1-418B-B629-E457297F9FAF}" presName="textB" presStyleLbl="revTx" presStyleIdx="5" presStyleCnt="6">
        <dgm:presLayoutVars>
          <dgm:bulletEnabled val="1"/>
        </dgm:presLayoutVars>
      </dgm:prSet>
      <dgm:spPr/>
    </dgm:pt>
    <dgm:pt modelId="{21CBE75E-531C-4E0E-B850-1006D6807237}" type="pres">
      <dgm:prSet presAssocID="{C7B3D330-2FB1-418B-B629-E457297F9FAF}" presName="circleB" presStyleLbl="node1" presStyleIdx="5" presStyleCnt="6"/>
      <dgm:spPr/>
    </dgm:pt>
    <dgm:pt modelId="{B9E5C7A9-7880-42D7-9846-7CC4E28BFC3C}" type="pres">
      <dgm:prSet presAssocID="{C7B3D330-2FB1-418B-B629-E457297F9FAF}" presName="spaceB" presStyleCnt="0"/>
      <dgm:spPr/>
    </dgm:pt>
  </dgm:ptLst>
  <dgm:cxnLst>
    <dgm:cxn modelId="{2F0EEB04-43DB-4009-AB78-F2060C857249}" type="presOf" srcId="{E29A9303-88F8-4556-9B52-F766BE6B94EF}" destId="{81398FC3-CD09-4CE0-B9AC-1C115D61A6EA}" srcOrd="0" destOrd="0" presId="urn:microsoft.com/office/officeart/2005/8/layout/hProcess11"/>
    <dgm:cxn modelId="{0254010A-0245-4B98-8EC8-EFFA9D00FA76}" srcId="{E29A9303-88F8-4556-9B52-F766BE6B94EF}" destId="{8F690651-CAD5-477A-BCAD-DC8001972543}" srcOrd="1" destOrd="0" parTransId="{F9307B34-5309-44D0-9F54-C3471ADEE95D}" sibTransId="{E174BEF6-CFD4-47E2-A311-869F45E3BFD6}"/>
    <dgm:cxn modelId="{FE2FEB1C-3ED6-4EFF-BD41-26225639789D}" type="presOf" srcId="{24EBB861-1FDC-429C-908E-6550B08586AE}" destId="{FFE6A8FC-2810-462F-9062-786E630FAD64}" srcOrd="0" destOrd="0" presId="urn:microsoft.com/office/officeart/2005/8/layout/hProcess11"/>
    <dgm:cxn modelId="{4E79FB78-1564-48C6-8ACD-F8E22A03C673}" srcId="{E29A9303-88F8-4556-9B52-F766BE6B94EF}" destId="{24EBB861-1FDC-429C-908E-6550B08586AE}" srcOrd="3" destOrd="0" parTransId="{1AC353E5-9209-40D9-BEB1-F9B19159E495}" sibTransId="{1330110D-74FD-49CC-9638-496B252B0CF8}"/>
    <dgm:cxn modelId="{C11C0F7D-4436-4AFE-8603-AF23C1AA471F}" srcId="{E29A9303-88F8-4556-9B52-F766BE6B94EF}" destId="{C7B3D330-2FB1-418B-B629-E457297F9FAF}" srcOrd="5" destOrd="0" parTransId="{BEB49394-09A0-4FD0-8D59-D496787575FA}" sibTransId="{FB1CE44A-8C2D-491E-9CE8-B8F5CD59F50A}"/>
    <dgm:cxn modelId="{5C6B7EB0-1F0A-4570-898D-7743421211FF}" type="presOf" srcId="{C7B3D330-2FB1-418B-B629-E457297F9FAF}" destId="{282D4AC2-52C5-4115-8BD5-2C5E0350B829}" srcOrd="0" destOrd="0" presId="urn:microsoft.com/office/officeart/2005/8/layout/hProcess11"/>
    <dgm:cxn modelId="{3B80AEC0-C638-4C42-867C-11F40DBF9596}" srcId="{E29A9303-88F8-4556-9B52-F766BE6B94EF}" destId="{67DA4DC9-3DD5-4F09-8332-DF21DB0C2DE1}" srcOrd="4" destOrd="0" parTransId="{EF762D10-EB8A-4C70-A7AB-F3E4909A8F83}" sibTransId="{54AF52EE-3766-4F63-A376-4A410BF84434}"/>
    <dgm:cxn modelId="{01E788C1-4FC3-4A20-9BD8-3E3C175819B8}" type="presOf" srcId="{2E667898-06EB-408F-809C-384C45E1E2EE}" destId="{6D452803-9A71-49B5-A253-0895A5384B13}" srcOrd="0" destOrd="0" presId="urn:microsoft.com/office/officeart/2005/8/layout/hProcess11"/>
    <dgm:cxn modelId="{EA4F32C2-D4D3-469A-AED1-2DC28773135F}" type="presOf" srcId="{8C4B8875-49FC-4E87-8EF0-2DE29F482C19}" destId="{9E22DBD7-93AC-4A61-9290-408C9D8AAC00}" srcOrd="0" destOrd="0" presId="urn:microsoft.com/office/officeart/2005/8/layout/hProcess11"/>
    <dgm:cxn modelId="{78F41CCF-7745-4312-A023-DDD48C989B93}" srcId="{E29A9303-88F8-4556-9B52-F766BE6B94EF}" destId="{8C4B8875-49FC-4E87-8EF0-2DE29F482C19}" srcOrd="0" destOrd="0" parTransId="{85E693B1-F6EC-44D3-B6A4-5727C872F79F}" sibTransId="{B06A3244-5FA1-40DF-A292-B866502093E5}"/>
    <dgm:cxn modelId="{9356D0D7-AFDA-4E6B-B95F-729949DA898F}" srcId="{E29A9303-88F8-4556-9B52-F766BE6B94EF}" destId="{2E667898-06EB-408F-809C-384C45E1E2EE}" srcOrd="2" destOrd="0" parTransId="{95643EE1-E0D6-4B27-8BE1-DBA4E7F9621C}" sibTransId="{9B3004B1-6238-4F2F-AFC8-8FD4FF90FB20}"/>
    <dgm:cxn modelId="{F6B0D6E7-C432-4CB9-9C3E-AE6FEDB8E1EF}" type="presOf" srcId="{8F690651-CAD5-477A-BCAD-DC8001972543}" destId="{914B1BBA-22B0-4313-A733-EA4776057422}" srcOrd="0" destOrd="0" presId="urn:microsoft.com/office/officeart/2005/8/layout/hProcess11"/>
    <dgm:cxn modelId="{963096E9-776E-4F61-A500-391F0C08447F}" type="presOf" srcId="{67DA4DC9-3DD5-4F09-8332-DF21DB0C2DE1}" destId="{BFEB3B8F-F205-411D-93B0-7C3A36B5DC03}" srcOrd="0" destOrd="0" presId="urn:microsoft.com/office/officeart/2005/8/layout/hProcess11"/>
    <dgm:cxn modelId="{3E707E5E-665A-4C11-B8E7-0900C4FE6825}" type="presParOf" srcId="{81398FC3-CD09-4CE0-B9AC-1C115D61A6EA}" destId="{0837B785-67A5-4512-84BA-4112CB3436F1}" srcOrd="0" destOrd="0" presId="urn:microsoft.com/office/officeart/2005/8/layout/hProcess11"/>
    <dgm:cxn modelId="{A8C7E1BD-CF60-4416-9D04-A1520CC00F63}" type="presParOf" srcId="{81398FC3-CD09-4CE0-B9AC-1C115D61A6EA}" destId="{526BBDB6-4471-445E-83D1-796CB6D0DBE2}" srcOrd="1" destOrd="0" presId="urn:microsoft.com/office/officeart/2005/8/layout/hProcess11"/>
    <dgm:cxn modelId="{827139E9-83B3-4524-A0EA-350714CB6381}" type="presParOf" srcId="{526BBDB6-4471-445E-83D1-796CB6D0DBE2}" destId="{58B50577-72E8-4E60-9087-E95BD7091EC6}" srcOrd="0" destOrd="0" presId="urn:microsoft.com/office/officeart/2005/8/layout/hProcess11"/>
    <dgm:cxn modelId="{7CF5085E-92F1-400E-A04D-62E9FD4EBA5B}" type="presParOf" srcId="{58B50577-72E8-4E60-9087-E95BD7091EC6}" destId="{9E22DBD7-93AC-4A61-9290-408C9D8AAC00}" srcOrd="0" destOrd="0" presId="urn:microsoft.com/office/officeart/2005/8/layout/hProcess11"/>
    <dgm:cxn modelId="{59D96BA4-CFCE-4F5B-80C3-C99EBF79B1F2}" type="presParOf" srcId="{58B50577-72E8-4E60-9087-E95BD7091EC6}" destId="{3EDB85B3-9D29-4CD6-9002-B59AEB6A4489}" srcOrd="1" destOrd="0" presId="urn:microsoft.com/office/officeart/2005/8/layout/hProcess11"/>
    <dgm:cxn modelId="{AFAE5561-416F-4755-8CF6-7F43529F4429}" type="presParOf" srcId="{58B50577-72E8-4E60-9087-E95BD7091EC6}" destId="{1187EAA6-006D-49DF-8696-03BEFD011516}" srcOrd="2" destOrd="0" presId="urn:microsoft.com/office/officeart/2005/8/layout/hProcess11"/>
    <dgm:cxn modelId="{4F98F3D4-ECC7-4500-BFF3-064125552E62}" type="presParOf" srcId="{526BBDB6-4471-445E-83D1-796CB6D0DBE2}" destId="{7816FE86-E5D4-459F-A67F-4DCF26C66144}" srcOrd="1" destOrd="0" presId="urn:microsoft.com/office/officeart/2005/8/layout/hProcess11"/>
    <dgm:cxn modelId="{0D92571B-5E37-46AA-AE35-741F238AFE41}" type="presParOf" srcId="{526BBDB6-4471-445E-83D1-796CB6D0DBE2}" destId="{F4D83C47-320A-4590-A726-A1094BF6733B}" srcOrd="2" destOrd="0" presId="urn:microsoft.com/office/officeart/2005/8/layout/hProcess11"/>
    <dgm:cxn modelId="{ECCC7B92-2527-4BC7-A8DC-6AAB5966C10B}" type="presParOf" srcId="{F4D83C47-320A-4590-A726-A1094BF6733B}" destId="{914B1BBA-22B0-4313-A733-EA4776057422}" srcOrd="0" destOrd="0" presId="urn:microsoft.com/office/officeart/2005/8/layout/hProcess11"/>
    <dgm:cxn modelId="{6B434066-1420-476C-ABD6-1C2FAEDE4C74}" type="presParOf" srcId="{F4D83C47-320A-4590-A726-A1094BF6733B}" destId="{2DCB49B3-C571-486D-AD6A-F27032E01224}" srcOrd="1" destOrd="0" presId="urn:microsoft.com/office/officeart/2005/8/layout/hProcess11"/>
    <dgm:cxn modelId="{6F1E2EA4-BC85-4325-9BC5-07AE82BAF29F}" type="presParOf" srcId="{F4D83C47-320A-4590-A726-A1094BF6733B}" destId="{9E730287-070C-4292-8FD2-8D09C19C3605}" srcOrd="2" destOrd="0" presId="urn:microsoft.com/office/officeart/2005/8/layout/hProcess11"/>
    <dgm:cxn modelId="{2A8C4451-E060-4242-A310-ED19ACE08D23}" type="presParOf" srcId="{526BBDB6-4471-445E-83D1-796CB6D0DBE2}" destId="{D99E9315-9140-4FE7-A5EE-D17624D656A2}" srcOrd="3" destOrd="0" presId="urn:microsoft.com/office/officeart/2005/8/layout/hProcess11"/>
    <dgm:cxn modelId="{02760266-15DB-4A24-9A02-3DFDA2773BF0}" type="presParOf" srcId="{526BBDB6-4471-445E-83D1-796CB6D0DBE2}" destId="{BB545C9F-D4FB-48FF-B6DA-00948DE1B3FF}" srcOrd="4" destOrd="0" presId="urn:microsoft.com/office/officeart/2005/8/layout/hProcess11"/>
    <dgm:cxn modelId="{52D67E68-868D-462F-B49B-0FF749FF962B}" type="presParOf" srcId="{BB545C9F-D4FB-48FF-B6DA-00948DE1B3FF}" destId="{6D452803-9A71-49B5-A253-0895A5384B13}" srcOrd="0" destOrd="0" presId="urn:microsoft.com/office/officeart/2005/8/layout/hProcess11"/>
    <dgm:cxn modelId="{6AE868A7-970B-4692-B312-9F77DCB62726}" type="presParOf" srcId="{BB545C9F-D4FB-48FF-B6DA-00948DE1B3FF}" destId="{41EC4756-5FBD-4055-841A-3B833A173E60}" srcOrd="1" destOrd="0" presId="urn:microsoft.com/office/officeart/2005/8/layout/hProcess11"/>
    <dgm:cxn modelId="{A0C4D1B1-FED9-427D-AF49-CEF0EA917523}" type="presParOf" srcId="{BB545C9F-D4FB-48FF-B6DA-00948DE1B3FF}" destId="{9BBB20F5-3231-4A29-9E44-65C474C6873B}" srcOrd="2" destOrd="0" presId="urn:microsoft.com/office/officeart/2005/8/layout/hProcess11"/>
    <dgm:cxn modelId="{8D2C62AA-128F-4DBB-96F3-3CE27C482385}" type="presParOf" srcId="{526BBDB6-4471-445E-83D1-796CB6D0DBE2}" destId="{A4D6C609-D872-458F-80E7-79D34E2F8855}" srcOrd="5" destOrd="0" presId="urn:microsoft.com/office/officeart/2005/8/layout/hProcess11"/>
    <dgm:cxn modelId="{666852D3-45B9-4B82-9C3C-AF9EFAF1AC25}" type="presParOf" srcId="{526BBDB6-4471-445E-83D1-796CB6D0DBE2}" destId="{8140B33A-1156-4338-8393-B9AF538E6353}" srcOrd="6" destOrd="0" presId="urn:microsoft.com/office/officeart/2005/8/layout/hProcess11"/>
    <dgm:cxn modelId="{0B3827BE-C2D9-4710-9011-8BFA1F34FA20}" type="presParOf" srcId="{8140B33A-1156-4338-8393-B9AF538E6353}" destId="{FFE6A8FC-2810-462F-9062-786E630FAD64}" srcOrd="0" destOrd="0" presId="urn:microsoft.com/office/officeart/2005/8/layout/hProcess11"/>
    <dgm:cxn modelId="{D6FB130F-EC4B-407C-A453-DCB563B2073F}" type="presParOf" srcId="{8140B33A-1156-4338-8393-B9AF538E6353}" destId="{269241BD-9B5E-400D-BE35-957314EB1D9B}" srcOrd="1" destOrd="0" presId="urn:microsoft.com/office/officeart/2005/8/layout/hProcess11"/>
    <dgm:cxn modelId="{160C06C3-8B7F-4BF5-BD6B-A3E37CC92D60}" type="presParOf" srcId="{8140B33A-1156-4338-8393-B9AF538E6353}" destId="{546E683F-6A11-4EB2-80C5-BAD8C1A703A0}" srcOrd="2" destOrd="0" presId="urn:microsoft.com/office/officeart/2005/8/layout/hProcess11"/>
    <dgm:cxn modelId="{3AFCF9FC-058C-4316-A43E-BD71670FD607}" type="presParOf" srcId="{526BBDB6-4471-445E-83D1-796CB6D0DBE2}" destId="{6F77CC49-2E12-4661-A7C2-A77BB623BC0D}" srcOrd="7" destOrd="0" presId="urn:microsoft.com/office/officeart/2005/8/layout/hProcess11"/>
    <dgm:cxn modelId="{94901099-9F0B-4268-822B-30595B036418}" type="presParOf" srcId="{526BBDB6-4471-445E-83D1-796CB6D0DBE2}" destId="{7FACDE80-2127-4B14-97C1-358A3789203B}" srcOrd="8" destOrd="0" presId="urn:microsoft.com/office/officeart/2005/8/layout/hProcess11"/>
    <dgm:cxn modelId="{3DE42A0F-1AE2-408F-A450-CD8357F08A84}" type="presParOf" srcId="{7FACDE80-2127-4B14-97C1-358A3789203B}" destId="{BFEB3B8F-F205-411D-93B0-7C3A36B5DC03}" srcOrd="0" destOrd="0" presId="urn:microsoft.com/office/officeart/2005/8/layout/hProcess11"/>
    <dgm:cxn modelId="{F1055BE0-44C4-418D-A92F-3B60D880C090}" type="presParOf" srcId="{7FACDE80-2127-4B14-97C1-358A3789203B}" destId="{4B3213F7-789F-49A5-95DE-AB3967A66640}" srcOrd="1" destOrd="0" presId="urn:microsoft.com/office/officeart/2005/8/layout/hProcess11"/>
    <dgm:cxn modelId="{F9A90478-7556-49E8-A3FE-C6A17BD17F5C}" type="presParOf" srcId="{7FACDE80-2127-4B14-97C1-358A3789203B}" destId="{7CED03D3-B433-4F7F-9D03-73F726CC6D72}" srcOrd="2" destOrd="0" presId="urn:microsoft.com/office/officeart/2005/8/layout/hProcess11"/>
    <dgm:cxn modelId="{FFE006CC-C22B-4DAA-AE09-2B61504D21FB}" type="presParOf" srcId="{526BBDB6-4471-445E-83D1-796CB6D0DBE2}" destId="{47BD78D0-6B82-4B62-9ABB-C5DCD8AE66E4}" srcOrd="9" destOrd="0" presId="urn:microsoft.com/office/officeart/2005/8/layout/hProcess11"/>
    <dgm:cxn modelId="{9B999A24-4A63-4A06-BB44-F0EA8BDABF40}" type="presParOf" srcId="{526BBDB6-4471-445E-83D1-796CB6D0DBE2}" destId="{5F4B4DFD-B81A-4A9D-B299-777EFC48163E}" srcOrd="10" destOrd="0" presId="urn:microsoft.com/office/officeart/2005/8/layout/hProcess11"/>
    <dgm:cxn modelId="{0ABA6EA3-40AC-4DF4-AA65-42FCB8EA8B2F}" type="presParOf" srcId="{5F4B4DFD-B81A-4A9D-B299-777EFC48163E}" destId="{282D4AC2-52C5-4115-8BD5-2C5E0350B829}" srcOrd="0" destOrd="0" presId="urn:microsoft.com/office/officeart/2005/8/layout/hProcess11"/>
    <dgm:cxn modelId="{5937727C-51B6-4B0D-8D90-A70A06168DDC}" type="presParOf" srcId="{5F4B4DFD-B81A-4A9D-B299-777EFC48163E}" destId="{21CBE75E-531C-4E0E-B850-1006D6807237}" srcOrd="1" destOrd="0" presId="urn:microsoft.com/office/officeart/2005/8/layout/hProcess11"/>
    <dgm:cxn modelId="{22AEA63C-3F45-4B87-A3DD-0B77BD3C45DB}" type="presParOf" srcId="{5F4B4DFD-B81A-4A9D-B299-777EFC48163E}" destId="{B9E5C7A9-7880-42D7-9846-7CC4E28BFC3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9A9303-88F8-4556-9B52-F766BE6B94EF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8C4B8875-49FC-4E87-8EF0-2DE29F482C19}">
      <dgm:prSet phldrT="[Text]"/>
      <dgm:spPr/>
      <dgm:t>
        <a:bodyPr/>
        <a:lstStyle/>
        <a:p>
          <a:r>
            <a:rPr lang="en-US" dirty="0"/>
            <a:t>Jan 2017-June 2017 – Covered Basic Data Analytics, Campaign Management and CRM</a:t>
          </a:r>
        </a:p>
      </dgm:t>
    </dgm:pt>
    <dgm:pt modelId="{B06A3244-5FA1-40DF-A292-B866502093E5}" type="sibTrans" cxnId="{78F41CCF-7745-4312-A023-DDD48C989B93}">
      <dgm:prSet/>
      <dgm:spPr/>
      <dgm:t>
        <a:bodyPr/>
        <a:lstStyle/>
        <a:p>
          <a:endParaRPr lang="en-US"/>
        </a:p>
      </dgm:t>
    </dgm:pt>
    <dgm:pt modelId="{85E693B1-F6EC-44D3-B6A4-5727C872F79F}" type="parTrans" cxnId="{78F41CCF-7745-4312-A023-DDD48C989B93}">
      <dgm:prSet/>
      <dgm:spPr/>
      <dgm:t>
        <a:bodyPr/>
        <a:lstStyle/>
        <a:p>
          <a:endParaRPr lang="en-US"/>
        </a:p>
      </dgm:t>
    </dgm:pt>
    <dgm:pt modelId="{8F690651-CAD5-477A-BCAD-DC8001972543}">
      <dgm:prSet phldrT="[Text]"/>
      <dgm:spPr/>
      <dgm:t>
        <a:bodyPr/>
        <a:lstStyle/>
        <a:p>
          <a:r>
            <a:rPr lang="en-US" dirty="0"/>
            <a:t>July 2017 – Dec2017 – Text Mining, Web Analytics, Time Series, Decomposition, Decision trees and other classification</a:t>
          </a:r>
        </a:p>
      </dgm:t>
    </dgm:pt>
    <dgm:pt modelId="{E174BEF6-CFD4-47E2-A311-869F45E3BFD6}" type="sibTrans" cxnId="{0254010A-0245-4B98-8EC8-EFFA9D00FA76}">
      <dgm:prSet/>
      <dgm:spPr/>
      <dgm:t>
        <a:bodyPr/>
        <a:lstStyle/>
        <a:p>
          <a:endParaRPr lang="en-US"/>
        </a:p>
      </dgm:t>
    </dgm:pt>
    <dgm:pt modelId="{F9307B34-5309-44D0-9F54-C3471ADEE95D}" type="parTrans" cxnId="{0254010A-0245-4B98-8EC8-EFFA9D00FA76}">
      <dgm:prSet/>
      <dgm:spPr/>
      <dgm:t>
        <a:bodyPr/>
        <a:lstStyle/>
        <a:p>
          <a:endParaRPr lang="en-US"/>
        </a:p>
      </dgm:t>
    </dgm:pt>
    <dgm:pt modelId="{2E667898-06EB-408F-809C-384C45E1E2EE}">
      <dgm:prSet phldrT="[Text]"/>
      <dgm:spPr/>
      <dgm:t>
        <a:bodyPr/>
        <a:lstStyle/>
        <a:p>
          <a:r>
            <a:rPr lang="en-US" dirty="0"/>
            <a:t>Jan 2018 – June 2018 – Data Visualization (Tableau), Unsupervised learning</a:t>
          </a:r>
        </a:p>
      </dgm:t>
    </dgm:pt>
    <dgm:pt modelId="{9B3004B1-6238-4F2F-AFC8-8FD4FF90FB20}" type="sibTrans" cxnId="{9356D0D7-AFDA-4E6B-B95F-729949DA898F}">
      <dgm:prSet/>
      <dgm:spPr/>
      <dgm:t>
        <a:bodyPr/>
        <a:lstStyle/>
        <a:p>
          <a:endParaRPr lang="en-US"/>
        </a:p>
      </dgm:t>
    </dgm:pt>
    <dgm:pt modelId="{95643EE1-E0D6-4B27-8BE1-DBA4E7F9621C}" type="parTrans" cxnId="{9356D0D7-AFDA-4E6B-B95F-729949DA898F}">
      <dgm:prSet/>
      <dgm:spPr/>
      <dgm:t>
        <a:bodyPr/>
        <a:lstStyle/>
        <a:p>
          <a:endParaRPr lang="en-US"/>
        </a:p>
      </dgm:t>
    </dgm:pt>
    <dgm:pt modelId="{24EBB861-1FDC-429C-908E-6550B08586AE}">
      <dgm:prSet phldrT="[Text]"/>
      <dgm:spPr/>
      <dgm:t>
        <a:bodyPr/>
        <a:lstStyle/>
        <a:p>
          <a:r>
            <a:rPr lang="en-US" dirty="0"/>
            <a:t>July 2018 –Dec 2019– Operations Research, Service Analytics, Research module on Video Analytics</a:t>
          </a:r>
        </a:p>
      </dgm:t>
    </dgm:pt>
    <dgm:pt modelId="{1330110D-74FD-49CC-9638-496B252B0CF8}" type="sibTrans" cxnId="{4E79FB78-1564-48C6-8ACD-F8E22A03C673}">
      <dgm:prSet/>
      <dgm:spPr/>
      <dgm:t>
        <a:bodyPr/>
        <a:lstStyle/>
        <a:p>
          <a:endParaRPr lang="en-US"/>
        </a:p>
      </dgm:t>
    </dgm:pt>
    <dgm:pt modelId="{1AC353E5-9209-40D9-BEB1-F9B19159E495}" type="parTrans" cxnId="{4E79FB78-1564-48C6-8ACD-F8E22A03C673}">
      <dgm:prSet/>
      <dgm:spPr/>
      <dgm:t>
        <a:bodyPr/>
        <a:lstStyle/>
        <a:p>
          <a:endParaRPr lang="en-US"/>
        </a:p>
      </dgm:t>
    </dgm:pt>
    <dgm:pt modelId="{67DA4DC9-3DD5-4F09-8332-DF21DB0C2DE1}">
      <dgm:prSet phldrT="[Text]"/>
      <dgm:spPr/>
      <dgm:t>
        <a:bodyPr/>
        <a:lstStyle/>
        <a:p>
          <a:r>
            <a:rPr lang="en-US" dirty="0"/>
            <a:t>Jan 2019 – Apr 2019 – Final year project, Violet event detection ensemble technique using Audio and Video</a:t>
          </a:r>
        </a:p>
      </dgm:t>
    </dgm:pt>
    <dgm:pt modelId="{54AF52EE-3766-4F63-A376-4A410BF84434}" type="sibTrans" cxnId="{3B80AEC0-C638-4C42-867C-11F40DBF9596}">
      <dgm:prSet/>
      <dgm:spPr/>
      <dgm:t>
        <a:bodyPr/>
        <a:lstStyle/>
        <a:p>
          <a:endParaRPr lang="en-US"/>
        </a:p>
      </dgm:t>
    </dgm:pt>
    <dgm:pt modelId="{EF762D10-EB8A-4C70-A7AB-F3E4909A8F83}" type="parTrans" cxnId="{3B80AEC0-C638-4C42-867C-11F40DBF9596}">
      <dgm:prSet/>
      <dgm:spPr/>
      <dgm:t>
        <a:bodyPr/>
        <a:lstStyle/>
        <a:p>
          <a:endParaRPr lang="en-US"/>
        </a:p>
      </dgm:t>
    </dgm:pt>
    <dgm:pt modelId="{81398FC3-CD09-4CE0-B9AC-1C115D61A6EA}" type="pres">
      <dgm:prSet presAssocID="{E29A9303-88F8-4556-9B52-F766BE6B94EF}" presName="Name0" presStyleCnt="0">
        <dgm:presLayoutVars>
          <dgm:dir/>
          <dgm:resizeHandles val="exact"/>
        </dgm:presLayoutVars>
      </dgm:prSet>
      <dgm:spPr/>
    </dgm:pt>
    <dgm:pt modelId="{0837B785-67A5-4512-84BA-4112CB3436F1}" type="pres">
      <dgm:prSet presAssocID="{E29A9303-88F8-4556-9B52-F766BE6B94EF}" presName="arrow" presStyleLbl="bgShp" presStyleIdx="0" presStyleCnt="1"/>
      <dgm:spPr/>
    </dgm:pt>
    <dgm:pt modelId="{526BBDB6-4471-445E-83D1-796CB6D0DBE2}" type="pres">
      <dgm:prSet presAssocID="{E29A9303-88F8-4556-9B52-F766BE6B94EF}" presName="points" presStyleCnt="0"/>
      <dgm:spPr/>
    </dgm:pt>
    <dgm:pt modelId="{58B50577-72E8-4E60-9087-E95BD7091EC6}" type="pres">
      <dgm:prSet presAssocID="{8C4B8875-49FC-4E87-8EF0-2DE29F482C19}" presName="compositeA" presStyleCnt="0"/>
      <dgm:spPr/>
    </dgm:pt>
    <dgm:pt modelId="{9E22DBD7-93AC-4A61-9290-408C9D8AAC00}" type="pres">
      <dgm:prSet presAssocID="{8C4B8875-49FC-4E87-8EF0-2DE29F482C19}" presName="textA" presStyleLbl="revTx" presStyleIdx="0" presStyleCnt="5">
        <dgm:presLayoutVars>
          <dgm:bulletEnabled val="1"/>
        </dgm:presLayoutVars>
      </dgm:prSet>
      <dgm:spPr/>
    </dgm:pt>
    <dgm:pt modelId="{3EDB85B3-9D29-4CD6-9002-B59AEB6A4489}" type="pres">
      <dgm:prSet presAssocID="{8C4B8875-49FC-4E87-8EF0-2DE29F482C19}" presName="circleA" presStyleLbl="node1" presStyleIdx="0" presStyleCnt="5"/>
      <dgm:spPr/>
    </dgm:pt>
    <dgm:pt modelId="{1187EAA6-006D-49DF-8696-03BEFD011516}" type="pres">
      <dgm:prSet presAssocID="{8C4B8875-49FC-4E87-8EF0-2DE29F482C19}" presName="spaceA" presStyleCnt="0"/>
      <dgm:spPr/>
    </dgm:pt>
    <dgm:pt modelId="{7816FE86-E5D4-459F-A67F-4DCF26C66144}" type="pres">
      <dgm:prSet presAssocID="{B06A3244-5FA1-40DF-A292-B866502093E5}" presName="space" presStyleCnt="0"/>
      <dgm:spPr/>
    </dgm:pt>
    <dgm:pt modelId="{F4D83C47-320A-4590-A726-A1094BF6733B}" type="pres">
      <dgm:prSet presAssocID="{8F690651-CAD5-477A-BCAD-DC8001972543}" presName="compositeB" presStyleCnt="0"/>
      <dgm:spPr/>
    </dgm:pt>
    <dgm:pt modelId="{914B1BBA-22B0-4313-A733-EA4776057422}" type="pres">
      <dgm:prSet presAssocID="{8F690651-CAD5-477A-BCAD-DC8001972543}" presName="textB" presStyleLbl="revTx" presStyleIdx="1" presStyleCnt="5">
        <dgm:presLayoutVars>
          <dgm:bulletEnabled val="1"/>
        </dgm:presLayoutVars>
      </dgm:prSet>
      <dgm:spPr/>
    </dgm:pt>
    <dgm:pt modelId="{2DCB49B3-C571-486D-AD6A-F27032E01224}" type="pres">
      <dgm:prSet presAssocID="{8F690651-CAD5-477A-BCAD-DC8001972543}" presName="circleB" presStyleLbl="node1" presStyleIdx="1" presStyleCnt="5"/>
      <dgm:spPr/>
    </dgm:pt>
    <dgm:pt modelId="{9E730287-070C-4292-8FD2-8D09C19C3605}" type="pres">
      <dgm:prSet presAssocID="{8F690651-CAD5-477A-BCAD-DC8001972543}" presName="spaceB" presStyleCnt="0"/>
      <dgm:spPr/>
    </dgm:pt>
    <dgm:pt modelId="{D99E9315-9140-4FE7-A5EE-D17624D656A2}" type="pres">
      <dgm:prSet presAssocID="{E174BEF6-CFD4-47E2-A311-869F45E3BFD6}" presName="space" presStyleCnt="0"/>
      <dgm:spPr/>
    </dgm:pt>
    <dgm:pt modelId="{BB545C9F-D4FB-48FF-B6DA-00948DE1B3FF}" type="pres">
      <dgm:prSet presAssocID="{2E667898-06EB-408F-809C-384C45E1E2EE}" presName="compositeA" presStyleCnt="0"/>
      <dgm:spPr/>
    </dgm:pt>
    <dgm:pt modelId="{6D452803-9A71-49B5-A253-0895A5384B13}" type="pres">
      <dgm:prSet presAssocID="{2E667898-06EB-408F-809C-384C45E1E2EE}" presName="textA" presStyleLbl="revTx" presStyleIdx="2" presStyleCnt="5">
        <dgm:presLayoutVars>
          <dgm:bulletEnabled val="1"/>
        </dgm:presLayoutVars>
      </dgm:prSet>
      <dgm:spPr/>
    </dgm:pt>
    <dgm:pt modelId="{41EC4756-5FBD-4055-841A-3B833A173E60}" type="pres">
      <dgm:prSet presAssocID="{2E667898-06EB-408F-809C-384C45E1E2EE}" presName="circleA" presStyleLbl="node1" presStyleIdx="2" presStyleCnt="5"/>
      <dgm:spPr/>
    </dgm:pt>
    <dgm:pt modelId="{9BBB20F5-3231-4A29-9E44-65C474C6873B}" type="pres">
      <dgm:prSet presAssocID="{2E667898-06EB-408F-809C-384C45E1E2EE}" presName="spaceA" presStyleCnt="0"/>
      <dgm:spPr/>
    </dgm:pt>
    <dgm:pt modelId="{A4D6C609-D872-458F-80E7-79D34E2F8855}" type="pres">
      <dgm:prSet presAssocID="{9B3004B1-6238-4F2F-AFC8-8FD4FF90FB20}" presName="space" presStyleCnt="0"/>
      <dgm:spPr/>
    </dgm:pt>
    <dgm:pt modelId="{8140B33A-1156-4338-8393-B9AF538E6353}" type="pres">
      <dgm:prSet presAssocID="{24EBB861-1FDC-429C-908E-6550B08586AE}" presName="compositeB" presStyleCnt="0"/>
      <dgm:spPr/>
    </dgm:pt>
    <dgm:pt modelId="{FFE6A8FC-2810-462F-9062-786E630FAD64}" type="pres">
      <dgm:prSet presAssocID="{24EBB861-1FDC-429C-908E-6550B08586AE}" presName="textB" presStyleLbl="revTx" presStyleIdx="3" presStyleCnt="5">
        <dgm:presLayoutVars>
          <dgm:bulletEnabled val="1"/>
        </dgm:presLayoutVars>
      </dgm:prSet>
      <dgm:spPr/>
    </dgm:pt>
    <dgm:pt modelId="{269241BD-9B5E-400D-BE35-957314EB1D9B}" type="pres">
      <dgm:prSet presAssocID="{24EBB861-1FDC-429C-908E-6550B08586AE}" presName="circleB" presStyleLbl="node1" presStyleIdx="3" presStyleCnt="5"/>
      <dgm:spPr/>
    </dgm:pt>
    <dgm:pt modelId="{546E683F-6A11-4EB2-80C5-BAD8C1A703A0}" type="pres">
      <dgm:prSet presAssocID="{24EBB861-1FDC-429C-908E-6550B08586AE}" presName="spaceB" presStyleCnt="0"/>
      <dgm:spPr/>
    </dgm:pt>
    <dgm:pt modelId="{6F77CC49-2E12-4661-A7C2-A77BB623BC0D}" type="pres">
      <dgm:prSet presAssocID="{1330110D-74FD-49CC-9638-496B252B0CF8}" presName="space" presStyleCnt="0"/>
      <dgm:spPr/>
    </dgm:pt>
    <dgm:pt modelId="{7FACDE80-2127-4B14-97C1-358A3789203B}" type="pres">
      <dgm:prSet presAssocID="{67DA4DC9-3DD5-4F09-8332-DF21DB0C2DE1}" presName="compositeA" presStyleCnt="0"/>
      <dgm:spPr/>
    </dgm:pt>
    <dgm:pt modelId="{BFEB3B8F-F205-411D-93B0-7C3A36B5DC03}" type="pres">
      <dgm:prSet presAssocID="{67DA4DC9-3DD5-4F09-8332-DF21DB0C2DE1}" presName="textA" presStyleLbl="revTx" presStyleIdx="4" presStyleCnt="5">
        <dgm:presLayoutVars>
          <dgm:bulletEnabled val="1"/>
        </dgm:presLayoutVars>
      </dgm:prSet>
      <dgm:spPr/>
    </dgm:pt>
    <dgm:pt modelId="{4B3213F7-789F-49A5-95DE-AB3967A66640}" type="pres">
      <dgm:prSet presAssocID="{67DA4DC9-3DD5-4F09-8332-DF21DB0C2DE1}" presName="circleA" presStyleLbl="node1" presStyleIdx="4" presStyleCnt="5"/>
      <dgm:spPr/>
    </dgm:pt>
    <dgm:pt modelId="{7CED03D3-B433-4F7F-9D03-73F726CC6D72}" type="pres">
      <dgm:prSet presAssocID="{67DA4DC9-3DD5-4F09-8332-DF21DB0C2DE1}" presName="spaceA" presStyleCnt="0"/>
      <dgm:spPr/>
    </dgm:pt>
  </dgm:ptLst>
  <dgm:cxnLst>
    <dgm:cxn modelId="{2F0EEB04-43DB-4009-AB78-F2060C857249}" type="presOf" srcId="{E29A9303-88F8-4556-9B52-F766BE6B94EF}" destId="{81398FC3-CD09-4CE0-B9AC-1C115D61A6EA}" srcOrd="0" destOrd="0" presId="urn:microsoft.com/office/officeart/2005/8/layout/hProcess11"/>
    <dgm:cxn modelId="{0254010A-0245-4B98-8EC8-EFFA9D00FA76}" srcId="{E29A9303-88F8-4556-9B52-F766BE6B94EF}" destId="{8F690651-CAD5-477A-BCAD-DC8001972543}" srcOrd="1" destOrd="0" parTransId="{F9307B34-5309-44D0-9F54-C3471ADEE95D}" sibTransId="{E174BEF6-CFD4-47E2-A311-869F45E3BFD6}"/>
    <dgm:cxn modelId="{FE2FEB1C-3ED6-4EFF-BD41-26225639789D}" type="presOf" srcId="{24EBB861-1FDC-429C-908E-6550B08586AE}" destId="{FFE6A8FC-2810-462F-9062-786E630FAD64}" srcOrd="0" destOrd="0" presId="urn:microsoft.com/office/officeart/2005/8/layout/hProcess11"/>
    <dgm:cxn modelId="{4E79FB78-1564-48C6-8ACD-F8E22A03C673}" srcId="{E29A9303-88F8-4556-9B52-F766BE6B94EF}" destId="{24EBB861-1FDC-429C-908E-6550B08586AE}" srcOrd="3" destOrd="0" parTransId="{1AC353E5-9209-40D9-BEB1-F9B19159E495}" sibTransId="{1330110D-74FD-49CC-9638-496B252B0CF8}"/>
    <dgm:cxn modelId="{3B80AEC0-C638-4C42-867C-11F40DBF9596}" srcId="{E29A9303-88F8-4556-9B52-F766BE6B94EF}" destId="{67DA4DC9-3DD5-4F09-8332-DF21DB0C2DE1}" srcOrd="4" destOrd="0" parTransId="{EF762D10-EB8A-4C70-A7AB-F3E4909A8F83}" sibTransId="{54AF52EE-3766-4F63-A376-4A410BF84434}"/>
    <dgm:cxn modelId="{01E788C1-4FC3-4A20-9BD8-3E3C175819B8}" type="presOf" srcId="{2E667898-06EB-408F-809C-384C45E1E2EE}" destId="{6D452803-9A71-49B5-A253-0895A5384B13}" srcOrd="0" destOrd="0" presId="urn:microsoft.com/office/officeart/2005/8/layout/hProcess11"/>
    <dgm:cxn modelId="{EA4F32C2-D4D3-469A-AED1-2DC28773135F}" type="presOf" srcId="{8C4B8875-49FC-4E87-8EF0-2DE29F482C19}" destId="{9E22DBD7-93AC-4A61-9290-408C9D8AAC00}" srcOrd="0" destOrd="0" presId="urn:microsoft.com/office/officeart/2005/8/layout/hProcess11"/>
    <dgm:cxn modelId="{78F41CCF-7745-4312-A023-DDD48C989B93}" srcId="{E29A9303-88F8-4556-9B52-F766BE6B94EF}" destId="{8C4B8875-49FC-4E87-8EF0-2DE29F482C19}" srcOrd="0" destOrd="0" parTransId="{85E693B1-F6EC-44D3-B6A4-5727C872F79F}" sibTransId="{B06A3244-5FA1-40DF-A292-B866502093E5}"/>
    <dgm:cxn modelId="{9356D0D7-AFDA-4E6B-B95F-729949DA898F}" srcId="{E29A9303-88F8-4556-9B52-F766BE6B94EF}" destId="{2E667898-06EB-408F-809C-384C45E1E2EE}" srcOrd="2" destOrd="0" parTransId="{95643EE1-E0D6-4B27-8BE1-DBA4E7F9621C}" sibTransId="{9B3004B1-6238-4F2F-AFC8-8FD4FF90FB20}"/>
    <dgm:cxn modelId="{F6B0D6E7-C432-4CB9-9C3E-AE6FEDB8E1EF}" type="presOf" srcId="{8F690651-CAD5-477A-BCAD-DC8001972543}" destId="{914B1BBA-22B0-4313-A733-EA4776057422}" srcOrd="0" destOrd="0" presId="urn:microsoft.com/office/officeart/2005/8/layout/hProcess11"/>
    <dgm:cxn modelId="{963096E9-776E-4F61-A500-391F0C08447F}" type="presOf" srcId="{67DA4DC9-3DD5-4F09-8332-DF21DB0C2DE1}" destId="{BFEB3B8F-F205-411D-93B0-7C3A36B5DC03}" srcOrd="0" destOrd="0" presId="urn:microsoft.com/office/officeart/2005/8/layout/hProcess11"/>
    <dgm:cxn modelId="{3E707E5E-665A-4C11-B8E7-0900C4FE6825}" type="presParOf" srcId="{81398FC3-CD09-4CE0-B9AC-1C115D61A6EA}" destId="{0837B785-67A5-4512-84BA-4112CB3436F1}" srcOrd="0" destOrd="0" presId="urn:microsoft.com/office/officeart/2005/8/layout/hProcess11"/>
    <dgm:cxn modelId="{A8C7E1BD-CF60-4416-9D04-A1520CC00F63}" type="presParOf" srcId="{81398FC3-CD09-4CE0-B9AC-1C115D61A6EA}" destId="{526BBDB6-4471-445E-83D1-796CB6D0DBE2}" srcOrd="1" destOrd="0" presId="urn:microsoft.com/office/officeart/2005/8/layout/hProcess11"/>
    <dgm:cxn modelId="{827139E9-83B3-4524-A0EA-350714CB6381}" type="presParOf" srcId="{526BBDB6-4471-445E-83D1-796CB6D0DBE2}" destId="{58B50577-72E8-4E60-9087-E95BD7091EC6}" srcOrd="0" destOrd="0" presId="urn:microsoft.com/office/officeart/2005/8/layout/hProcess11"/>
    <dgm:cxn modelId="{7CF5085E-92F1-400E-A04D-62E9FD4EBA5B}" type="presParOf" srcId="{58B50577-72E8-4E60-9087-E95BD7091EC6}" destId="{9E22DBD7-93AC-4A61-9290-408C9D8AAC00}" srcOrd="0" destOrd="0" presId="urn:microsoft.com/office/officeart/2005/8/layout/hProcess11"/>
    <dgm:cxn modelId="{59D96BA4-CFCE-4F5B-80C3-C99EBF79B1F2}" type="presParOf" srcId="{58B50577-72E8-4E60-9087-E95BD7091EC6}" destId="{3EDB85B3-9D29-4CD6-9002-B59AEB6A4489}" srcOrd="1" destOrd="0" presId="urn:microsoft.com/office/officeart/2005/8/layout/hProcess11"/>
    <dgm:cxn modelId="{AFAE5561-416F-4755-8CF6-7F43529F4429}" type="presParOf" srcId="{58B50577-72E8-4E60-9087-E95BD7091EC6}" destId="{1187EAA6-006D-49DF-8696-03BEFD011516}" srcOrd="2" destOrd="0" presId="urn:microsoft.com/office/officeart/2005/8/layout/hProcess11"/>
    <dgm:cxn modelId="{4F98F3D4-ECC7-4500-BFF3-064125552E62}" type="presParOf" srcId="{526BBDB6-4471-445E-83D1-796CB6D0DBE2}" destId="{7816FE86-E5D4-459F-A67F-4DCF26C66144}" srcOrd="1" destOrd="0" presId="urn:microsoft.com/office/officeart/2005/8/layout/hProcess11"/>
    <dgm:cxn modelId="{0D92571B-5E37-46AA-AE35-741F238AFE41}" type="presParOf" srcId="{526BBDB6-4471-445E-83D1-796CB6D0DBE2}" destId="{F4D83C47-320A-4590-A726-A1094BF6733B}" srcOrd="2" destOrd="0" presId="urn:microsoft.com/office/officeart/2005/8/layout/hProcess11"/>
    <dgm:cxn modelId="{ECCC7B92-2527-4BC7-A8DC-6AAB5966C10B}" type="presParOf" srcId="{F4D83C47-320A-4590-A726-A1094BF6733B}" destId="{914B1BBA-22B0-4313-A733-EA4776057422}" srcOrd="0" destOrd="0" presId="urn:microsoft.com/office/officeart/2005/8/layout/hProcess11"/>
    <dgm:cxn modelId="{6B434066-1420-476C-ABD6-1C2FAEDE4C74}" type="presParOf" srcId="{F4D83C47-320A-4590-A726-A1094BF6733B}" destId="{2DCB49B3-C571-486D-AD6A-F27032E01224}" srcOrd="1" destOrd="0" presId="urn:microsoft.com/office/officeart/2005/8/layout/hProcess11"/>
    <dgm:cxn modelId="{6F1E2EA4-BC85-4325-9BC5-07AE82BAF29F}" type="presParOf" srcId="{F4D83C47-320A-4590-A726-A1094BF6733B}" destId="{9E730287-070C-4292-8FD2-8D09C19C3605}" srcOrd="2" destOrd="0" presId="urn:microsoft.com/office/officeart/2005/8/layout/hProcess11"/>
    <dgm:cxn modelId="{2A8C4451-E060-4242-A310-ED19ACE08D23}" type="presParOf" srcId="{526BBDB6-4471-445E-83D1-796CB6D0DBE2}" destId="{D99E9315-9140-4FE7-A5EE-D17624D656A2}" srcOrd="3" destOrd="0" presId="urn:microsoft.com/office/officeart/2005/8/layout/hProcess11"/>
    <dgm:cxn modelId="{02760266-15DB-4A24-9A02-3DFDA2773BF0}" type="presParOf" srcId="{526BBDB6-4471-445E-83D1-796CB6D0DBE2}" destId="{BB545C9F-D4FB-48FF-B6DA-00948DE1B3FF}" srcOrd="4" destOrd="0" presId="urn:microsoft.com/office/officeart/2005/8/layout/hProcess11"/>
    <dgm:cxn modelId="{52D67E68-868D-462F-B49B-0FF749FF962B}" type="presParOf" srcId="{BB545C9F-D4FB-48FF-B6DA-00948DE1B3FF}" destId="{6D452803-9A71-49B5-A253-0895A5384B13}" srcOrd="0" destOrd="0" presId="urn:microsoft.com/office/officeart/2005/8/layout/hProcess11"/>
    <dgm:cxn modelId="{6AE868A7-970B-4692-B312-9F77DCB62726}" type="presParOf" srcId="{BB545C9F-D4FB-48FF-B6DA-00948DE1B3FF}" destId="{41EC4756-5FBD-4055-841A-3B833A173E60}" srcOrd="1" destOrd="0" presId="urn:microsoft.com/office/officeart/2005/8/layout/hProcess11"/>
    <dgm:cxn modelId="{A0C4D1B1-FED9-427D-AF49-CEF0EA917523}" type="presParOf" srcId="{BB545C9F-D4FB-48FF-B6DA-00948DE1B3FF}" destId="{9BBB20F5-3231-4A29-9E44-65C474C6873B}" srcOrd="2" destOrd="0" presId="urn:microsoft.com/office/officeart/2005/8/layout/hProcess11"/>
    <dgm:cxn modelId="{8D2C62AA-128F-4DBB-96F3-3CE27C482385}" type="presParOf" srcId="{526BBDB6-4471-445E-83D1-796CB6D0DBE2}" destId="{A4D6C609-D872-458F-80E7-79D34E2F8855}" srcOrd="5" destOrd="0" presId="urn:microsoft.com/office/officeart/2005/8/layout/hProcess11"/>
    <dgm:cxn modelId="{666852D3-45B9-4B82-9C3C-AF9EFAF1AC25}" type="presParOf" srcId="{526BBDB6-4471-445E-83D1-796CB6D0DBE2}" destId="{8140B33A-1156-4338-8393-B9AF538E6353}" srcOrd="6" destOrd="0" presId="urn:microsoft.com/office/officeart/2005/8/layout/hProcess11"/>
    <dgm:cxn modelId="{0B3827BE-C2D9-4710-9011-8BFA1F34FA20}" type="presParOf" srcId="{8140B33A-1156-4338-8393-B9AF538E6353}" destId="{FFE6A8FC-2810-462F-9062-786E630FAD64}" srcOrd="0" destOrd="0" presId="urn:microsoft.com/office/officeart/2005/8/layout/hProcess11"/>
    <dgm:cxn modelId="{D6FB130F-EC4B-407C-A453-DCB563B2073F}" type="presParOf" srcId="{8140B33A-1156-4338-8393-B9AF538E6353}" destId="{269241BD-9B5E-400D-BE35-957314EB1D9B}" srcOrd="1" destOrd="0" presId="urn:microsoft.com/office/officeart/2005/8/layout/hProcess11"/>
    <dgm:cxn modelId="{160C06C3-8B7F-4BF5-BD6B-A3E37CC92D60}" type="presParOf" srcId="{8140B33A-1156-4338-8393-B9AF538E6353}" destId="{546E683F-6A11-4EB2-80C5-BAD8C1A703A0}" srcOrd="2" destOrd="0" presId="urn:microsoft.com/office/officeart/2005/8/layout/hProcess11"/>
    <dgm:cxn modelId="{3AFCF9FC-058C-4316-A43E-BD71670FD607}" type="presParOf" srcId="{526BBDB6-4471-445E-83D1-796CB6D0DBE2}" destId="{6F77CC49-2E12-4661-A7C2-A77BB623BC0D}" srcOrd="7" destOrd="0" presId="urn:microsoft.com/office/officeart/2005/8/layout/hProcess11"/>
    <dgm:cxn modelId="{94901099-9F0B-4268-822B-30595B036418}" type="presParOf" srcId="{526BBDB6-4471-445E-83D1-796CB6D0DBE2}" destId="{7FACDE80-2127-4B14-97C1-358A3789203B}" srcOrd="8" destOrd="0" presId="urn:microsoft.com/office/officeart/2005/8/layout/hProcess11"/>
    <dgm:cxn modelId="{3DE42A0F-1AE2-408F-A450-CD8357F08A84}" type="presParOf" srcId="{7FACDE80-2127-4B14-97C1-358A3789203B}" destId="{BFEB3B8F-F205-411D-93B0-7C3A36B5DC03}" srcOrd="0" destOrd="0" presId="urn:microsoft.com/office/officeart/2005/8/layout/hProcess11"/>
    <dgm:cxn modelId="{F1055BE0-44C4-418D-A92F-3B60D880C090}" type="presParOf" srcId="{7FACDE80-2127-4B14-97C1-358A3789203B}" destId="{4B3213F7-789F-49A5-95DE-AB3967A66640}" srcOrd="1" destOrd="0" presId="urn:microsoft.com/office/officeart/2005/8/layout/hProcess11"/>
    <dgm:cxn modelId="{F9A90478-7556-49E8-A3FE-C6A17BD17F5C}" type="presParOf" srcId="{7FACDE80-2127-4B14-97C1-358A3789203B}" destId="{7CED03D3-B433-4F7F-9D03-73F726CC6D7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B08C1-B2EF-4AB6-BCF3-8A83CB4C82A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3F8D9930-2801-4A87-8916-400F1F0110FE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3 Module </a:t>
          </a:r>
          <a:r>
            <a:rPr lang="en-US"/>
            <a:t>Every Semester</a:t>
          </a:r>
          <a:endParaRPr lang="en-US" dirty="0"/>
        </a:p>
      </dgm:t>
    </dgm:pt>
    <dgm:pt modelId="{AA6D4AFD-5AAC-4C62-863C-CC8D00119E53}" type="parTrans" cxnId="{F031181A-8A73-4070-8260-1ADD9F506E6E}">
      <dgm:prSet/>
      <dgm:spPr/>
    </dgm:pt>
    <dgm:pt modelId="{7644542E-E8F5-41B4-8EA8-BEB6EB930377}" type="sibTrans" cxnId="{F031181A-8A73-4070-8260-1ADD9F506E6E}">
      <dgm:prSet/>
      <dgm:spPr/>
    </dgm:pt>
    <dgm:pt modelId="{3648C27D-0E6C-4BEC-A7D4-5BB91BD2C04C}">
      <dgm:prSet phldrT="[Text]"/>
      <dgm:spPr/>
      <dgm:t>
        <a:bodyPr/>
        <a:lstStyle/>
        <a:p>
          <a:r>
            <a:rPr lang="en-US" dirty="0"/>
            <a:t>Open Data Research</a:t>
          </a:r>
        </a:p>
      </dgm:t>
    </dgm:pt>
    <dgm:pt modelId="{AC04D0E0-7394-4509-990B-F12D10170168}" type="parTrans" cxnId="{83817348-B28C-447E-803B-6B24FB5D8827}">
      <dgm:prSet/>
      <dgm:spPr/>
    </dgm:pt>
    <dgm:pt modelId="{014B4040-63FB-4038-87FB-738FA2A9BAB0}" type="sibTrans" cxnId="{83817348-B28C-447E-803B-6B24FB5D8827}">
      <dgm:prSet/>
      <dgm:spPr/>
    </dgm:pt>
    <dgm:pt modelId="{5CBFC4D2-0B6B-4AD4-9564-8B64A06C6323}">
      <dgm:prSet phldrT="[Text]"/>
      <dgm:spPr/>
      <dgm:t>
        <a:bodyPr/>
        <a:lstStyle/>
        <a:p>
          <a:r>
            <a:rPr lang="en-US" dirty="0"/>
            <a:t>Business/Product domain analytics</a:t>
          </a:r>
        </a:p>
      </dgm:t>
    </dgm:pt>
    <dgm:pt modelId="{DD246697-A3CC-4F18-92E8-6D6184AA01DD}" type="parTrans" cxnId="{BED41929-BB0B-4BED-8A94-E25BAB23A1C9}">
      <dgm:prSet/>
      <dgm:spPr/>
    </dgm:pt>
    <dgm:pt modelId="{56124693-1860-4192-889C-B3A058E607DC}" type="sibTrans" cxnId="{BED41929-BB0B-4BED-8A94-E25BAB23A1C9}">
      <dgm:prSet/>
      <dgm:spPr/>
    </dgm:pt>
    <dgm:pt modelId="{1341009A-72A2-469B-A5FD-8DBAC7E28FF2}">
      <dgm:prSet phldrT="[Text]"/>
      <dgm:spPr/>
      <dgm:t>
        <a:bodyPr/>
        <a:lstStyle/>
        <a:p>
          <a:r>
            <a:rPr lang="en-US" dirty="0"/>
            <a:t>Hypothesis/Validation</a:t>
          </a:r>
        </a:p>
      </dgm:t>
    </dgm:pt>
    <dgm:pt modelId="{AB0BDA08-0C8A-4925-ADF7-F81F518DA210}" type="parTrans" cxnId="{94AD4400-DE79-4DEC-A493-7E21E9DD6BAE}">
      <dgm:prSet/>
      <dgm:spPr/>
      <dgm:t>
        <a:bodyPr/>
        <a:lstStyle/>
        <a:p>
          <a:endParaRPr lang="en-US"/>
        </a:p>
      </dgm:t>
    </dgm:pt>
    <dgm:pt modelId="{D8538AB2-3EC3-4959-B93E-A3582FE97A24}" type="sibTrans" cxnId="{94AD4400-DE79-4DEC-A493-7E21E9DD6BAE}">
      <dgm:prSet/>
      <dgm:spPr/>
      <dgm:t>
        <a:bodyPr/>
        <a:lstStyle/>
        <a:p>
          <a:endParaRPr lang="en-US"/>
        </a:p>
      </dgm:t>
    </dgm:pt>
    <dgm:pt modelId="{D6C6400A-3AFA-45CC-87CC-329E516549F1}">
      <dgm:prSet phldrT="[Text]"/>
      <dgm:spPr/>
      <dgm:t>
        <a:bodyPr/>
        <a:lstStyle/>
        <a:p>
          <a:r>
            <a:rPr lang="en-US" dirty="0"/>
            <a:t>Exam at the Semester End</a:t>
          </a:r>
        </a:p>
      </dgm:t>
    </dgm:pt>
    <dgm:pt modelId="{06439C1D-CEE7-4424-880C-1EAF082A70D6}" type="parTrans" cxnId="{19E2D637-731F-4DE7-B54B-6DE034934AAF}">
      <dgm:prSet/>
      <dgm:spPr/>
    </dgm:pt>
    <dgm:pt modelId="{887B9CB6-D6F2-4559-B91B-2FA746474FA9}" type="sibTrans" cxnId="{19E2D637-731F-4DE7-B54B-6DE034934AAF}">
      <dgm:prSet/>
      <dgm:spPr/>
    </dgm:pt>
    <dgm:pt modelId="{474DFC8C-8274-4861-98E2-7FCFE0510787}" type="pres">
      <dgm:prSet presAssocID="{2FEB08C1-B2EF-4AB6-BCF3-8A83CB4C82A9}" presName="CompostProcess" presStyleCnt="0">
        <dgm:presLayoutVars>
          <dgm:dir/>
          <dgm:resizeHandles val="exact"/>
        </dgm:presLayoutVars>
      </dgm:prSet>
      <dgm:spPr/>
    </dgm:pt>
    <dgm:pt modelId="{AD387533-5282-4C46-B076-33318D1BA2BC}" type="pres">
      <dgm:prSet presAssocID="{2FEB08C1-B2EF-4AB6-BCF3-8A83CB4C82A9}" presName="arrow" presStyleLbl="bgShp" presStyleIdx="0" presStyleCnt="1"/>
      <dgm:spPr>
        <a:solidFill>
          <a:schemeClr val="bg2">
            <a:lumMod val="20000"/>
            <a:lumOff val="80000"/>
          </a:schemeClr>
        </a:solidFill>
      </dgm:spPr>
    </dgm:pt>
    <dgm:pt modelId="{C0032CE5-C878-44D8-AE10-60DB7C90D014}" type="pres">
      <dgm:prSet presAssocID="{2FEB08C1-B2EF-4AB6-BCF3-8A83CB4C82A9}" presName="linearProcess" presStyleCnt="0"/>
      <dgm:spPr/>
    </dgm:pt>
    <dgm:pt modelId="{12AD9C1B-D474-4892-9C56-B2C6BAD2F220}" type="pres">
      <dgm:prSet presAssocID="{3F8D9930-2801-4A87-8916-400F1F0110FE}" presName="textNode" presStyleLbl="node1" presStyleIdx="0" presStyleCnt="5">
        <dgm:presLayoutVars>
          <dgm:bulletEnabled val="1"/>
        </dgm:presLayoutVars>
      </dgm:prSet>
      <dgm:spPr/>
    </dgm:pt>
    <dgm:pt modelId="{9D6BF234-53A6-4032-8452-31DF14D34C7C}" type="pres">
      <dgm:prSet presAssocID="{7644542E-E8F5-41B4-8EA8-BEB6EB930377}" presName="sibTrans" presStyleCnt="0"/>
      <dgm:spPr/>
    </dgm:pt>
    <dgm:pt modelId="{3A3720C7-02CF-46BA-A6BF-6BFF47C50933}" type="pres">
      <dgm:prSet presAssocID="{3648C27D-0E6C-4BEC-A7D4-5BB91BD2C04C}" presName="textNode" presStyleLbl="node1" presStyleIdx="1" presStyleCnt="5">
        <dgm:presLayoutVars>
          <dgm:bulletEnabled val="1"/>
        </dgm:presLayoutVars>
      </dgm:prSet>
      <dgm:spPr/>
    </dgm:pt>
    <dgm:pt modelId="{D935D4D5-951D-45FA-9F96-D8057B0A758E}" type="pres">
      <dgm:prSet presAssocID="{014B4040-63FB-4038-87FB-738FA2A9BAB0}" presName="sibTrans" presStyleCnt="0"/>
      <dgm:spPr/>
    </dgm:pt>
    <dgm:pt modelId="{A1BB6A9C-1242-4E7A-9511-34AF20645C7A}" type="pres">
      <dgm:prSet presAssocID="{5CBFC4D2-0B6B-4AD4-9564-8B64A06C6323}" presName="textNode" presStyleLbl="node1" presStyleIdx="2" presStyleCnt="5">
        <dgm:presLayoutVars>
          <dgm:bulletEnabled val="1"/>
        </dgm:presLayoutVars>
      </dgm:prSet>
      <dgm:spPr/>
    </dgm:pt>
    <dgm:pt modelId="{3230B1E1-B119-4ACA-A8ED-8FEC7987AD01}" type="pres">
      <dgm:prSet presAssocID="{56124693-1860-4192-889C-B3A058E607DC}" presName="sibTrans" presStyleCnt="0"/>
      <dgm:spPr/>
    </dgm:pt>
    <dgm:pt modelId="{5A27AE99-88C6-45A8-915A-8DF2BCB9DD6B}" type="pres">
      <dgm:prSet presAssocID="{1341009A-72A2-469B-A5FD-8DBAC7E28FF2}" presName="textNode" presStyleLbl="node1" presStyleIdx="3" presStyleCnt="5">
        <dgm:presLayoutVars>
          <dgm:bulletEnabled val="1"/>
        </dgm:presLayoutVars>
      </dgm:prSet>
      <dgm:spPr/>
    </dgm:pt>
    <dgm:pt modelId="{4C8C0B24-E5F4-4414-80E4-F235D6A1F036}" type="pres">
      <dgm:prSet presAssocID="{D8538AB2-3EC3-4959-B93E-A3582FE97A24}" presName="sibTrans" presStyleCnt="0"/>
      <dgm:spPr/>
    </dgm:pt>
    <dgm:pt modelId="{AD0351F2-AE5F-4158-8D9F-032C9C4F8DD2}" type="pres">
      <dgm:prSet presAssocID="{D6C6400A-3AFA-45CC-87CC-329E516549F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4AD4400-DE79-4DEC-A493-7E21E9DD6BAE}" srcId="{2FEB08C1-B2EF-4AB6-BCF3-8A83CB4C82A9}" destId="{1341009A-72A2-469B-A5FD-8DBAC7E28FF2}" srcOrd="3" destOrd="0" parTransId="{AB0BDA08-0C8A-4925-ADF7-F81F518DA210}" sibTransId="{D8538AB2-3EC3-4959-B93E-A3582FE97A24}"/>
    <dgm:cxn modelId="{F031181A-8A73-4070-8260-1ADD9F506E6E}" srcId="{2FEB08C1-B2EF-4AB6-BCF3-8A83CB4C82A9}" destId="{3F8D9930-2801-4A87-8916-400F1F0110FE}" srcOrd="0" destOrd="0" parTransId="{AA6D4AFD-5AAC-4C62-863C-CC8D00119E53}" sibTransId="{7644542E-E8F5-41B4-8EA8-BEB6EB930377}"/>
    <dgm:cxn modelId="{BED41929-BB0B-4BED-8A94-E25BAB23A1C9}" srcId="{2FEB08C1-B2EF-4AB6-BCF3-8A83CB4C82A9}" destId="{5CBFC4D2-0B6B-4AD4-9564-8B64A06C6323}" srcOrd="2" destOrd="0" parTransId="{DD246697-A3CC-4F18-92E8-6D6184AA01DD}" sibTransId="{56124693-1860-4192-889C-B3A058E607DC}"/>
    <dgm:cxn modelId="{3D389429-30D5-48A0-945D-CA2E2EC926D1}" type="presOf" srcId="{1341009A-72A2-469B-A5FD-8DBAC7E28FF2}" destId="{5A27AE99-88C6-45A8-915A-8DF2BCB9DD6B}" srcOrd="0" destOrd="0" presId="urn:microsoft.com/office/officeart/2005/8/layout/hProcess9"/>
    <dgm:cxn modelId="{F093C02D-297C-4425-99B7-55E6459E971C}" type="presOf" srcId="{D6C6400A-3AFA-45CC-87CC-329E516549F1}" destId="{AD0351F2-AE5F-4158-8D9F-032C9C4F8DD2}" srcOrd="0" destOrd="0" presId="urn:microsoft.com/office/officeart/2005/8/layout/hProcess9"/>
    <dgm:cxn modelId="{F3EB6A37-5CAF-4967-AE53-90908D82B04B}" type="presOf" srcId="{5CBFC4D2-0B6B-4AD4-9564-8B64A06C6323}" destId="{A1BB6A9C-1242-4E7A-9511-34AF20645C7A}" srcOrd="0" destOrd="0" presId="urn:microsoft.com/office/officeart/2005/8/layout/hProcess9"/>
    <dgm:cxn modelId="{19E2D637-731F-4DE7-B54B-6DE034934AAF}" srcId="{2FEB08C1-B2EF-4AB6-BCF3-8A83CB4C82A9}" destId="{D6C6400A-3AFA-45CC-87CC-329E516549F1}" srcOrd="4" destOrd="0" parTransId="{06439C1D-CEE7-4424-880C-1EAF082A70D6}" sibTransId="{887B9CB6-D6F2-4559-B91B-2FA746474FA9}"/>
    <dgm:cxn modelId="{83817348-B28C-447E-803B-6B24FB5D8827}" srcId="{2FEB08C1-B2EF-4AB6-BCF3-8A83CB4C82A9}" destId="{3648C27D-0E6C-4BEC-A7D4-5BB91BD2C04C}" srcOrd="1" destOrd="0" parTransId="{AC04D0E0-7394-4509-990B-F12D10170168}" sibTransId="{014B4040-63FB-4038-87FB-738FA2A9BAB0}"/>
    <dgm:cxn modelId="{37C07B70-17C5-465A-BBEC-B8F2CEB102E8}" type="presOf" srcId="{3F8D9930-2801-4A87-8916-400F1F0110FE}" destId="{12AD9C1B-D474-4892-9C56-B2C6BAD2F220}" srcOrd="0" destOrd="0" presId="urn:microsoft.com/office/officeart/2005/8/layout/hProcess9"/>
    <dgm:cxn modelId="{253F377B-AC88-46D3-BC09-689A507E5B06}" type="presOf" srcId="{2FEB08C1-B2EF-4AB6-BCF3-8A83CB4C82A9}" destId="{474DFC8C-8274-4861-98E2-7FCFE0510787}" srcOrd="0" destOrd="0" presId="urn:microsoft.com/office/officeart/2005/8/layout/hProcess9"/>
    <dgm:cxn modelId="{A416CE7D-4A27-4568-9ECD-FCAFAF57E49E}" type="presOf" srcId="{3648C27D-0E6C-4BEC-A7D4-5BB91BD2C04C}" destId="{3A3720C7-02CF-46BA-A6BF-6BFF47C50933}" srcOrd="0" destOrd="0" presId="urn:microsoft.com/office/officeart/2005/8/layout/hProcess9"/>
    <dgm:cxn modelId="{CC121AB4-7CA7-439C-B935-2821DA1CA7AD}" type="presParOf" srcId="{474DFC8C-8274-4861-98E2-7FCFE0510787}" destId="{AD387533-5282-4C46-B076-33318D1BA2BC}" srcOrd="0" destOrd="0" presId="urn:microsoft.com/office/officeart/2005/8/layout/hProcess9"/>
    <dgm:cxn modelId="{B9A1717D-5D75-44EF-8E69-3190CAC39C4A}" type="presParOf" srcId="{474DFC8C-8274-4861-98E2-7FCFE0510787}" destId="{C0032CE5-C878-44D8-AE10-60DB7C90D014}" srcOrd="1" destOrd="0" presId="urn:microsoft.com/office/officeart/2005/8/layout/hProcess9"/>
    <dgm:cxn modelId="{A2BEDFAB-5932-4781-B456-7B3E5AD90DC0}" type="presParOf" srcId="{C0032CE5-C878-44D8-AE10-60DB7C90D014}" destId="{12AD9C1B-D474-4892-9C56-B2C6BAD2F220}" srcOrd="0" destOrd="0" presId="urn:microsoft.com/office/officeart/2005/8/layout/hProcess9"/>
    <dgm:cxn modelId="{B9EEC02D-7DDB-44CF-A672-EA5F554DD975}" type="presParOf" srcId="{C0032CE5-C878-44D8-AE10-60DB7C90D014}" destId="{9D6BF234-53A6-4032-8452-31DF14D34C7C}" srcOrd="1" destOrd="0" presId="urn:microsoft.com/office/officeart/2005/8/layout/hProcess9"/>
    <dgm:cxn modelId="{589DBF5F-01A7-4C4C-A9FD-2C6D26972AF2}" type="presParOf" srcId="{C0032CE5-C878-44D8-AE10-60DB7C90D014}" destId="{3A3720C7-02CF-46BA-A6BF-6BFF47C50933}" srcOrd="2" destOrd="0" presId="urn:microsoft.com/office/officeart/2005/8/layout/hProcess9"/>
    <dgm:cxn modelId="{EE92513E-87C8-4739-BC0A-445B67FB5F9B}" type="presParOf" srcId="{C0032CE5-C878-44D8-AE10-60DB7C90D014}" destId="{D935D4D5-951D-45FA-9F96-D8057B0A758E}" srcOrd="3" destOrd="0" presId="urn:microsoft.com/office/officeart/2005/8/layout/hProcess9"/>
    <dgm:cxn modelId="{81168196-1805-44B1-83AC-1050D0197502}" type="presParOf" srcId="{C0032CE5-C878-44D8-AE10-60DB7C90D014}" destId="{A1BB6A9C-1242-4E7A-9511-34AF20645C7A}" srcOrd="4" destOrd="0" presId="urn:microsoft.com/office/officeart/2005/8/layout/hProcess9"/>
    <dgm:cxn modelId="{C415C0A9-B001-4C78-B17F-01DBFE46E395}" type="presParOf" srcId="{C0032CE5-C878-44D8-AE10-60DB7C90D014}" destId="{3230B1E1-B119-4ACA-A8ED-8FEC7987AD01}" srcOrd="5" destOrd="0" presId="urn:microsoft.com/office/officeart/2005/8/layout/hProcess9"/>
    <dgm:cxn modelId="{2DA132CA-2258-4B8F-8F0C-A18F704AC3FD}" type="presParOf" srcId="{C0032CE5-C878-44D8-AE10-60DB7C90D014}" destId="{5A27AE99-88C6-45A8-915A-8DF2BCB9DD6B}" srcOrd="6" destOrd="0" presId="urn:microsoft.com/office/officeart/2005/8/layout/hProcess9"/>
    <dgm:cxn modelId="{77C9F853-620D-41A1-84EE-95B4E1CAECDD}" type="presParOf" srcId="{C0032CE5-C878-44D8-AE10-60DB7C90D014}" destId="{4C8C0B24-E5F4-4414-80E4-F235D6A1F036}" srcOrd="7" destOrd="0" presId="urn:microsoft.com/office/officeart/2005/8/layout/hProcess9"/>
    <dgm:cxn modelId="{E89CCBE3-5E81-4EBB-A86E-992B83B21A15}" type="presParOf" srcId="{C0032CE5-C878-44D8-AE10-60DB7C90D014}" destId="{AD0351F2-AE5F-4158-8D9F-032C9C4F8DD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7B785-67A5-4512-84BA-4112CB3436F1}">
      <dsp:nvSpPr>
        <dsp:cNvPr id="0" name=""/>
        <dsp:cNvSpPr/>
      </dsp:nvSpPr>
      <dsp:spPr>
        <a:xfrm>
          <a:off x="0" y="1554480"/>
          <a:ext cx="11379200" cy="207264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2DBD7-93AC-4A61-9290-408C9D8AAC00}">
      <dsp:nvSpPr>
        <dsp:cNvPr id="0" name=""/>
        <dsp:cNvSpPr/>
      </dsp:nvSpPr>
      <dsp:spPr>
        <a:xfrm>
          <a:off x="2812" y="0"/>
          <a:ext cx="1637704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2015 – Started working with Autodesk first ML project as Sr. SDET</a:t>
          </a:r>
        </a:p>
      </dsp:txBody>
      <dsp:txXfrm>
        <a:off x="2812" y="0"/>
        <a:ext cx="1637704" cy="2072640"/>
      </dsp:txXfrm>
    </dsp:sp>
    <dsp:sp modelId="{3EDB85B3-9D29-4CD6-9002-B59AEB6A4489}">
      <dsp:nvSpPr>
        <dsp:cNvPr id="0" name=""/>
        <dsp:cNvSpPr/>
      </dsp:nvSpPr>
      <dsp:spPr>
        <a:xfrm>
          <a:off x="562585" y="2331720"/>
          <a:ext cx="518160" cy="5181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B1BBA-22B0-4313-A733-EA4776057422}">
      <dsp:nvSpPr>
        <dsp:cNvPr id="0" name=""/>
        <dsp:cNvSpPr/>
      </dsp:nvSpPr>
      <dsp:spPr>
        <a:xfrm>
          <a:off x="1722402" y="3108960"/>
          <a:ext cx="1637704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2016 – Released first version of design graph a 3D shape based search application</a:t>
          </a:r>
        </a:p>
      </dsp:txBody>
      <dsp:txXfrm>
        <a:off x="1722402" y="3108960"/>
        <a:ext cx="1637704" cy="2072640"/>
      </dsp:txXfrm>
    </dsp:sp>
    <dsp:sp modelId="{2DCB49B3-C571-486D-AD6A-F27032E01224}">
      <dsp:nvSpPr>
        <dsp:cNvPr id="0" name=""/>
        <dsp:cNvSpPr/>
      </dsp:nvSpPr>
      <dsp:spPr>
        <a:xfrm>
          <a:off x="2282175" y="2331720"/>
          <a:ext cx="518160" cy="518160"/>
        </a:xfrm>
        <a:prstGeom prst="ellipse">
          <a:avLst/>
        </a:prstGeom>
        <a:solidFill>
          <a:schemeClr val="accent5">
            <a:hueOff val="-2809517"/>
            <a:satOff val="6821"/>
            <a:lumOff val="65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52803-9A71-49B5-A253-0895A5384B13}">
      <dsp:nvSpPr>
        <dsp:cNvPr id="0" name=""/>
        <dsp:cNvSpPr/>
      </dsp:nvSpPr>
      <dsp:spPr>
        <a:xfrm>
          <a:off x="3441992" y="0"/>
          <a:ext cx="1637704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Highly interesting domain &amp; I decided to pursue academic degree</a:t>
          </a:r>
        </a:p>
      </dsp:txBody>
      <dsp:txXfrm>
        <a:off x="3441992" y="0"/>
        <a:ext cx="1637704" cy="2072640"/>
      </dsp:txXfrm>
    </dsp:sp>
    <dsp:sp modelId="{41EC4756-5FBD-4055-841A-3B833A173E60}">
      <dsp:nvSpPr>
        <dsp:cNvPr id="0" name=""/>
        <dsp:cNvSpPr/>
      </dsp:nvSpPr>
      <dsp:spPr>
        <a:xfrm>
          <a:off x="4001765" y="2331720"/>
          <a:ext cx="518160" cy="518160"/>
        </a:xfrm>
        <a:prstGeom prst="ellipse">
          <a:avLst/>
        </a:prstGeom>
        <a:solidFill>
          <a:schemeClr val="accent5">
            <a:hueOff val="-5619035"/>
            <a:satOff val="13642"/>
            <a:lumOff val="131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6A8FC-2810-462F-9062-786E630FAD64}">
      <dsp:nvSpPr>
        <dsp:cNvPr id="0" name=""/>
        <dsp:cNvSpPr/>
      </dsp:nvSpPr>
      <dsp:spPr>
        <a:xfrm>
          <a:off x="5161582" y="3108960"/>
          <a:ext cx="1637704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Took entrance exam same year in National University of Singapore</a:t>
          </a:r>
        </a:p>
      </dsp:txBody>
      <dsp:txXfrm>
        <a:off x="5161582" y="3108960"/>
        <a:ext cx="1637704" cy="2072640"/>
      </dsp:txXfrm>
    </dsp:sp>
    <dsp:sp modelId="{269241BD-9B5E-400D-BE35-957314EB1D9B}">
      <dsp:nvSpPr>
        <dsp:cNvPr id="0" name=""/>
        <dsp:cNvSpPr/>
      </dsp:nvSpPr>
      <dsp:spPr>
        <a:xfrm>
          <a:off x="5721354" y="2331720"/>
          <a:ext cx="518160" cy="518160"/>
        </a:xfrm>
        <a:prstGeom prst="ellipse">
          <a:avLst/>
        </a:prstGeom>
        <a:solidFill>
          <a:schemeClr val="accent5">
            <a:hueOff val="-8428553"/>
            <a:satOff val="20463"/>
            <a:lumOff val="197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B3B8F-F205-411D-93B0-7C3A36B5DC03}">
      <dsp:nvSpPr>
        <dsp:cNvPr id="0" name=""/>
        <dsp:cNvSpPr/>
      </dsp:nvSpPr>
      <dsp:spPr>
        <a:xfrm>
          <a:off x="6881172" y="0"/>
          <a:ext cx="1637704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Started my Academic Journey of 2.5 years at NUS</a:t>
          </a:r>
        </a:p>
      </dsp:txBody>
      <dsp:txXfrm>
        <a:off x="6881172" y="0"/>
        <a:ext cx="1637704" cy="2072640"/>
      </dsp:txXfrm>
    </dsp:sp>
    <dsp:sp modelId="{4B3213F7-789F-49A5-95DE-AB3967A66640}">
      <dsp:nvSpPr>
        <dsp:cNvPr id="0" name=""/>
        <dsp:cNvSpPr/>
      </dsp:nvSpPr>
      <dsp:spPr>
        <a:xfrm>
          <a:off x="7440944" y="2331720"/>
          <a:ext cx="518160" cy="518160"/>
        </a:xfrm>
        <a:prstGeom prst="ellipse">
          <a:avLst/>
        </a:prstGeom>
        <a:solidFill>
          <a:schemeClr val="accent5">
            <a:hueOff val="-11238070"/>
            <a:satOff val="27284"/>
            <a:lumOff val="263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D4AC2-52C5-4115-8BD5-2C5E0350B829}">
      <dsp:nvSpPr>
        <dsp:cNvPr id="0" name=""/>
        <dsp:cNvSpPr/>
      </dsp:nvSpPr>
      <dsp:spPr>
        <a:xfrm>
          <a:off x="8600762" y="3108960"/>
          <a:ext cx="1637704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Autodesk started working as Engineering Manager for Data Reporting platform Token flex</a:t>
          </a:r>
        </a:p>
      </dsp:txBody>
      <dsp:txXfrm>
        <a:off x="8600762" y="3108960"/>
        <a:ext cx="1637704" cy="2072640"/>
      </dsp:txXfrm>
    </dsp:sp>
    <dsp:sp modelId="{21CBE75E-531C-4E0E-B850-1006D6807237}">
      <dsp:nvSpPr>
        <dsp:cNvPr id="0" name=""/>
        <dsp:cNvSpPr/>
      </dsp:nvSpPr>
      <dsp:spPr>
        <a:xfrm>
          <a:off x="9160534" y="2331720"/>
          <a:ext cx="518160" cy="518160"/>
        </a:xfrm>
        <a:prstGeom prst="ellipse">
          <a:avLst/>
        </a:prstGeom>
        <a:solidFill>
          <a:schemeClr val="accent5">
            <a:hueOff val="-14047587"/>
            <a:satOff val="34105"/>
            <a:lumOff val="329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7B785-67A5-4512-84BA-4112CB3436F1}">
      <dsp:nvSpPr>
        <dsp:cNvPr id="0" name=""/>
        <dsp:cNvSpPr/>
      </dsp:nvSpPr>
      <dsp:spPr>
        <a:xfrm>
          <a:off x="0" y="1554480"/>
          <a:ext cx="11379200" cy="207264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2DBD7-93AC-4A61-9290-408C9D8AAC00}">
      <dsp:nvSpPr>
        <dsp:cNvPr id="0" name=""/>
        <dsp:cNvSpPr/>
      </dsp:nvSpPr>
      <dsp:spPr>
        <a:xfrm>
          <a:off x="4500" y="0"/>
          <a:ext cx="1967745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Jan 2017-June 2017 – Covered Basic Data Analytics, Campaign Management and CRM</a:t>
          </a:r>
        </a:p>
      </dsp:txBody>
      <dsp:txXfrm>
        <a:off x="4500" y="0"/>
        <a:ext cx="1967745" cy="2072640"/>
      </dsp:txXfrm>
    </dsp:sp>
    <dsp:sp modelId="{3EDB85B3-9D29-4CD6-9002-B59AEB6A4489}">
      <dsp:nvSpPr>
        <dsp:cNvPr id="0" name=""/>
        <dsp:cNvSpPr/>
      </dsp:nvSpPr>
      <dsp:spPr>
        <a:xfrm>
          <a:off x="729293" y="2331720"/>
          <a:ext cx="518160" cy="5181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B1BBA-22B0-4313-A733-EA4776057422}">
      <dsp:nvSpPr>
        <dsp:cNvPr id="0" name=""/>
        <dsp:cNvSpPr/>
      </dsp:nvSpPr>
      <dsp:spPr>
        <a:xfrm>
          <a:off x="2070633" y="3108960"/>
          <a:ext cx="1967745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July 2017 – Dec2017 – Text Mining, Web Analytics, Time Series, Decomposition, Decision trees and other classification</a:t>
          </a:r>
        </a:p>
      </dsp:txBody>
      <dsp:txXfrm>
        <a:off x="2070633" y="3108960"/>
        <a:ext cx="1967745" cy="2072640"/>
      </dsp:txXfrm>
    </dsp:sp>
    <dsp:sp modelId="{2DCB49B3-C571-486D-AD6A-F27032E01224}">
      <dsp:nvSpPr>
        <dsp:cNvPr id="0" name=""/>
        <dsp:cNvSpPr/>
      </dsp:nvSpPr>
      <dsp:spPr>
        <a:xfrm>
          <a:off x="2795426" y="2331720"/>
          <a:ext cx="518160" cy="518160"/>
        </a:xfrm>
        <a:prstGeom prst="ellipse">
          <a:avLst/>
        </a:prstGeom>
        <a:solidFill>
          <a:schemeClr val="accent5">
            <a:hueOff val="-3511897"/>
            <a:satOff val="8526"/>
            <a:lumOff val="82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52803-9A71-49B5-A253-0895A5384B13}">
      <dsp:nvSpPr>
        <dsp:cNvPr id="0" name=""/>
        <dsp:cNvSpPr/>
      </dsp:nvSpPr>
      <dsp:spPr>
        <a:xfrm>
          <a:off x="4136767" y="0"/>
          <a:ext cx="1967745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Jan 2018 – June 2018 – Data Visualization (Tableau), Unsupervised learning</a:t>
          </a:r>
        </a:p>
      </dsp:txBody>
      <dsp:txXfrm>
        <a:off x="4136767" y="0"/>
        <a:ext cx="1967745" cy="2072640"/>
      </dsp:txXfrm>
    </dsp:sp>
    <dsp:sp modelId="{41EC4756-5FBD-4055-841A-3B833A173E60}">
      <dsp:nvSpPr>
        <dsp:cNvPr id="0" name=""/>
        <dsp:cNvSpPr/>
      </dsp:nvSpPr>
      <dsp:spPr>
        <a:xfrm>
          <a:off x="4861560" y="2331720"/>
          <a:ext cx="518160" cy="518160"/>
        </a:xfrm>
        <a:prstGeom prst="ellipse">
          <a:avLst/>
        </a:prstGeom>
        <a:solidFill>
          <a:schemeClr val="accent5">
            <a:hueOff val="-7023793"/>
            <a:satOff val="17053"/>
            <a:lumOff val="164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6A8FC-2810-462F-9062-786E630FAD64}">
      <dsp:nvSpPr>
        <dsp:cNvPr id="0" name=""/>
        <dsp:cNvSpPr/>
      </dsp:nvSpPr>
      <dsp:spPr>
        <a:xfrm>
          <a:off x="6202900" y="3108960"/>
          <a:ext cx="1967745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July 2018 –Dec 2019– Operations Research, Service Analytics, Research module on Video Analytics</a:t>
          </a:r>
        </a:p>
      </dsp:txBody>
      <dsp:txXfrm>
        <a:off x="6202900" y="3108960"/>
        <a:ext cx="1967745" cy="2072640"/>
      </dsp:txXfrm>
    </dsp:sp>
    <dsp:sp modelId="{269241BD-9B5E-400D-BE35-957314EB1D9B}">
      <dsp:nvSpPr>
        <dsp:cNvPr id="0" name=""/>
        <dsp:cNvSpPr/>
      </dsp:nvSpPr>
      <dsp:spPr>
        <a:xfrm>
          <a:off x="6927693" y="2331720"/>
          <a:ext cx="518160" cy="518160"/>
        </a:xfrm>
        <a:prstGeom prst="ellipse">
          <a:avLst/>
        </a:prstGeom>
        <a:solidFill>
          <a:schemeClr val="accent5">
            <a:hueOff val="-10535690"/>
            <a:satOff val="25579"/>
            <a:lumOff val="24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B3B8F-F205-411D-93B0-7C3A36B5DC03}">
      <dsp:nvSpPr>
        <dsp:cNvPr id="0" name=""/>
        <dsp:cNvSpPr/>
      </dsp:nvSpPr>
      <dsp:spPr>
        <a:xfrm>
          <a:off x="8269033" y="0"/>
          <a:ext cx="1967745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Jan 2019 – Apr 2019 – Final year project, Violet event detection ensemble technique using Audio and Video</a:t>
          </a:r>
        </a:p>
      </dsp:txBody>
      <dsp:txXfrm>
        <a:off x="8269033" y="0"/>
        <a:ext cx="1967745" cy="2072640"/>
      </dsp:txXfrm>
    </dsp:sp>
    <dsp:sp modelId="{4B3213F7-789F-49A5-95DE-AB3967A66640}">
      <dsp:nvSpPr>
        <dsp:cNvPr id="0" name=""/>
        <dsp:cNvSpPr/>
      </dsp:nvSpPr>
      <dsp:spPr>
        <a:xfrm>
          <a:off x="8993826" y="2331720"/>
          <a:ext cx="518160" cy="518160"/>
        </a:xfrm>
        <a:prstGeom prst="ellipse">
          <a:avLst/>
        </a:prstGeom>
        <a:solidFill>
          <a:schemeClr val="accent5">
            <a:hueOff val="-14047587"/>
            <a:satOff val="34105"/>
            <a:lumOff val="329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87533-5282-4C46-B076-33318D1BA2BC}">
      <dsp:nvSpPr>
        <dsp:cNvPr id="0" name=""/>
        <dsp:cNvSpPr/>
      </dsp:nvSpPr>
      <dsp:spPr>
        <a:xfrm>
          <a:off x="849629" y="0"/>
          <a:ext cx="9629140" cy="4679950"/>
        </a:xfrm>
        <a:prstGeom prst="rightArrow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D9C1B-D474-4892-9C56-B2C6BAD2F220}">
      <dsp:nvSpPr>
        <dsp:cNvPr id="0" name=""/>
        <dsp:cNvSpPr/>
      </dsp:nvSpPr>
      <dsp:spPr>
        <a:xfrm>
          <a:off x="4978" y="1403985"/>
          <a:ext cx="2176623" cy="18719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 Module </a:t>
          </a:r>
          <a:r>
            <a:rPr lang="en-US" sz="1500" kern="1200"/>
            <a:t>Every Semester</a:t>
          </a:r>
          <a:endParaRPr lang="en-US" sz="1500" kern="1200" dirty="0"/>
        </a:p>
      </dsp:txBody>
      <dsp:txXfrm>
        <a:off x="96361" y="1495368"/>
        <a:ext cx="1993857" cy="1689214"/>
      </dsp:txXfrm>
    </dsp:sp>
    <dsp:sp modelId="{3A3720C7-02CF-46BA-A6BF-6BFF47C50933}">
      <dsp:nvSpPr>
        <dsp:cNvPr id="0" name=""/>
        <dsp:cNvSpPr/>
      </dsp:nvSpPr>
      <dsp:spPr>
        <a:xfrm>
          <a:off x="2290433" y="1403985"/>
          <a:ext cx="2176623" cy="1871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 Data Research</a:t>
          </a:r>
        </a:p>
      </dsp:txBody>
      <dsp:txXfrm>
        <a:off x="2381816" y="1495368"/>
        <a:ext cx="1993857" cy="1689214"/>
      </dsp:txXfrm>
    </dsp:sp>
    <dsp:sp modelId="{A1BB6A9C-1242-4E7A-9511-34AF20645C7A}">
      <dsp:nvSpPr>
        <dsp:cNvPr id="0" name=""/>
        <dsp:cNvSpPr/>
      </dsp:nvSpPr>
      <dsp:spPr>
        <a:xfrm>
          <a:off x="4575888" y="1403985"/>
          <a:ext cx="2176623" cy="1871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Business/Product domain analytics</a:t>
          </a:r>
        </a:p>
      </dsp:txBody>
      <dsp:txXfrm>
        <a:off x="4667271" y="1495368"/>
        <a:ext cx="1993857" cy="1689214"/>
      </dsp:txXfrm>
    </dsp:sp>
    <dsp:sp modelId="{5A27AE99-88C6-45A8-915A-8DF2BCB9DD6B}">
      <dsp:nvSpPr>
        <dsp:cNvPr id="0" name=""/>
        <dsp:cNvSpPr/>
      </dsp:nvSpPr>
      <dsp:spPr>
        <a:xfrm>
          <a:off x="6861343" y="1403985"/>
          <a:ext cx="2176623" cy="1871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Hypothesis/Validation</a:t>
          </a:r>
        </a:p>
      </dsp:txBody>
      <dsp:txXfrm>
        <a:off x="6952726" y="1495368"/>
        <a:ext cx="1993857" cy="1689214"/>
      </dsp:txXfrm>
    </dsp:sp>
    <dsp:sp modelId="{AD0351F2-AE5F-4158-8D9F-032C9C4F8DD2}">
      <dsp:nvSpPr>
        <dsp:cNvPr id="0" name=""/>
        <dsp:cNvSpPr/>
      </dsp:nvSpPr>
      <dsp:spPr>
        <a:xfrm>
          <a:off x="9146797" y="1403985"/>
          <a:ext cx="2176623" cy="18719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 at the Semester End</a:t>
          </a:r>
        </a:p>
      </dsp:txBody>
      <dsp:txXfrm>
        <a:off x="9238180" y="1495368"/>
        <a:ext cx="1993857" cy="1689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0" y="0"/>
            <a:ext cx="9780588" cy="68040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728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/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547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6299887" y="1511250"/>
            <a:ext cx="5472113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3"/>
          </p:nvPr>
        </p:nvSpPr>
        <p:spPr>
          <a:xfrm>
            <a:off x="4301550" y="1511476"/>
            <a:ext cx="3600450" cy="467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4"/>
          </p:nvPr>
        </p:nvSpPr>
        <p:spPr>
          <a:xfrm>
            <a:off x="8171550" y="1511475"/>
            <a:ext cx="360045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216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3"/>
          </p:nvPr>
        </p:nvSpPr>
        <p:spPr>
          <a:xfrm>
            <a:off x="2726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4"/>
          </p:nvPr>
        </p:nvSpPr>
        <p:spPr>
          <a:xfrm>
            <a:off x="5021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5"/>
          </p:nvPr>
        </p:nvSpPr>
        <p:spPr>
          <a:xfrm>
            <a:off x="7316412" y="1507535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6"/>
          </p:nvPr>
        </p:nvSpPr>
        <p:spPr>
          <a:xfrm>
            <a:off x="9611412" y="1507535"/>
            <a:ext cx="2160588" cy="46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990600"/>
            <a:ext cx="11379200" cy="406400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 sz="2133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Subtitle if needed</a:t>
            </a:r>
          </a:p>
        </p:txBody>
      </p:sp>
    </p:spTree>
    <p:extLst>
      <p:ext uri="{BB962C8B-B14F-4D97-AF65-F5344CB8AC3E}">
        <p14:creationId xmlns:p14="http://schemas.microsoft.com/office/powerpoint/2010/main" val="4934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1">
  <p:cSld name="Divider Slide 1">
    <p:bg>
      <p:bgPr>
        <a:solidFill>
          <a:srgbClr val="F2F2F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0" y="0"/>
            <a:ext cx="9780588" cy="63713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6235700" y="2204792"/>
            <a:ext cx="5956300" cy="19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235700" y="4148860"/>
            <a:ext cx="5956300" cy="110056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252000" bIns="1800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9780588" y="52477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er Slide 2">
  <p:cSld name="Divier Slide 2">
    <p:bg>
      <p:bgPr>
        <a:solidFill>
          <a:srgbClr val="3F3F3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>
            <a:spLocks noGrp="1"/>
          </p:cNvSpPr>
          <p:nvPr>
            <p:ph type="pic" idx="2"/>
          </p:nvPr>
        </p:nvSpPr>
        <p:spPr>
          <a:xfrm>
            <a:off x="2411412" y="0"/>
            <a:ext cx="9780588" cy="63713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2000" tIns="180000" rIns="180000" bIns="1800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0" y="4110760"/>
            <a:ext cx="5956300" cy="110056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252000" tIns="180000" rIns="180000" bIns="1800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Image Layout 1">
  <p:cSld name="Text Image Layout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>
            <a:spLocks noGrp="1"/>
          </p:cNvSpPr>
          <p:nvPr>
            <p:ph type="pic" idx="2"/>
          </p:nvPr>
        </p:nvSpPr>
        <p:spPr>
          <a:xfrm>
            <a:off x="6096000" y="-1"/>
            <a:ext cx="6096000" cy="63713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584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111800" y="3802899"/>
            <a:ext cx="4648200" cy="9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180000" bIns="1800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111800" y="4787900"/>
            <a:ext cx="4648200" cy="11628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32000" y="2668686"/>
            <a:ext cx="5472000" cy="299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Image Layout 2">
  <p:cSld name="Text Image Layout 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0" y="-1"/>
            <a:ext cx="6096000" cy="63713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584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0000" tIns="180000" rIns="180000" bIns="1800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118334" y="2994141"/>
            <a:ext cx="6641626" cy="59015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288000" y="3763648"/>
            <a:ext cx="5472000" cy="242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432000" y="1515834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432000" y="2023668"/>
            <a:ext cx="5472000" cy="416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4"/>
          </p:nvPr>
        </p:nvSpPr>
        <p:spPr>
          <a:xfrm>
            <a:off x="6300000" y="1516359"/>
            <a:ext cx="547200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5"/>
          </p:nvPr>
        </p:nvSpPr>
        <p:spPr>
          <a:xfrm>
            <a:off x="6299887" y="2020359"/>
            <a:ext cx="5472113" cy="417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371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6096000" y="5359400"/>
            <a:ext cx="5664000" cy="56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0000" tIns="180000" rIns="180000" bIns="18000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rgbClr val="F2F2F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780102" cy="68040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ctrTitle"/>
          </p:nvPr>
        </p:nvSpPr>
        <p:spPr>
          <a:xfrm>
            <a:off x="8458200" y="2798354"/>
            <a:ext cx="3733800" cy="10136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458200" y="3957705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3"/>
          </p:nvPr>
        </p:nvSpPr>
        <p:spPr>
          <a:xfrm>
            <a:off x="8458200" y="4306722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4"/>
          </p:nvPr>
        </p:nvSpPr>
        <p:spPr>
          <a:xfrm>
            <a:off x="8458200" y="4655739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5"/>
          </p:nvPr>
        </p:nvSpPr>
        <p:spPr>
          <a:xfrm>
            <a:off x="8458200" y="5004756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8458200" y="2685912"/>
            <a:ext cx="3733800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Team 1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6371351"/>
            <a:ext cx="9780102" cy="432000"/>
          </a:xfrm>
          <a:custGeom>
            <a:avLst/>
            <a:gdLst/>
            <a:ahLst/>
            <a:cxnLst/>
            <a:rect l="l" t="t" r="r" b="b"/>
            <a:pathLst>
              <a:path w="9780102" h="432000" extrusionOk="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sz="3200" b="1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9" name="Google Shape;19;p1"/>
          <p:cNvCxnSpPr/>
          <p:nvPr/>
        </p:nvCxnSpPr>
        <p:spPr>
          <a:xfrm rot="10800000">
            <a:off x="1" y="6371351"/>
            <a:ext cx="12191999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ningmartlah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in.fas.usda.gov/Recent%20GAIN%20Publications/Retail%20Foods_Singapore_Singapore_6-29-2018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AKASHAY HIRE (A0178512A), APURV GARG (A0178205E), PRADEEP KUMAR (A0163453H), MUNI RANJAN (A0163382E), XIANG XUEMENG (A0178419R), LIANG SHIZE (A0178178M), GENG HUI (A0178516W)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DA41B-59B9-4062-BB47-63381113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28" y="1593916"/>
            <a:ext cx="3087344" cy="3087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</a:pPr>
            <a:r>
              <a:rPr lang="en-US" sz="6000">
                <a:solidFill>
                  <a:schemeClr val="accent2"/>
                </a:solidFill>
              </a:rPr>
              <a:t>Competition</a:t>
            </a:r>
            <a:endParaRPr/>
          </a:p>
        </p:txBody>
      </p:sp>
      <p:pic>
        <p:nvPicPr>
          <p:cNvPr id="206" name="Google Shape;206;p24" descr="Image result for honestb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946" y="1442051"/>
            <a:ext cx="3529109" cy="1843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 descr="Image result for redmar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2788" y="600819"/>
            <a:ext cx="3526424" cy="352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 descr="Image result for ninjava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3400" y="1609846"/>
            <a:ext cx="3553968" cy="1508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4"/>
          <p:cNvCxnSpPr/>
          <p:nvPr/>
        </p:nvCxnSpPr>
        <p:spPr>
          <a:xfrm>
            <a:off x="1524000" y="5778706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BFD2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24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Competitive Advantage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3770050" y="2539015"/>
            <a:ext cx="2195744" cy="1997474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Unique Optimized Supply Chain Solution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715392" y="2539014"/>
            <a:ext cx="2205361" cy="19974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Solves current challenges with Competitors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6584272" y="2539014"/>
            <a:ext cx="2195744" cy="1997474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Easier than now for Customers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9629313" y="2539014"/>
            <a:ext cx="2195744" cy="1997474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Empower Small Marts/Store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Team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26" name="Google Shape;226;p26"/>
          <p:cNvGrpSpPr/>
          <p:nvPr/>
        </p:nvGrpSpPr>
        <p:grpSpPr>
          <a:xfrm>
            <a:off x="0" y="634885"/>
            <a:ext cx="4864781" cy="1647825"/>
            <a:chOff x="0" y="634885"/>
            <a:chExt cx="4864781" cy="1647825"/>
          </a:xfrm>
        </p:grpSpPr>
        <p:pic>
          <p:nvPicPr>
            <p:cNvPr id="227" name="Google Shape;227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634885"/>
              <a:ext cx="1714500" cy="1647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6"/>
            <p:cNvSpPr txBox="1"/>
            <p:nvPr/>
          </p:nvSpPr>
          <p:spPr>
            <a:xfrm>
              <a:off x="2007909" y="1244338"/>
              <a:ext cx="285687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Pradeep Kumar, CPO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F2F2F"/>
                  </a:solidFill>
                </a:rPr>
                <a:t>Chief </a:t>
              </a:r>
              <a:r>
                <a:rPr lang="en-US" sz="2000">
                  <a:solidFill>
                    <a:srgbClr val="2F2F2F"/>
                  </a:solidFill>
                  <a:latin typeface="Arial"/>
                  <a:ea typeface="Arial"/>
                  <a:cs typeface="Arial"/>
                  <a:sym typeface="Arial"/>
                </a:rPr>
                <a:t>Product Officer</a:t>
              </a:r>
              <a:endParaRPr/>
            </a:p>
          </p:txBody>
        </p:sp>
      </p:grpSp>
      <p:grpSp>
        <p:nvGrpSpPr>
          <p:cNvPr id="229" name="Google Shape;229;p26"/>
          <p:cNvGrpSpPr/>
          <p:nvPr/>
        </p:nvGrpSpPr>
        <p:grpSpPr>
          <a:xfrm>
            <a:off x="5233987" y="701560"/>
            <a:ext cx="4938173" cy="1581150"/>
            <a:chOff x="5233987" y="701560"/>
            <a:chExt cx="4938173" cy="1581150"/>
          </a:xfrm>
        </p:grpSpPr>
        <p:pic>
          <p:nvPicPr>
            <p:cNvPr id="230" name="Google Shape;230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3987" y="701560"/>
              <a:ext cx="1724025" cy="1581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6"/>
            <p:cNvSpPr txBox="1"/>
            <p:nvPr/>
          </p:nvSpPr>
          <p:spPr>
            <a:xfrm>
              <a:off x="7122927" y="1104854"/>
              <a:ext cx="3049233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Akshay Hire, CEO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F2F2F"/>
                  </a:solidFill>
                </a:rPr>
                <a:t>Chief </a:t>
              </a:r>
              <a:r>
                <a:rPr lang="en-US" sz="2000">
                  <a:solidFill>
                    <a:srgbClr val="2F2F2F"/>
                  </a:solidFill>
                  <a:latin typeface="Arial"/>
                  <a:ea typeface="Arial"/>
                  <a:cs typeface="Arial"/>
                  <a:sym typeface="Arial"/>
                </a:rPr>
                <a:t>Executive Officer</a:t>
              </a:r>
              <a:endParaRPr/>
            </a:p>
          </p:txBody>
        </p:sp>
      </p:grpSp>
      <p:grpSp>
        <p:nvGrpSpPr>
          <p:cNvPr id="232" name="Google Shape;232;p26"/>
          <p:cNvGrpSpPr/>
          <p:nvPr/>
        </p:nvGrpSpPr>
        <p:grpSpPr>
          <a:xfrm>
            <a:off x="163008" y="2169519"/>
            <a:ext cx="4435015" cy="1638300"/>
            <a:chOff x="147637" y="2609850"/>
            <a:chExt cx="4435015" cy="1638300"/>
          </a:xfrm>
        </p:grpSpPr>
        <p:pic>
          <p:nvPicPr>
            <p:cNvPr id="233" name="Google Shape;233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7637" y="2609850"/>
              <a:ext cx="1419225" cy="163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26"/>
            <p:cNvSpPr txBox="1"/>
            <p:nvPr/>
          </p:nvSpPr>
          <p:spPr>
            <a:xfrm>
              <a:off x="1911728" y="2817043"/>
              <a:ext cx="26709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Apurv Garg, CDO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F2F2F"/>
                  </a:solidFill>
                </a:rPr>
                <a:t>Chief </a:t>
              </a:r>
              <a:r>
                <a:rPr lang="en-US" sz="2000">
                  <a:solidFill>
                    <a:srgbClr val="2F2F2F"/>
                  </a:solidFill>
                  <a:latin typeface="Arial"/>
                  <a:ea typeface="Arial"/>
                  <a:cs typeface="Arial"/>
                  <a:sym typeface="Arial"/>
                </a:rPr>
                <a:t>Digital Officer</a:t>
              </a:r>
              <a:endParaRPr/>
            </a:p>
          </p:txBody>
        </p:sp>
      </p:grpSp>
      <p:grpSp>
        <p:nvGrpSpPr>
          <p:cNvPr id="235" name="Google Shape;235;p26"/>
          <p:cNvGrpSpPr/>
          <p:nvPr/>
        </p:nvGrpSpPr>
        <p:grpSpPr>
          <a:xfrm>
            <a:off x="5462575" y="2383039"/>
            <a:ext cx="4425097" cy="1428750"/>
            <a:chOff x="5386387" y="2817043"/>
            <a:chExt cx="4425097" cy="1428750"/>
          </a:xfrm>
        </p:grpSpPr>
        <p:pic>
          <p:nvPicPr>
            <p:cNvPr id="236" name="Google Shape;236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386387" y="2817043"/>
              <a:ext cx="1571625" cy="142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6"/>
            <p:cNvSpPr txBox="1"/>
            <p:nvPr/>
          </p:nvSpPr>
          <p:spPr>
            <a:xfrm>
              <a:off x="7122927" y="2817043"/>
              <a:ext cx="2688557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Muni Ranjan, CDS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F2F2F"/>
                  </a:solidFill>
                </a:rPr>
                <a:t>Chief </a:t>
              </a:r>
              <a:r>
                <a:rPr lang="en-US" sz="2000">
                  <a:solidFill>
                    <a:srgbClr val="2F2F2F"/>
                  </a:solidFill>
                  <a:latin typeface="Arial"/>
                  <a:ea typeface="Arial"/>
                  <a:cs typeface="Arial"/>
                  <a:sym typeface="Arial"/>
                </a:rPr>
                <a:t>Data Scientist</a:t>
              </a:r>
              <a:endParaRPr/>
            </a:p>
          </p:txBody>
        </p:sp>
      </p:grpSp>
      <p:sp>
        <p:nvSpPr>
          <p:cNvPr id="238" name="Google Shape;238;p26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425" y="3863964"/>
            <a:ext cx="1212800" cy="1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/>
          <p:nvPr/>
        </p:nvSpPr>
        <p:spPr>
          <a:xfrm>
            <a:off x="127525" y="3689042"/>
            <a:ext cx="1602600" cy="1581300"/>
          </a:xfrm>
          <a:prstGeom prst="ellipse">
            <a:avLst/>
          </a:prstGeom>
          <a:noFill/>
          <a:ln w="152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1934275" y="4224414"/>
            <a:ext cx="3528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Xiang </a:t>
            </a:r>
            <a:r>
              <a:rPr lang="en-US" sz="2000" b="1" dirty="0" err="1">
                <a:solidFill>
                  <a:schemeClr val="dk1"/>
                </a:solidFill>
              </a:rPr>
              <a:t>Xuemeng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lang="en-US" sz="2000" b="1" dirty="0">
                <a:solidFill>
                  <a:schemeClr val="dk1"/>
                </a:solidFill>
              </a:rPr>
              <a:t>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F2F2F"/>
                </a:solidFill>
              </a:rPr>
              <a:t>Chief Technology</a:t>
            </a:r>
            <a:r>
              <a:rPr lang="en-US" sz="2000" dirty="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 Officer</a:t>
            </a:r>
            <a:endParaRPr dirty="0"/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8">
            <a:alphaModFix/>
          </a:blip>
          <a:srcRect t="-715"/>
          <a:stretch/>
        </p:blipFill>
        <p:spPr>
          <a:xfrm>
            <a:off x="5769366" y="3784997"/>
            <a:ext cx="1212800" cy="1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7340991" y="3784997"/>
            <a:ext cx="3811374" cy="109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Geng</a:t>
            </a:r>
            <a:r>
              <a:rPr lang="en-US" sz="2000" b="1" dirty="0">
                <a:solidFill>
                  <a:schemeClr val="dk1"/>
                </a:solidFill>
              </a:rPr>
              <a:t> Hui, Chief HR</a:t>
            </a:r>
            <a:endParaRPr sz="20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F2F2F"/>
                </a:solidFill>
              </a:rPr>
              <a:t>Chief Human resources Officer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27" name="Google Shape;232;p26">
            <a:extLst>
              <a:ext uri="{FF2B5EF4-FFF2-40B4-BE49-F238E27FC236}">
                <a16:creationId xmlns:a16="http://schemas.microsoft.com/office/drawing/2014/main" id="{540E17BB-DA3E-4B9E-A53B-C3F538B211EE}"/>
              </a:ext>
            </a:extLst>
          </p:cNvPr>
          <p:cNvSpPr txBox="1"/>
          <p:nvPr/>
        </p:nvSpPr>
        <p:spPr>
          <a:xfrm>
            <a:off x="7332743" y="5245397"/>
            <a:ext cx="347210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Shize</a:t>
            </a:r>
            <a:r>
              <a:rPr lang="en-US" sz="2000" b="1" dirty="0">
                <a:solidFill>
                  <a:schemeClr val="dk1"/>
                </a:solidFill>
              </a:rPr>
              <a:t> Liang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lang="en-US" sz="2000" b="1" dirty="0">
                <a:solidFill>
                  <a:schemeClr val="dk1"/>
                </a:solidFill>
              </a:rPr>
              <a:t>MO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F2F2F"/>
                </a:solidFill>
              </a:rPr>
              <a:t>Chief Marketing officer</a:t>
            </a:r>
            <a:endParaRPr dirty="0"/>
          </a:p>
        </p:txBody>
      </p:sp>
      <p:pic>
        <p:nvPicPr>
          <p:cNvPr id="28" name="Google Shape;240;p26">
            <a:extLst>
              <a:ext uri="{FF2B5EF4-FFF2-40B4-BE49-F238E27FC236}">
                <a16:creationId xmlns:a16="http://schemas.microsoft.com/office/drawing/2014/main" id="{C1ABC74F-BE9E-4326-9368-EEC114228E0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69366" y="5117578"/>
            <a:ext cx="1292100" cy="1292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9" name="Google Shape;240;p26">
            <a:extLst>
              <a:ext uri="{FF2B5EF4-FFF2-40B4-BE49-F238E27FC236}">
                <a16:creationId xmlns:a16="http://schemas.microsoft.com/office/drawing/2014/main" id="{8D35A64F-E0C0-4BC1-B916-B24F5690B04F}"/>
              </a:ext>
            </a:extLst>
          </p:cNvPr>
          <p:cNvSpPr/>
          <p:nvPr/>
        </p:nvSpPr>
        <p:spPr>
          <a:xfrm>
            <a:off x="5462575" y="3689042"/>
            <a:ext cx="1870168" cy="1356219"/>
          </a:xfrm>
          <a:prstGeom prst="ellipse">
            <a:avLst/>
          </a:prstGeom>
          <a:noFill/>
          <a:ln w="152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7" descr="Image result for thanks for listen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473" y="721647"/>
            <a:ext cx="5929174" cy="444688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0" y="5209349"/>
            <a:ext cx="972992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 dirty="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AKASHAY HIRE (A0178512A), APURV GARG (A0178205E),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 dirty="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PRADEEP KUMAR (A0163453H), MUNI RANJAN (A0163382E),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 dirty="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XIANG XUEMENG (A0178419R), LIANG SHIZE (A0178178M),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 dirty="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GENG HUI (A0178516W)</a:t>
            </a:r>
            <a:endParaRPr dirty="0"/>
          </a:p>
        </p:txBody>
      </p:sp>
      <p:pic>
        <p:nvPicPr>
          <p:cNvPr id="1028" name="Picture 4" descr="Image may contain: night and text">
            <a:extLst>
              <a:ext uri="{FF2B5EF4-FFF2-40B4-BE49-F238E27FC236}">
                <a16:creationId xmlns:a16="http://schemas.microsoft.com/office/drawing/2014/main" id="{B207ED49-E940-45F8-83AC-5C0D326B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01" y="721647"/>
            <a:ext cx="2590140" cy="460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321559" y="7899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On A Timeline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B6E72-483C-4250-A7A6-8DC1A291E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95723"/>
              </p:ext>
            </p:extLst>
          </p:nvPr>
        </p:nvGraphicFramePr>
        <p:xfrm>
          <a:off x="321559" y="1069156"/>
          <a:ext cx="11379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0FA5745-EB4B-4B85-95A3-7CCA1F0F34A2}"/>
              </a:ext>
            </a:extLst>
          </p:cNvPr>
          <p:cNvSpPr/>
          <p:nvPr/>
        </p:nvSpPr>
        <p:spPr>
          <a:xfrm>
            <a:off x="10426045" y="6409678"/>
            <a:ext cx="8382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D7B7-7D71-4336-9277-670D0001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91800"/>
            <a:ext cx="11328000" cy="432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My NUS Journey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4EBAAB-EE04-4BAB-9284-C40C6C3E50D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06400" y="1498600"/>
          <a:ext cx="11379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38EFF-731E-4D6B-B6B3-EFCE55A65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5C345-DB11-4255-980F-CF7ABCD69296}"/>
              </a:ext>
            </a:extLst>
          </p:cNvPr>
          <p:cNvSpPr/>
          <p:nvPr/>
        </p:nvSpPr>
        <p:spPr>
          <a:xfrm>
            <a:off x="10426045" y="6409678"/>
            <a:ext cx="8382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77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D7B7-7D71-4336-9277-670D0001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91800"/>
            <a:ext cx="11328000" cy="432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Study Charter In NUS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38EFF-731E-4D6B-B6B3-EFCE55A65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5C345-DB11-4255-980F-CF7ABCD69296}"/>
              </a:ext>
            </a:extLst>
          </p:cNvPr>
          <p:cNvSpPr/>
          <p:nvPr/>
        </p:nvSpPr>
        <p:spPr>
          <a:xfrm>
            <a:off x="10426045" y="6409678"/>
            <a:ext cx="8382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927DAB3-3304-4CD5-B26D-6AA00CBFE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885692"/>
              </p:ext>
            </p:extLst>
          </p:nvPr>
        </p:nvGraphicFramePr>
        <p:xfrm>
          <a:off x="431800" y="1511300"/>
          <a:ext cx="113284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7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15650" y="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Solution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15600" y="843379"/>
            <a:ext cx="11360800" cy="52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A technology-driven retail store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which orders, delivers, manage inventory in a seamless manner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471386" y="2539014"/>
            <a:ext cx="3249227" cy="250350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DELIVER NEXT MORNING BEFORE 8 AM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15392" y="2539014"/>
            <a:ext cx="3249227" cy="250350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TAKE DELIVERY ORDER TILL 10 PM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227380" y="2620392"/>
            <a:ext cx="3249227" cy="250350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NO DELIVERY CHARGES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Market Validation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4933662" y="1926454"/>
            <a:ext cx="332962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Covered 1 Condo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532 units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Parkview Apartment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415600" y="1926454"/>
            <a:ext cx="362778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Launched Website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On 5</a:t>
            </a:r>
            <a:r>
              <a:rPr lang="en-US" sz="3200" b="1" baseline="30000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th</a:t>
            </a:r>
            <a:r>
              <a:rPr lang="en-US" sz="3200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 March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www.morningmartlah.com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8539481" y="1926454"/>
            <a:ext cx="3454792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10 Customers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4 recurring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Feedback and validates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hypothesis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Market Size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807497" y="1855553"/>
            <a:ext cx="3027655" cy="287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S$6.52 Billion Food Products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0" y="5833378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https://gain.fas.usda.gov/Recent%20GAIN%20Publications/Retail%20Foods_Singapore_Singapore_6-29-2018.pdf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DBS - FnB_SG_Consumer_Midstream_2016-05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5052502" y="2292779"/>
            <a:ext cx="2449129" cy="24391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S$500M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Dairy Products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8718981" y="2720507"/>
            <a:ext cx="2156165" cy="2011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S$250M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Drinking Milk Products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Product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82" name="Google Shape;182;p22"/>
          <p:cNvGrpSpPr/>
          <p:nvPr/>
        </p:nvGrpSpPr>
        <p:grpSpPr>
          <a:xfrm>
            <a:off x="894009" y="707856"/>
            <a:ext cx="9790621" cy="1887720"/>
            <a:chOff x="894009" y="912043"/>
            <a:chExt cx="9790621" cy="1887720"/>
          </a:xfrm>
        </p:grpSpPr>
        <p:pic>
          <p:nvPicPr>
            <p:cNvPr id="183" name="Google Shape;183;p22" descr="Image result for grocery partner carto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4009" y="1453766"/>
              <a:ext cx="1612111" cy="1251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2" descr="Image result for delivery partner cartoon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5367" y="1229915"/>
              <a:ext cx="1481312" cy="148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2" descr="Image result for grocery customer carto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8766322" y="912043"/>
              <a:ext cx="1918308" cy="1887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/>
          <p:nvPr/>
        </p:nvSpPr>
        <p:spPr>
          <a:xfrm>
            <a:off x="415600" y="2755323"/>
            <a:ext cx="11360800" cy="46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VALUE CHAIN FRAMEWORK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5600" y="3467531"/>
            <a:ext cx="6290699" cy="250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6727" y="3429000"/>
            <a:ext cx="5099826" cy="267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Model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415600" y="843379"/>
            <a:ext cx="11360800" cy="52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We make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profit by charging the margin in wholesale price v/s retail,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card discounts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by able to convince customers to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subscribe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twice a week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once a week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ad-hoc delivery options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770050" y="2539015"/>
            <a:ext cx="2195744" cy="1997474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10% expense in delivery</a:t>
            </a:r>
            <a:endParaRPr dirty="0"/>
          </a:p>
        </p:txBody>
      </p:sp>
      <p:sp>
        <p:nvSpPr>
          <p:cNvPr id="197" name="Google Shape;197;p23"/>
          <p:cNvSpPr/>
          <p:nvPr/>
        </p:nvSpPr>
        <p:spPr>
          <a:xfrm>
            <a:off x="715392" y="2539014"/>
            <a:ext cx="2205361" cy="19974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20% Purchase Margin</a:t>
            </a:r>
            <a:endParaRPr dirty="0"/>
          </a:p>
        </p:txBody>
      </p:sp>
      <p:sp>
        <p:nvSpPr>
          <p:cNvPr id="198" name="Google Shape;198;p23"/>
          <p:cNvSpPr/>
          <p:nvPr/>
        </p:nvSpPr>
        <p:spPr>
          <a:xfrm>
            <a:off x="6584272" y="2539014"/>
            <a:ext cx="2195744" cy="1997474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5% Technology</a:t>
            </a:r>
            <a:endParaRPr dirty="0"/>
          </a:p>
        </p:txBody>
      </p:sp>
      <p:sp>
        <p:nvSpPr>
          <p:cNvPr id="199" name="Google Shape;199;p23"/>
          <p:cNvSpPr/>
          <p:nvPr/>
        </p:nvSpPr>
        <p:spPr>
          <a:xfrm>
            <a:off x="9710691" y="2539013"/>
            <a:ext cx="1964925" cy="19974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5% Profit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514</Words>
  <Application>Microsoft Office PowerPoint</Application>
  <PresentationFormat>Widescreen</PresentationFormat>
  <Paragraphs>89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Candara</vt:lpstr>
      <vt:lpstr>Times New Roman</vt:lpstr>
      <vt:lpstr>Wingdings</vt:lpstr>
      <vt:lpstr>Corbel</vt:lpstr>
      <vt:lpstr>Calibri</vt:lpstr>
      <vt:lpstr>Arial Rounded</vt:lpstr>
      <vt:lpstr>Constantia</vt:lpstr>
      <vt:lpstr>Arial</vt:lpstr>
      <vt:lpstr>Office Theme</vt:lpstr>
      <vt:lpstr>PowerPoint Presentation</vt:lpstr>
      <vt:lpstr>On A Timeline</vt:lpstr>
      <vt:lpstr>My NUS Journey</vt:lpstr>
      <vt:lpstr>Study Charter In NUS</vt:lpstr>
      <vt:lpstr>Solution</vt:lpstr>
      <vt:lpstr>Market Validation</vt:lpstr>
      <vt:lpstr>Market Size</vt:lpstr>
      <vt:lpstr>Product</vt:lpstr>
      <vt:lpstr>Business Model</vt:lpstr>
      <vt:lpstr>Competition</vt:lpstr>
      <vt:lpstr>Competitive Advantage</vt:lpstr>
      <vt:lpstr>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11</cp:revision>
  <dcterms:modified xsi:type="dcterms:W3CDTF">2019-09-05T13:07:46Z</dcterms:modified>
</cp:coreProperties>
</file>