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9144000" cy="51435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156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91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6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16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97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90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3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96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4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60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90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4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38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9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Analyzing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Bangalore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1" y="193944"/>
            <a:ext cx="7926993" cy="4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0" y="1765826"/>
            <a:ext cx="7218511" cy="28127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2" y="1905000"/>
            <a:ext cx="8772304" cy="1880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2083667"/>
            <a:ext cx="7985031" cy="16699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" y="2146050"/>
            <a:ext cx="7734711" cy="19479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46755"/>
            <a:ext cx="8380389" cy="17359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417160" y="298849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dirty="0"/>
          </a:p>
        </p:txBody>
      </p:sp>
      <p:sp>
        <p:nvSpPr>
          <p:cNvPr id="122" name="Google Shape;122;p20"/>
          <p:cNvSpPr txBox="1"/>
          <p:nvPr/>
        </p:nvSpPr>
        <p:spPr>
          <a:xfrm>
            <a:off x="59206" y="872942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lang="en-IN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Koramangala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5th Block is best Continental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resturants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best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restarants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available in JP Nagar and New BEL Road.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Sarijapur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Road is the best place for Continental restaurant.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BluePetal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Hotel,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Koramangala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JP Nagar,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Koramangala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6th Block,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Koramangala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7th Block, New BEL Road, Residency Road and UB City are the locality which is not suitable for edible person in Bangalore city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#### Cluster 1: It is most recommended for Indian Restaurants. 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#### Cluster 2: It is most recommended for Hotels and nightclub. 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#### Cluster 3 and Cluster 5: It is most recommended for Fast food. </a:t>
            </a:r>
          </a:p>
          <a:p>
            <a:pPr marL="749300" lvl="0" indent="-317500"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#### Cluster 4: It is most recommended for the cafe and pizza.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Bangalore officially known as Bengaluru, is the capital and the largest city of the Indian state of Karnataka. It has a population of more than 8 million and a metropolitan population of around 11 million, making it the third most populous city and fifth most populous urban agglomeration in India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algn="just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Located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southern India on the Deccan Plateau, at a height of over 900 m (3,000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ft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above sea level, Bangalore is known for its pleasant climate throughout the year. Its elevation is the highest among the major cities of India.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25" y="463401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Questions that can be asked using the above mentioned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datasets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best location in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Bangalore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City for Continental Cuisine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areas have large number of Continental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Market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areas have less number of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 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best place to stay if I prefer Continental Cuisine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places are have best restaurant in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Bangalore?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556350" y="45820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38359" y="887291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Bangalore Restaurants data that contains list Locality, Restaurant name, Rating along with their latitude and longitude.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 smtClean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Bangalore city.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Bangalore city.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 smtClean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dirty="0" smtClean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25"/>
            <a:ext cx="9079860" cy="4900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0" y="197354"/>
            <a:ext cx="7985136" cy="46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309186"/>
            <a:ext cx="7380984" cy="45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32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515</Words>
  <Application>Microsoft Office PowerPoint</Application>
  <PresentationFormat>On-screen Show (16:9)</PresentationFormat>
  <Paragraphs>50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Calibri</vt:lpstr>
      <vt:lpstr>Georgia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Saranya Natarajan</cp:lastModifiedBy>
  <cp:revision>2</cp:revision>
  <dcterms:modified xsi:type="dcterms:W3CDTF">2021-07-28T14:38:56Z</dcterms:modified>
</cp:coreProperties>
</file>