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33500" y="385064"/>
            <a:ext cx="52533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Roadmap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Crack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Google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&amp;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Amazon</a:t>
            </a:r>
            <a:r>
              <a:rPr dirty="0" sz="1600" spc="-10" b="1">
                <a:latin typeface="Arial"/>
                <a:cs typeface="Arial"/>
              </a:rPr>
              <a:t> Internship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83413" y="1500632"/>
            <a:ext cx="5404485" cy="9283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Internship Goals (2nd </a:t>
            </a:r>
            <a:r>
              <a:rPr dirty="0" sz="1200" spc="-10">
                <a:latin typeface="Arial MT"/>
                <a:cs typeface="Arial MT"/>
              </a:rPr>
              <a:t>Year)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Google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STEP: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Apply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NovJan,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Diversity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candidates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preferred,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High </a:t>
            </a:r>
            <a:r>
              <a:rPr dirty="0" sz="1200" spc="-10">
                <a:latin typeface="Arial MT"/>
                <a:cs typeface="Arial MT"/>
              </a:rPr>
              <a:t>competition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Amazon SDE Internship: Apply JulSep, High </a:t>
            </a:r>
            <a:r>
              <a:rPr dirty="0" sz="1200" spc="-10">
                <a:latin typeface="Arial MT"/>
                <a:cs typeface="Arial MT"/>
              </a:rPr>
              <a:t>competition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3413" y="2940684"/>
            <a:ext cx="5734685" cy="164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Skills to Improve (JuneDec </a:t>
            </a:r>
            <a:r>
              <a:rPr dirty="0" sz="1200" spc="-10">
                <a:latin typeface="Arial MT"/>
                <a:cs typeface="Arial MT"/>
              </a:rPr>
              <a:t>2025)</a:t>
            </a:r>
            <a:endParaRPr sz="1200">
              <a:latin typeface="Arial MT"/>
              <a:cs typeface="Arial MT"/>
            </a:endParaRPr>
          </a:p>
          <a:p>
            <a:pPr marL="12700" marR="2011045">
              <a:lnSpc>
                <a:spcPts val="2830"/>
              </a:lnSpc>
              <a:spcBef>
                <a:spcPts val="330"/>
              </a:spcBef>
            </a:pPr>
            <a:r>
              <a:rPr dirty="0" sz="1200">
                <a:latin typeface="Arial MT"/>
                <a:cs typeface="Arial MT"/>
              </a:rPr>
              <a:t>Programming Languages: Learn C++ or Python </a:t>
            </a:r>
            <a:r>
              <a:rPr dirty="0" sz="1200" spc="-10">
                <a:latin typeface="Arial MT"/>
                <a:cs typeface="Arial MT"/>
              </a:rPr>
              <a:t>deeply </a:t>
            </a:r>
            <a:r>
              <a:rPr dirty="0" sz="1200">
                <a:latin typeface="Arial MT"/>
                <a:cs typeface="Arial MT"/>
              </a:rPr>
              <a:t>Core </a:t>
            </a:r>
            <a:r>
              <a:rPr dirty="0" sz="1200" spc="-10">
                <a:latin typeface="Arial MT"/>
                <a:cs typeface="Arial MT"/>
              </a:rPr>
              <a:t>Skills:</a:t>
            </a: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spcBef>
                <a:spcPts val="1075"/>
              </a:spcBef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DSA: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Arrays,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Strings, Linked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List,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Stack, Queue,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Trees, Graphs,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DP,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Binary </a:t>
            </a:r>
            <a:r>
              <a:rPr dirty="0" sz="1200" spc="-10">
                <a:latin typeface="Arial MT"/>
                <a:cs typeface="Arial MT"/>
              </a:rPr>
              <a:t>Search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OOPs,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OS,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DBMS,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CN,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Aptitude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3413" y="5100701"/>
            <a:ext cx="3561715" cy="9283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DSA Problem </a:t>
            </a:r>
            <a:r>
              <a:rPr dirty="0" sz="1200" spc="-20">
                <a:latin typeface="Arial MT"/>
                <a:cs typeface="Arial MT"/>
              </a:rPr>
              <a:t>Set: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 startAt="3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spcBef>
                <a:spcPts val="5"/>
              </a:spcBef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Platforms: LeetCode, GeeksforGeeks, </a:t>
            </a:r>
            <a:r>
              <a:rPr dirty="0" sz="1200" spc="-10">
                <a:latin typeface="Arial MT"/>
                <a:cs typeface="Arial MT"/>
              </a:rPr>
              <a:t>Codeforces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spcBef>
                <a:spcPts val="5"/>
              </a:spcBef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Solve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300+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problems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(start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with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100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easy-</a:t>
            </a:r>
            <a:r>
              <a:rPr dirty="0" sz="1200" spc="-10">
                <a:latin typeface="Arial MT"/>
                <a:cs typeface="Arial MT"/>
              </a:rPr>
              <a:t>medium)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3413" y="6540627"/>
            <a:ext cx="4497705" cy="1288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Project </a:t>
            </a:r>
            <a:r>
              <a:rPr dirty="0" sz="1200" spc="-10">
                <a:latin typeface="Arial MT"/>
                <a:cs typeface="Arial MT"/>
              </a:rPr>
              <a:t>Ideas: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 startAt="4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AI/ML: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Fake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News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Detector,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Loan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Approval,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Face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Mask </a:t>
            </a:r>
            <a:r>
              <a:rPr dirty="0" sz="1200" spc="-10">
                <a:latin typeface="Arial MT"/>
                <a:cs typeface="Arial MT"/>
              </a:rPr>
              <a:t>Detector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Web + ML: Disease Predictor, Resume </a:t>
            </a:r>
            <a:r>
              <a:rPr dirty="0" sz="1200" spc="-10">
                <a:latin typeface="Arial MT"/>
                <a:cs typeface="Arial MT"/>
              </a:rPr>
              <a:t>Scanner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spcBef>
                <a:spcPts val="5"/>
              </a:spcBef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CV: Sign Language </a:t>
            </a:r>
            <a:r>
              <a:rPr dirty="0" sz="1200" spc="-10">
                <a:latin typeface="Arial MT"/>
                <a:cs typeface="Arial MT"/>
              </a:rPr>
              <a:t>Translator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3413" y="8340725"/>
            <a:ext cx="5116195" cy="9283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Resume </a:t>
            </a:r>
            <a:r>
              <a:rPr dirty="0" sz="1200" spc="-10">
                <a:latin typeface="Arial MT"/>
                <a:cs typeface="Arial MT"/>
              </a:rPr>
              <a:t>Guidelines: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 startAt="5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spcBef>
                <a:spcPts val="5"/>
              </a:spcBef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Include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Education,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Skills,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Projects (with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impact),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DSA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stats, </a:t>
            </a:r>
            <a:r>
              <a:rPr dirty="0" sz="1200" spc="-10">
                <a:latin typeface="Arial MT"/>
                <a:cs typeface="Arial MT"/>
              </a:rPr>
              <a:t>Achievements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spcBef>
                <a:spcPts val="5"/>
              </a:spcBef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Use Overleaf or </a:t>
            </a:r>
            <a:r>
              <a:rPr dirty="0" sz="1200" spc="-10">
                <a:latin typeface="Arial MT"/>
                <a:cs typeface="Arial MT"/>
              </a:rPr>
              <a:t>Canva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3413" y="9780651"/>
            <a:ext cx="2236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6. Common Interview </a:t>
            </a:r>
            <a:r>
              <a:rPr dirty="0" sz="1200" spc="-10">
                <a:latin typeface="Arial MT"/>
                <a:cs typeface="Arial MT"/>
              </a:rPr>
              <a:t>Questions: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3413" y="420623"/>
            <a:ext cx="4218305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indent="-93345">
              <a:lnSpc>
                <a:spcPct val="100000"/>
              </a:lnSpc>
              <a:spcBef>
                <a:spcPts val="100"/>
              </a:spcBef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HR: Tell me about yourself, Challenges </a:t>
            </a:r>
            <a:r>
              <a:rPr dirty="0" sz="1200" spc="-10">
                <a:latin typeface="Arial MT"/>
                <a:cs typeface="Arial MT"/>
              </a:rPr>
              <a:t>faced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marL="106045" indent="-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Tech: Explain project, DSA code time complexity, SQL </a:t>
            </a:r>
            <a:r>
              <a:rPr dirty="0" sz="1200" spc="-10">
                <a:latin typeface="Arial MT"/>
                <a:cs typeface="Arial MT"/>
              </a:rPr>
              <a:t>query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83413" y="1500632"/>
            <a:ext cx="3820160" cy="2008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182245" algn="l"/>
              </a:tabLst>
            </a:pPr>
            <a:r>
              <a:rPr dirty="0" sz="1200">
                <a:latin typeface="Arial MT"/>
                <a:cs typeface="Arial MT"/>
              </a:rPr>
              <a:t>Monthly Plan (JuneDec </a:t>
            </a:r>
            <a:r>
              <a:rPr dirty="0" sz="1200" spc="-10">
                <a:latin typeface="Arial MT"/>
                <a:cs typeface="Arial MT"/>
              </a:rPr>
              <a:t>2025)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 startAt="7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JuneJuly: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Master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C++/Python,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start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100 DSA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problems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August: Make 1 ML project, GitHub + resume </a:t>
            </a:r>
            <a:r>
              <a:rPr dirty="0" sz="1200" spc="-10">
                <a:latin typeface="Arial MT"/>
                <a:cs typeface="Arial MT"/>
              </a:rPr>
              <a:t>draft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spcBef>
                <a:spcPts val="5"/>
              </a:spcBef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September: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Learn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DBMS,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OOPs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spcBef>
                <a:spcPts val="5"/>
              </a:spcBef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October: 2nd project, mock </a:t>
            </a:r>
            <a:r>
              <a:rPr dirty="0" sz="1200" spc="-10">
                <a:latin typeface="Arial MT"/>
                <a:cs typeface="Arial MT"/>
              </a:rPr>
              <a:t>interviews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lvl="1" marL="106045" indent="-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NovDec: Apply, Final </a:t>
            </a:r>
            <a:r>
              <a:rPr dirty="0" sz="1200" spc="-20">
                <a:latin typeface="Arial MT"/>
                <a:cs typeface="Arial MT"/>
              </a:rPr>
              <a:t>prep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3413" y="4020693"/>
            <a:ext cx="2854960" cy="1288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Bonus </a:t>
            </a:r>
            <a:r>
              <a:rPr dirty="0" sz="1200" spc="-10">
                <a:latin typeface="Arial MT"/>
                <a:cs typeface="Arial MT"/>
              </a:rPr>
              <a:t>Tips: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 MT"/>
              <a:cs typeface="Arial MT"/>
            </a:endParaRPr>
          </a:p>
          <a:p>
            <a:pPr marL="106045" indent="-93345">
              <a:lnSpc>
                <a:spcPct val="100000"/>
              </a:lnSpc>
              <a:spcBef>
                <a:spcPts val="5"/>
              </a:spcBef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Join Codeforces/AtCoder </a:t>
            </a:r>
            <a:r>
              <a:rPr dirty="0" sz="1200" spc="-10">
                <a:latin typeface="Arial MT"/>
                <a:cs typeface="Arial MT"/>
              </a:rPr>
              <a:t>contests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marL="106045" indent="-93345">
              <a:lnSpc>
                <a:spcPct val="100000"/>
              </a:lnSpc>
              <a:spcBef>
                <a:spcPts val="5"/>
              </a:spcBef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Watch: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Love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Babbar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DSA,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Apna</a:t>
            </a:r>
            <a:r>
              <a:rPr dirty="0" sz="1200" spc="-10">
                <a:latin typeface="Arial MT"/>
                <a:cs typeface="Arial MT"/>
              </a:rPr>
              <a:t> College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marL="106045" indent="-93345">
              <a:lnSpc>
                <a:spcPct val="100000"/>
              </a:lnSpc>
              <a:spcBef>
                <a:spcPts val="5"/>
              </a:spcBef>
              <a:buChar char="-"/>
              <a:tabLst>
                <a:tab pos="106045" algn="l"/>
              </a:tabLst>
            </a:pPr>
            <a:r>
              <a:rPr dirty="0" sz="1200">
                <a:latin typeface="Arial MT"/>
                <a:cs typeface="Arial MT"/>
              </a:rPr>
              <a:t>Read: Cracking the Coding </a:t>
            </a:r>
            <a:r>
              <a:rPr dirty="0" sz="1200" spc="-10">
                <a:latin typeface="Arial MT"/>
                <a:cs typeface="Arial MT"/>
              </a:rPr>
              <a:t>Interview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2025-10-08T07:55:25Z</dcterms:created>
  <dcterms:modified xsi:type="dcterms:W3CDTF">2025-10-08T07:55:25Z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2025-06-04T00:00:00Z</vt:filetime>
  </property>
  <property fmtid="{D5CDD505-2E9C-101B-9397-08002B2CF9AE}" pid="3" name="Producer">
    <vt:lpwstr>PyFPDF 1.7.2 http://pyfpdf.googlecode.com/</vt:lpwstr>
  </property>
  <property fmtid="{D5CDD505-2E9C-101B-9397-08002B2CF9AE}" pid="4" name="LastSaved">
    <vt:filetime>2025-06-04T00:00:00Z</vt:filetime>
  </property>
</Properties>
</file>