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e5cfa13d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e5cfa13d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0" y="4696825"/>
            <a:ext cx="8439300" cy="446700"/>
          </a:xfrm>
          <a:prstGeom prst="rect">
            <a:avLst/>
          </a:prstGeom>
          <a:solidFill>
            <a:srgbClr val="99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Eduardo Vega, Twitter: @edvaleriocr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20400" y="401300"/>
            <a:ext cx="56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06400" y="315300"/>
            <a:ext cx="61341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Eduardo Vega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DevOps Engineer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Costa Rica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275" y="239675"/>
            <a:ext cx="2504950" cy="31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0" y="4696825"/>
            <a:ext cx="8439300" cy="446700"/>
          </a:xfrm>
          <a:prstGeom prst="rect">
            <a:avLst/>
          </a:prstGeom>
          <a:solidFill>
            <a:srgbClr val="99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Eduardo Vega, Twitter: @edvaleriocr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22775" y="277350"/>
            <a:ext cx="8017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New Volume Option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Podman create and Podman run with --volume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“U” uppercase letter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Change ownership of source volumes on the host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507300" y="2231350"/>
            <a:ext cx="1678200" cy="617700"/>
          </a:xfrm>
          <a:prstGeom prst="flowChartAlternateProcess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Podman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761100" y="2962500"/>
            <a:ext cx="1678200" cy="617700"/>
          </a:xfrm>
          <a:prstGeom prst="flowChartAlternateProcess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Container UID / GID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507300" y="3911625"/>
            <a:ext cx="1678200" cy="617700"/>
          </a:xfrm>
          <a:prstGeom prst="flowChartAlternateProcess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Host UID / GID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57350" y="2962500"/>
            <a:ext cx="1678200" cy="617700"/>
          </a:xfrm>
          <a:prstGeom prst="flowChartAlternateProcess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Volume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1" name="Google Shape;81;p14"/>
          <p:cNvCxnSpPr>
            <a:stCxn id="77" idx="3"/>
            <a:endCxn id="78" idx="0"/>
          </p:cNvCxnSpPr>
          <p:nvPr/>
        </p:nvCxnSpPr>
        <p:spPr>
          <a:xfrm>
            <a:off x="5185500" y="2540200"/>
            <a:ext cx="2414700" cy="422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8" idx="2"/>
            <a:endCxn id="79" idx="3"/>
          </p:cNvCxnSpPr>
          <p:nvPr/>
        </p:nvCxnSpPr>
        <p:spPr>
          <a:xfrm rot="5400000">
            <a:off x="6072750" y="2692950"/>
            <a:ext cx="640200" cy="2414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9" idx="1"/>
            <a:endCxn id="80" idx="2"/>
          </p:cNvCxnSpPr>
          <p:nvPr/>
        </p:nvCxnSpPr>
        <p:spPr>
          <a:xfrm rot="10800000">
            <a:off x="1396500" y="3580275"/>
            <a:ext cx="2110800" cy="64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6110000" y="2428875"/>
            <a:ext cx="983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866013" y="2433000"/>
            <a:ext cx="895075" cy="2775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inspects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5866025" y="4024988"/>
            <a:ext cx="895075" cy="2775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098863" y="3999763"/>
            <a:ext cx="895075" cy="2775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