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8"/>
  </p:notesMasterIdLst>
  <p:sldIdLst>
    <p:sldId id="3309" r:id="rId3"/>
    <p:sldId id="3310" r:id="rId4"/>
    <p:sldId id="3311" r:id="rId5"/>
    <p:sldId id="3313" r:id="rId6"/>
    <p:sldId id="3314" r:id="rId7"/>
    <p:sldId id="3315" r:id="rId8"/>
    <p:sldId id="3334" r:id="rId9"/>
    <p:sldId id="3318" r:id="rId10"/>
    <p:sldId id="3335" r:id="rId11"/>
    <p:sldId id="3331" r:id="rId12"/>
    <p:sldId id="3325" r:id="rId13"/>
    <p:sldId id="3323" r:id="rId14"/>
    <p:sldId id="3336" r:id="rId15"/>
    <p:sldId id="3319" r:id="rId16"/>
    <p:sldId id="333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pos="72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梦雅" initials="ZMY" lastIdx="1" clrIdx="0">
    <p:extLst>
      <p:ext uri="{19B8F6BF-5375-455C-9EA6-DF929625EA0E}">
        <p15:presenceInfo xmlns:p15="http://schemas.microsoft.com/office/powerpoint/2012/main" userId="张梦雅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8160"/>
    <a:srgbClr val="75321A"/>
    <a:srgbClr val="D6B29D"/>
    <a:srgbClr val="F6E9DB"/>
    <a:srgbClr val="CA9B80"/>
    <a:srgbClr val="B87A56"/>
    <a:srgbClr val="F6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704" autoAdjust="0"/>
  </p:normalViewPr>
  <p:slideViewPr>
    <p:cSldViewPr snapToGrid="0" showGuides="1">
      <p:cViewPr varScale="1">
        <p:scale>
          <a:sx n="86" d="100"/>
          <a:sy n="86" d="100"/>
        </p:scale>
        <p:origin x="562" y="29"/>
      </p:cViewPr>
      <p:guideLst>
        <p:guide orient="horz" pos="845"/>
        <p:guide pos="3885"/>
        <p:guide orient="horz" pos="436"/>
        <p:guide pos="393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83573-95FD-442A-9941-C4A527C06FB5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3709B-99B5-4498-9996-378A00DEE9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000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903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422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87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86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014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60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7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14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345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406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166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495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5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299590"/>
      </p:ext>
    </p:extLst>
  </p:cSld>
  <p:clrMapOvr>
    <a:masterClrMapping/>
  </p:clrMapOvr>
  <p:transition spd="slow" advTm="3000">
    <p:wipe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65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058F3-5501-980C-9EE9-66A8917B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3C399E-9DEC-4CE3-6736-3A394526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78D142-8E7D-9C3D-9212-F3C0BABD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A4A8D9-069E-B650-10FD-34C01464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50818"/>
      </p:ext>
    </p:extLst>
  </p:cSld>
  <p:clrMapOvr>
    <a:masterClrMapping/>
  </p:clrMapOvr>
  <p:transition spd="slow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D481B-1E91-E6CE-08C9-428BECDC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664906-3173-0492-DD86-AD6C8F6F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3185B4-93B9-0D88-F854-4488C213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1AF95C-62C8-B6FA-297A-54556499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03343"/>
      </p:ext>
    </p:extLst>
  </p:cSld>
  <p:clrMapOvr>
    <a:masterClrMapping/>
  </p:clrMapOvr>
  <p:transition spd="slow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40A06-E3BE-E63A-D7B1-F709568D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E736E5-B2ED-7BB0-D9BF-954AA559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6D3774-E315-1065-BC8E-24677E0C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AD0A97-C570-A0DC-28D1-3CF6CADD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37793"/>
      </p:ext>
    </p:extLst>
  </p:cSld>
  <p:clrMapOvr>
    <a:masterClrMapping/>
  </p:clrMapOvr>
  <p:transition spd="slow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D6217-90B8-ACE1-FAE3-CD920CDA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FF55C4-FDBB-EA4A-4F40-381DF21E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2381D2-9A2B-53A4-032C-2E08205C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CAAC9F-A95A-4CFD-C50D-E4EAAF50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00546"/>
      </p:ext>
    </p:extLst>
  </p:cSld>
  <p:clrMapOvr>
    <a:masterClrMapping/>
  </p:clrMapOvr>
  <p:transition spd="slow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0202E-AFAB-1A04-A6E4-EFF1519D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43941F-641A-BEC4-AB83-33C773F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5053B4-7440-EDFC-2E38-966993F5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19C29E-001E-D251-02D4-E84964D8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2D86AE8-B1FE-E008-34BD-CA32D946FDA4}"/>
              </a:ext>
            </a:extLst>
          </p:cNvPr>
          <p:cNvSpPr txBox="1"/>
          <p:nvPr userDrawn="1"/>
        </p:nvSpPr>
        <p:spPr>
          <a:xfrm>
            <a:off x="838387" y="6538884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948178"/>
      </p:ext>
    </p:extLst>
  </p:cSld>
  <p:clrMapOvr>
    <a:masterClrMapping/>
  </p:clrMapOvr>
  <p:transition spd="slow" advTm="3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E0AE-213A-5587-C0C8-8E3D4CE6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ABCC07-3768-04E6-F45D-169F9DBA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53F64-A64E-AE48-5FEE-EABC6FC2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07E9B5-C960-2BE8-FF64-D4FABFEA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21599"/>
      </p:ext>
    </p:extLst>
  </p:cSld>
  <p:clrMapOvr>
    <a:masterClrMapping/>
  </p:clrMapOvr>
  <p:transition spd="slow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4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67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9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 advTm="3000">
    <p:wipe/>
  </p:transition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5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D65899-EADF-A5F2-42EB-162AD94AD5C9}"/>
              </a:ext>
            </a:extLst>
          </p:cNvPr>
          <p:cNvGrpSpPr/>
          <p:nvPr/>
        </p:nvGrpSpPr>
        <p:grpSpPr>
          <a:xfrm>
            <a:off x="-48682" y="-52986"/>
            <a:ext cx="12289365" cy="6963973"/>
            <a:chOff x="-48682" y="-52986"/>
            <a:chExt cx="12289365" cy="696397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5161BDE-F687-4327-BADC-8B1C8FE1D3CD}"/>
                </a:ext>
              </a:extLst>
            </p:cNvPr>
            <p:cNvSpPr/>
            <p:nvPr/>
          </p:nvSpPr>
          <p:spPr>
            <a:xfrm>
              <a:off x="1421044" y="4199740"/>
              <a:ext cx="2561347" cy="328361"/>
            </a:xfrm>
            <a:prstGeom prst="roundRect">
              <a:avLst>
                <a:gd name="adj" fmla="val 50000"/>
              </a:avLst>
            </a:prstGeom>
            <a:solidFill>
              <a:srgbClr val="B87A56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FC8ECF-6DB9-E901-4ADB-513E2558ED5B}"/>
                </a:ext>
              </a:extLst>
            </p:cNvPr>
            <p:cNvSpPr/>
            <p:nvPr/>
          </p:nvSpPr>
          <p:spPr>
            <a:xfrm>
              <a:off x="1" y="189"/>
              <a:ext cx="4797469" cy="1173624"/>
            </a:xfrm>
            <a:custGeom>
              <a:avLst/>
              <a:gdLst>
                <a:gd name="connsiteX0" fmla="*/ 0 w 5059831"/>
                <a:gd name="connsiteY0" fmla="*/ 0 h 1237807"/>
                <a:gd name="connsiteX1" fmla="*/ 5059831 w 5059831"/>
                <a:gd name="connsiteY1" fmla="*/ 0 h 1237807"/>
                <a:gd name="connsiteX2" fmla="*/ 5035480 w 5059831"/>
                <a:gd name="connsiteY2" fmla="*/ 34911 h 1237807"/>
                <a:gd name="connsiteX3" fmla="*/ 3860800 w 5059831"/>
                <a:gd name="connsiteY3" fmla="*/ 1190171 h 1237807"/>
                <a:gd name="connsiteX4" fmla="*/ 1625600 w 5059831"/>
                <a:gd name="connsiteY4" fmla="*/ 754743 h 1237807"/>
                <a:gd name="connsiteX5" fmla="*/ 624114 w 5059831"/>
                <a:gd name="connsiteY5" fmla="*/ 1175657 h 1237807"/>
                <a:gd name="connsiteX6" fmla="*/ 59123 w 5059831"/>
                <a:gd name="connsiteY6" fmla="*/ 727946 h 1237807"/>
                <a:gd name="connsiteX7" fmla="*/ 0 w 5059831"/>
                <a:gd name="connsiteY7" fmla="*/ 630647 h 123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9831" h="1237807">
                  <a:moveTo>
                    <a:pt x="0" y="0"/>
                  </a:moveTo>
                  <a:lnTo>
                    <a:pt x="5059831" y="0"/>
                  </a:lnTo>
                  <a:lnTo>
                    <a:pt x="5035480" y="34911"/>
                  </a:lnTo>
                  <a:cubicBezTo>
                    <a:pt x="4705578" y="500554"/>
                    <a:pt x="4261455" y="1048052"/>
                    <a:pt x="3860800" y="1190171"/>
                  </a:cubicBezTo>
                  <a:cubicBezTo>
                    <a:pt x="3219752" y="1417562"/>
                    <a:pt x="2165048" y="757162"/>
                    <a:pt x="1625600" y="754743"/>
                  </a:cubicBezTo>
                  <a:cubicBezTo>
                    <a:pt x="1086152" y="752324"/>
                    <a:pt x="1002332" y="1168884"/>
                    <a:pt x="624114" y="1175657"/>
                  </a:cubicBezTo>
                  <a:cubicBezTo>
                    <a:pt x="387728" y="1179890"/>
                    <a:pt x="219094" y="980867"/>
                    <a:pt x="59123" y="727946"/>
                  </a:cubicBezTo>
                  <a:lnTo>
                    <a:pt x="0" y="630647"/>
                  </a:ln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F6EF886-5CC6-81F6-88B2-07540CD8AB3D}"/>
                </a:ext>
              </a:extLst>
            </p:cNvPr>
            <p:cNvSpPr/>
            <p:nvPr/>
          </p:nvSpPr>
          <p:spPr>
            <a:xfrm>
              <a:off x="-48682" y="-52986"/>
              <a:ext cx="5495195" cy="1416451"/>
            </a:xfrm>
            <a:custGeom>
              <a:avLst/>
              <a:gdLst>
                <a:gd name="connsiteX0" fmla="*/ 0 w 5795714"/>
                <a:gd name="connsiteY0" fmla="*/ 0 h 1493913"/>
                <a:gd name="connsiteX1" fmla="*/ 5795714 w 5795714"/>
                <a:gd name="connsiteY1" fmla="*/ 0 h 1493913"/>
                <a:gd name="connsiteX2" fmla="*/ 5739437 w 5795714"/>
                <a:gd name="connsiteY2" fmla="*/ 53805 h 1493913"/>
                <a:gd name="connsiteX3" fmla="*/ 4775200 w 5795714"/>
                <a:gd name="connsiteY3" fmla="*/ 667657 h 1493913"/>
                <a:gd name="connsiteX4" fmla="*/ 3048000 w 5795714"/>
                <a:gd name="connsiteY4" fmla="*/ 696686 h 1493913"/>
                <a:gd name="connsiteX5" fmla="*/ 856343 w 5795714"/>
                <a:gd name="connsiteY5" fmla="*/ 1480457 h 1493913"/>
                <a:gd name="connsiteX6" fmla="*/ 87114 w 5795714"/>
                <a:gd name="connsiteY6" fmla="*/ 1346051 h 1493913"/>
                <a:gd name="connsiteX7" fmla="*/ 0 w 5795714"/>
                <a:gd name="connsiteY7" fmla="*/ 1291094 h 14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5714" h="1493913">
                  <a:moveTo>
                    <a:pt x="0" y="0"/>
                  </a:moveTo>
                  <a:lnTo>
                    <a:pt x="5795714" y="0"/>
                  </a:lnTo>
                  <a:lnTo>
                    <a:pt x="5739437" y="53805"/>
                  </a:lnTo>
                  <a:cubicBezTo>
                    <a:pt x="5451703" y="318634"/>
                    <a:pt x="5147129" y="553357"/>
                    <a:pt x="4775200" y="667657"/>
                  </a:cubicBezTo>
                  <a:cubicBezTo>
                    <a:pt x="4279295" y="820057"/>
                    <a:pt x="3701143" y="561219"/>
                    <a:pt x="3048000" y="696686"/>
                  </a:cubicBezTo>
                  <a:cubicBezTo>
                    <a:pt x="2394857" y="832153"/>
                    <a:pt x="1403048" y="1410305"/>
                    <a:pt x="856343" y="1480457"/>
                  </a:cubicBezTo>
                  <a:cubicBezTo>
                    <a:pt x="514653" y="1524302"/>
                    <a:pt x="280685" y="1456172"/>
                    <a:pt x="87114" y="1346051"/>
                  </a:cubicBezTo>
                  <a:lnTo>
                    <a:pt x="0" y="1291094"/>
                  </a:lnTo>
                  <a:close/>
                </a:path>
              </a:pathLst>
            </a:custGeom>
            <a:noFill/>
            <a:ln w="25400"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56F215F-ACB3-FFE5-2D10-3D6DF11B65CF}"/>
                </a:ext>
              </a:extLst>
            </p:cNvPr>
            <p:cNvSpPr/>
            <p:nvPr/>
          </p:nvSpPr>
          <p:spPr>
            <a:xfrm>
              <a:off x="5566557" y="3919795"/>
              <a:ext cx="6625444" cy="2938018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A09CC-8616-FABB-E438-690E278477D8}"/>
                </a:ext>
              </a:extLst>
            </p:cNvPr>
            <p:cNvSpPr/>
            <p:nvPr/>
          </p:nvSpPr>
          <p:spPr>
            <a:xfrm>
              <a:off x="6078101" y="2442799"/>
              <a:ext cx="6162582" cy="4468188"/>
            </a:xfrm>
            <a:custGeom>
              <a:avLst/>
              <a:gdLst>
                <a:gd name="connsiteX0" fmla="*/ 6499598 w 6499598"/>
                <a:gd name="connsiteY0" fmla="*/ 0 h 4712542"/>
                <a:gd name="connsiteX1" fmla="*/ 6499598 w 6499598"/>
                <a:gd name="connsiteY1" fmla="*/ 4712542 h 4712542"/>
                <a:gd name="connsiteX2" fmla="*/ 0 w 6499598"/>
                <a:gd name="connsiteY2" fmla="*/ 4712542 h 4712542"/>
                <a:gd name="connsiteX3" fmla="*/ 59904 w 6499598"/>
                <a:gd name="connsiteY3" fmla="*/ 4638461 h 4712542"/>
                <a:gd name="connsiteX4" fmla="*/ 1333419 w 6499598"/>
                <a:gd name="connsiteY4" fmla="*/ 3503321 h 4712542"/>
                <a:gd name="connsiteX5" fmla="*/ 4091134 w 6499598"/>
                <a:gd name="connsiteY5" fmla="*/ 3198521 h 4712542"/>
                <a:gd name="connsiteX6" fmla="*/ 5513534 w 6499598"/>
                <a:gd name="connsiteY6" fmla="*/ 673035 h 4712542"/>
                <a:gd name="connsiteX7" fmla="*/ 6319077 w 6499598"/>
                <a:gd name="connsiteY7" fmla="*/ 76589 h 47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9598" h="4712542">
                  <a:moveTo>
                    <a:pt x="6499598" y="0"/>
                  </a:moveTo>
                  <a:lnTo>
                    <a:pt x="6499598" y="4712542"/>
                  </a:lnTo>
                  <a:lnTo>
                    <a:pt x="0" y="4712542"/>
                  </a:lnTo>
                  <a:lnTo>
                    <a:pt x="59904" y="4638461"/>
                  </a:lnTo>
                  <a:cubicBezTo>
                    <a:pt x="381505" y="4242359"/>
                    <a:pt x="831165" y="3716197"/>
                    <a:pt x="1333419" y="3503321"/>
                  </a:cubicBezTo>
                  <a:cubicBezTo>
                    <a:pt x="2063972" y="3193683"/>
                    <a:pt x="3394448" y="3670235"/>
                    <a:pt x="4091134" y="3198521"/>
                  </a:cubicBezTo>
                  <a:cubicBezTo>
                    <a:pt x="4787820" y="2726807"/>
                    <a:pt x="5000696" y="1241511"/>
                    <a:pt x="5513534" y="673035"/>
                  </a:cubicBezTo>
                  <a:cubicBezTo>
                    <a:pt x="5769953" y="388797"/>
                    <a:pt x="6040886" y="207066"/>
                    <a:pt x="6319077" y="76589"/>
                  </a:cubicBezTo>
                  <a:close/>
                </a:path>
              </a:pathLst>
            </a:cu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963FA65-2E5F-4B71-EC7D-7C8AE8136376}"/>
                </a:ext>
              </a:extLst>
            </p:cNvPr>
            <p:cNvSpPr/>
            <p:nvPr/>
          </p:nvSpPr>
          <p:spPr>
            <a:xfrm rot="1442262">
              <a:off x="9056343" y="4592945"/>
              <a:ext cx="2109919" cy="1279382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953" h="898605">
                  <a:moveTo>
                    <a:pt x="30706" y="720080"/>
                  </a:moveTo>
                  <a:cubicBezTo>
                    <a:pt x="-126774" y="490213"/>
                    <a:pt x="353097" y="0"/>
                    <a:pt x="750786" y="0"/>
                  </a:cubicBezTo>
                  <a:cubicBezTo>
                    <a:pt x="1148475" y="0"/>
                    <a:pt x="1554686" y="223331"/>
                    <a:pt x="1470866" y="720080"/>
                  </a:cubicBezTo>
                  <a:cubicBezTo>
                    <a:pt x="1379426" y="1079669"/>
                    <a:pt x="1178955" y="784840"/>
                    <a:pt x="781266" y="784840"/>
                  </a:cubicBezTo>
                  <a:cubicBezTo>
                    <a:pt x="383577" y="784840"/>
                    <a:pt x="188186" y="949947"/>
                    <a:pt x="30706" y="720080"/>
                  </a:cubicBez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A683AA-D5ED-ADBC-BD3C-1370D64C056B}"/>
                </a:ext>
              </a:extLst>
            </p:cNvPr>
            <p:cNvSpPr txBox="1"/>
            <p:nvPr/>
          </p:nvSpPr>
          <p:spPr>
            <a:xfrm>
              <a:off x="450145" y="2378919"/>
              <a:ext cx="104232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277">
                <a:defRPr/>
              </a:pPr>
              <a:r>
                <a:rPr lang="en-US" altLang="zh-CN" sz="6600" b="1" spc="600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GPS</a:t>
              </a:r>
              <a:r>
                <a:rPr lang="zh-CN" altLang="en-US" sz="6600" b="1" spc="600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定位</a:t>
              </a:r>
              <a:r>
                <a:rPr lang="en-US" altLang="zh-CN" sz="6600" b="1" spc="600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PJ</a:t>
              </a:r>
              <a:r>
                <a:rPr lang="zh-CN" altLang="en-US" sz="6600" b="1" spc="600" dirty="0">
                  <a:solidFill>
                    <a:schemeClr val="accent5">
                      <a:lumMod val="50000"/>
                    </a:schemeClr>
                  </a:solidFill>
                  <a:cs typeface="+mn-ea"/>
                  <a:sym typeface="+mn-lt"/>
                </a:rPr>
                <a:t>报告</a:t>
              </a:r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18993B90-51D5-8FD0-0216-3C211BEAABCF}"/>
                </a:ext>
              </a:extLst>
            </p:cNvPr>
            <p:cNvSpPr/>
            <p:nvPr/>
          </p:nvSpPr>
          <p:spPr>
            <a:xfrm rot="16200000" flipH="1" flipV="1">
              <a:off x="-626853" y="5078209"/>
              <a:ext cx="2414311" cy="1145272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CF09A45-2EAE-8AC6-2D11-92486F20FEDF}"/>
                </a:ext>
              </a:extLst>
            </p:cNvPr>
            <p:cNvSpPr/>
            <p:nvPr/>
          </p:nvSpPr>
          <p:spPr>
            <a:xfrm rot="17822684">
              <a:off x="731348" y="5245389"/>
              <a:ext cx="790073" cy="1043066"/>
            </a:xfrm>
            <a:custGeom>
              <a:avLst/>
              <a:gdLst>
                <a:gd name="connsiteX0" fmla="*/ 37431 w 1707203"/>
                <a:gd name="connsiteY0" fmla="*/ 207412 h 2616881"/>
                <a:gd name="connsiteX1" fmla="*/ 772926 w 1707203"/>
                <a:gd name="connsiteY1" fmla="*/ 68264 h 2616881"/>
                <a:gd name="connsiteX2" fmla="*/ 733170 w 1707203"/>
                <a:gd name="connsiteY2" fmla="*/ 1161569 h 2616881"/>
                <a:gd name="connsiteX3" fmla="*/ 1250005 w 1707203"/>
                <a:gd name="connsiteY3" fmla="*/ 1757916 h 2616881"/>
                <a:gd name="connsiteX4" fmla="*/ 1667448 w 1707203"/>
                <a:gd name="connsiteY4" fmla="*/ 2334386 h 2616881"/>
                <a:gd name="connsiteX5" fmla="*/ 216335 w 1707203"/>
                <a:gd name="connsiteY5" fmla="*/ 2533169 h 2616881"/>
                <a:gd name="connsiteX6" fmla="*/ 116944 w 1707203"/>
                <a:gd name="connsiteY6" fmla="*/ 962786 h 2616881"/>
                <a:gd name="connsiteX7" fmla="*/ 37431 w 1707203"/>
                <a:gd name="connsiteY7" fmla="*/ 207412 h 2616881"/>
                <a:gd name="connsiteX0" fmla="*/ 37431 w 1673422"/>
                <a:gd name="connsiteY0" fmla="*/ 207412 h 2616881"/>
                <a:gd name="connsiteX1" fmla="*/ 772926 w 1673422"/>
                <a:gd name="connsiteY1" fmla="*/ 68264 h 2616881"/>
                <a:gd name="connsiteX2" fmla="*/ 733170 w 1673422"/>
                <a:gd name="connsiteY2" fmla="*/ 1161569 h 2616881"/>
                <a:gd name="connsiteX3" fmla="*/ 1667448 w 1673422"/>
                <a:gd name="connsiteY3" fmla="*/ 2334386 h 2616881"/>
                <a:gd name="connsiteX4" fmla="*/ 216335 w 1673422"/>
                <a:gd name="connsiteY4" fmla="*/ 2533169 h 2616881"/>
                <a:gd name="connsiteX5" fmla="*/ 116944 w 1673422"/>
                <a:gd name="connsiteY5" fmla="*/ 962786 h 2616881"/>
                <a:gd name="connsiteX6" fmla="*/ 37431 w 1673422"/>
                <a:gd name="connsiteY6" fmla="*/ 207412 h 2616881"/>
                <a:gd name="connsiteX0" fmla="*/ 37431 w 1673422"/>
                <a:gd name="connsiteY0" fmla="*/ 207412 h 2616881"/>
                <a:gd name="connsiteX1" fmla="*/ 772926 w 1673422"/>
                <a:gd name="connsiteY1" fmla="*/ 68264 h 2616881"/>
                <a:gd name="connsiteX2" fmla="*/ 733170 w 1673422"/>
                <a:gd name="connsiteY2" fmla="*/ 1161569 h 2616881"/>
                <a:gd name="connsiteX3" fmla="*/ 1667448 w 1673422"/>
                <a:gd name="connsiteY3" fmla="*/ 2334386 h 2616881"/>
                <a:gd name="connsiteX4" fmla="*/ 216335 w 1673422"/>
                <a:gd name="connsiteY4" fmla="*/ 2533169 h 2616881"/>
                <a:gd name="connsiteX5" fmla="*/ 116944 w 1673422"/>
                <a:gd name="connsiteY5" fmla="*/ 962786 h 2616881"/>
                <a:gd name="connsiteX6" fmla="*/ 37431 w 1673422"/>
                <a:gd name="connsiteY6" fmla="*/ 207412 h 2616881"/>
                <a:gd name="connsiteX0" fmla="*/ 37431 w 1686471"/>
                <a:gd name="connsiteY0" fmla="*/ 207412 h 2616881"/>
                <a:gd name="connsiteX1" fmla="*/ 772926 w 1686471"/>
                <a:gd name="connsiteY1" fmla="*/ 68264 h 2616881"/>
                <a:gd name="connsiteX2" fmla="*/ 733170 w 1686471"/>
                <a:gd name="connsiteY2" fmla="*/ 1161569 h 2616881"/>
                <a:gd name="connsiteX3" fmla="*/ 1667448 w 1686471"/>
                <a:gd name="connsiteY3" fmla="*/ 2334386 h 2616881"/>
                <a:gd name="connsiteX4" fmla="*/ 216335 w 1686471"/>
                <a:gd name="connsiteY4" fmla="*/ 2533169 h 2616881"/>
                <a:gd name="connsiteX5" fmla="*/ 116944 w 1686471"/>
                <a:gd name="connsiteY5" fmla="*/ 962786 h 2616881"/>
                <a:gd name="connsiteX6" fmla="*/ 37431 w 1686471"/>
                <a:gd name="connsiteY6" fmla="*/ 207412 h 2616881"/>
                <a:gd name="connsiteX0" fmla="*/ 37431 w 1537700"/>
                <a:gd name="connsiteY0" fmla="*/ 207412 h 2595050"/>
                <a:gd name="connsiteX1" fmla="*/ 772926 w 1537700"/>
                <a:gd name="connsiteY1" fmla="*/ 68264 h 2595050"/>
                <a:gd name="connsiteX2" fmla="*/ 733170 w 1537700"/>
                <a:gd name="connsiteY2" fmla="*/ 1161569 h 2595050"/>
                <a:gd name="connsiteX3" fmla="*/ 1530894 w 1537700"/>
                <a:gd name="connsiteY3" fmla="*/ 2163695 h 2595050"/>
                <a:gd name="connsiteX4" fmla="*/ 216335 w 1537700"/>
                <a:gd name="connsiteY4" fmla="*/ 2533169 h 2595050"/>
                <a:gd name="connsiteX5" fmla="*/ 116944 w 1537700"/>
                <a:gd name="connsiteY5" fmla="*/ 962786 h 2595050"/>
                <a:gd name="connsiteX6" fmla="*/ 37431 w 1537700"/>
                <a:gd name="connsiteY6" fmla="*/ 207412 h 2595050"/>
                <a:gd name="connsiteX0" fmla="*/ 37431 w 1531078"/>
                <a:gd name="connsiteY0" fmla="*/ 207412 h 2717061"/>
                <a:gd name="connsiteX1" fmla="*/ 772926 w 1531078"/>
                <a:gd name="connsiteY1" fmla="*/ 68264 h 2717061"/>
                <a:gd name="connsiteX2" fmla="*/ 733170 w 1531078"/>
                <a:gd name="connsiteY2" fmla="*/ 1161569 h 2717061"/>
                <a:gd name="connsiteX3" fmla="*/ 1530894 w 1531078"/>
                <a:gd name="connsiteY3" fmla="*/ 2163695 h 2717061"/>
                <a:gd name="connsiteX4" fmla="*/ 216335 w 1531078"/>
                <a:gd name="connsiteY4" fmla="*/ 2533169 h 2717061"/>
                <a:gd name="connsiteX5" fmla="*/ 116944 w 1531078"/>
                <a:gd name="connsiteY5" fmla="*/ 962786 h 2717061"/>
                <a:gd name="connsiteX6" fmla="*/ 37431 w 1531078"/>
                <a:gd name="connsiteY6" fmla="*/ 207412 h 2717061"/>
                <a:gd name="connsiteX0" fmla="*/ 82294 w 1496427"/>
                <a:gd name="connsiteY0" fmla="*/ 896039 h 2650314"/>
                <a:gd name="connsiteX1" fmla="*/ 738276 w 1496427"/>
                <a:gd name="connsiteY1" fmla="*/ 1517 h 2650314"/>
                <a:gd name="connsiteX2" fmla="*/ 698520 w 1496427"/>
                <a:gd name="connsiteY2" fmla="*/ 1094822 h 2650314"/>
                <a:gd name="connsiteX3" fmla="*/ 1496244 w 1496427"/>
                <a:gd name="connsiteY3" fmla="*/ 2096948 h 2650314"/>
                <a:gd name="connsiteX4" fmla="*/ 181685 w 1496427"/>
                <a:gd name="connsiteY4" fmla="*/ 2466422 h 2650314"/>
                <a:gd name="connsiteX5" fmla="*/ 82294 w 1496427"/>
                <a:gd name="connsiteY5" fmla="*/ 896039 h 2650314"/>
                <a:gd name="connsiteX0" fmla="*/ 82294 w 1496427"/>
                <a:gd name="connsiteY0" fmla="*/ 95708 h 1849983"/>
                <a:gd name="connsiteX1" fmla="*/ 698520 w 1496427"/>
                <a:gd name="connsiteY1" fmla="*/ 294491 h 1849983"/>
                <a:gd name="connsiteX2" fmla="*/ 1496244 w 1496427"/>
                <a:gd name="connsiteY2" fmla="*/ 1296617 h 1849983"/>
                <a:gd name="connsiteX3" fmla="*/ 181685 w 1496427"/>
                <a:gd name="connsiteY3" fmla="*/ 1666091 h 1849983"/>
                <a:gd name="connsiteX4" fmla="*/ 82294 w 1496427"/>
                <a:gd name="connsiteY4" fmla="*/ 95708 h 1849983"/>
                <a:gd name="connsiteX0" fmla="*/ 82294 w 1496427"/>
                <a:gd name="connsiteY0" fmla="*/ 226895 h 1981170"/>
                <a:gd name="connsiteX1" fmla="*/ 698520 w 1496427"/>
                <a:gd name="connsiteY1" fmla="*/ 425678 h 1981170"/>
                <a:gd name="connsiteX2" fmla="*/ 1496244 w 1496427"/>
                <a:gd name="connsiteY2" fmla="*/ 1427804 h 1981170"/>
                <a:gd name="connsiteX3" fmla="*/ 181685 w 1496427"/>
                <a:gd name="connsiteY3" fmla="*/ 1797278 h 1981170"/>
                <a:gd name="connsiteX4" fmla="*/ 82294 w 1496427"/>
                <a:gd name="connsiteY4" fmla="*/ 226895 h 1981170"/>
                <a:gd name="connsiteX0" fmla="*/ 82294 w 1496472"/>
                <a:gd name="connsiteY0" fmla="*/ 226895 h 2130327"/>
                <a:gd name="connsiteX1" fmla="*/ 698520 w 1496472"/>
                <a:gd name="connsiteY1" fmla="*/ 425678 h 2130327"/>
                <a:gd name="connsiteX2" fmla="*/ 1496244 w 1496472"/>
                <a:gd name="connsiteY2" fmla="*/ 1427804 h 2130327"/>
                <a:gd name="connsiteX3" fmla="*/ 181685 w 1496472"/>
                <a:gd name="connsiteY3" fmla="*/ 1797278 h 2130327"/>
                <a:gd name="connsiteX4" fmla="*/ 82294 w 1496472"/>
                <a:gd name="connsiteY4" fmla="*/ 226895 h 2130327"/>
                <a:gd name="connsiteX0" fmla="*/ 199445 w 1613623"/>
                <a:gd name="connsiteY0" fmla="*/ 226895 h 2130329"/>
                <a:gd name="connsiteX1" fmla="*/ 815671 w 1613623"/>
                <a:gd name="connsiteY1" fmla="*/ 425678 h 2130329"/>
                <a:gd name="connsiteX2" fmla="*/ 1613395 w 1613623"/>
                <a:gd name="connsiteY2" fmla="*/ 1427804 h 2130329"/>
                <a:gd name="connsiteX3" fmla="*/ 298836 w 1613623"/>
                <a:gd name="connsiteY3" fmla="*/ 1797278 h 2130329"/>
                <a:gd name="connsiteX4" fmla="*/ 199445 w 1613623"/>
                <a:gd name="connsiteY4" fmla="*/ 226895 h 213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623" h="2130329">
                  <a:moveTo>
                    <a:pt x="199445" y="226895"/>
                  </a:moveTo>
                  <a:cubicBezTo>
                    <a:pt x="285584" y="-1705"/>
                    <a:pt x="659916" y="-215751"/>
                    <a:pt x="815671" y="425678"/>
                  </a:cubicBezTo>
                  <a:cubicBezTo>
                    <a:pt x="971426" y="1067107"/>
                    <a:pt x="1597118" y="687129"/>
                    <a:pt x="1613395" y="1427804"/>
                  </a:cubicBezTo>
                  <a:cubicBezTo>
                    <a:pt x="1629672" y="2168479"/>
                    <a:pt x="771158" y="2375260"/>
                    <a:pt x="298836" y="1797278"/>
                  </a:cubicBezTo>
                  <a:cubicBezTo>
                    <a:pt x="-249544" y="1225832"/>
                    <a:pt x="106680" y="637712"/>
                    <a:pt x="199445" y="226895"/>
                  </a:cubicBezTo>
                  <a:close/>
                </a:path>
              </a:pathLst>
            </a:custGeom>
            <a:solidFill>
              <a:srgbClr val="D6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5467F9C-DD40-C19E-872A-3B9F5DA78F58}"/>
                </a:ext>
              </a:extLst>
            </p:cNvPr>
            <p:cNvSpPr/>
            <p:nvPr/>
          </p:nvSpPr>
          <p:spPr>
            <a:xfrm rot="18420967">
              <a:off x="838668" y="4858108"/>
              <a:ext cx="1086808" cy="1434820"/>
            </a:xfrm>
            <a:custGeom>
              <a:avLst/>
              <a:gdLst>
                <a:gd name="connsiteX0" fmla="*/ 37431 w 1707203"/>
                <a:gd name="connsiteY0" fmla="*/ 207412 h 2616881"/>
                <a:gd name="connsiteX1" fmla="*/ 772926 w 1707203"/>
                <a:gd name="connsiteY1" fmla="*/ 68264 h 2616881"/>
                <a:gd name="connsiteX2" fmla="*/ 733170 w 1707203"/>
                <a:gd name="connsiteY2" fmla="*/ 1161569 h 2616881"/>
                <a:gd name="connsiteX3" fmla="*/ 1250005 w 1707203"/>
                <a:gd name="connsiteY3" fmla="*/ 1757916 h 2616881"/>
                <a:gd name="connsiteX4" fmla="*/ 1667448 w 1707203"/>
                <a:gd name="connsiteY4" fmla="*/ 2334386 h 2616881"/>
                <a:gd name="connsiteX5" fmla="*/ 216335 w 1707203"/>
                <a:gd name="connsiteY5" fmla="*/ 2533169 h 2616881"/>
                <a:gd name="connsiteX6" fmla="*/ 116944 w 1707203"/>
                <a:gd name="connsiteY6" fmla="*/ 962786 h 2616881"/>
                <a:gd name="connsiteX7" fmla="*/ 37431 w 1707203"/>
                <a:gd name="connsiteY7" fmla="*/ 207412 h 2616881"/>
                <a:gd name="connsiteX0" fmla="*/ 37431 w 1673422"/>
                <a:gd name="connsiteY0" fmla="*/ 207412 h 2616881"/>
                <a:gd name="connsiteX1" fmla="*/ 772926 w 1673422"/>
                <a:gd name="connsiteY1" fmla="*/ 68264 h 2616881"/>
                <a:gd name="connsiteX2" fmla="*/ 733170 w 1673422"/>
                <a:gd name="connsiteY2" fmla="*/ 1161569 h 2616881"/>
                <a:gd name="connsiteX3" fmla="*/ 1667448 w 1673422"/>
                <a:gd name="connsiteY3" fmla="*/ 2334386 h 2616881"/>
                <a:gd name="connsiteX4" fmla="*/ 216335 w 1673422"/>
                <a:gd name="connsiteY4" fmla="*/ 2533169 h 2616881"/>
                <a:gd name="connsiteX5" fmla="*/ 116944 w 1673422"/>
                <a:gd name="connsiteY5" fmla="*/ 962786 h 2616881"/>
                <a:gd name="connsiteX6" fmla="*/ 37431 w 1673422"/>
                <a:gd name="connsiteY6" fmla="*/ 207412 h 2616881"/>
                <a:gd name="connsiteX0" fmla="*/ 37431 w 1673422"/>
                <a:gd name="connsiteY0" fmla="*/ 207412 h 2616881"/>
                <a:gd name="connsiteX1" fmla="*/ 772926 w 1673422"/>
                <a:gd name="connsiteY1" fmla="*/ 68264 h 2616881"/>
                <a:gd name="connsiteX2" fmla="*/ 733170 w 1673422"/>
                <a:gd name="connsiteY2" fmla="*/ 1161569 h 2616881"/>
                <a:gd name="connsiteX3" fmla="*/ 1667448 w 1673422"/>
                <a:gd name="connsiteY3" fmla="*/ 2334386 h 2616881"/>
                <a:gd name="connsiteX4" fmla="*/ 216335 w 1673422"/>
                <a:gd name="connsiteY4" fmla="*/ 2533169 h 2616881"/>
                <a:gd name="connsiteX5" fmla="*/ 116944 w 1673422"/>
                <a:gd name="connsiteY5" fmla="*/ 962786 h 2616881"/>
                <a:gd name="connsiteX6" fmla="*/ 37431 w 1673422"/>
                <a:gd name="connsiteY6" fmla="*/ 207412 h 2616881"/>
                <a:gd name="connsiteX0" fmla="*/ 37431 w 1686471"/>
                <a:gd name="connsiteY0" fmla="*/ 207412 h 2616881"/>
                <a:gd name="connsiteX1" fmla="*/ 772926 w 1686471"/>
                <a:gd name="connsiteY1" fmla="*/ 68264 h 2616881"/>
                <a:gd name="connsiteX2" fmla="*/ 733170 w 1686471"/>
                <a:gd name="connsiteY2" fmla="*/ 1161569 h 2616881"/>
                <a:gd name="connsiteX3" fmla="*/ 1667448 w 1686471"/>
                <a:gd name="connsiteY3" fmla="*/ 2334386 h 2616881"/>
                <a:gd name="connsiteX4" fmla="*/ 216335 w 1686471"/>
                <a:gd name="connsiteY4" fmla="*/ 2533169 h 2616881"/>
                <a:gd name="connsiteX5" fmla="*/ 116944 w 1686471"/>
                <a:gd name="connsiteY5" fmla="*/ 962786 h 2616881"/>
                <a:gd name="connsiteX6" fmla="*/ 37431 w 1686471"/>
                <a:gd name="connsiteY6" fmla="*/ 207412 h 2616881"/>
                <a:gd name="connsiteX0" fmla="*/ 37431 w 1537700"/>
                <a:gd name="connsiteY0" fmla="*/ 207412 h 2595050"/>
                <a:gd name="connsiteX1" fmla="*/ 772926 w 1537700"/>
                <a:gd name="connsiteY1" fmla="*/ 68264 h 2595050"/>
                <a:gd name="connsiteX2" fmla="*/ 733170 w 1537700"/>
                <a:gd name="connsiteY2" fmla="*/ 1161569 h 2595050"/>
                <a:gd name="connsiteX3" fmla="*/ 1530894 w 1537700"/>
                <a:gd name="connsiteY3" fmla="*/ 2163695 h 2595050"/>
                <a:gd name="connsiteX4" fmla="*/ 216335 w 1537700"/>
                <a:gd name="connsiteY4" fmla="*/ 2533169 h 2595050"/>
                <a:gd name="connsiteX5" fmla="*/ 116944 w 1537700"/>
                <a:gd name="connsiteY5" fmla="*/ 962786 h 2595050"/>
                <a:gd name="connsiteX6" fmla="*/ 37431 w 1537700"/>
                <a:gd name="connsiteY6" fmla="*/ 207412 h 2595050"/>
                <a:gd name="connsiteX0" fmla="*/ 37431 w 1531078"/>
                <a:gd name="connsiteY0" fmla="*/ 207412 h 2717061"/>
                <a:gd name="connsiteX1" fmla="*/ 772926 w 1531078"/>
                <a:gd name="connsiteY1" fmla="*/ 68264 h 2717061"/>
                <a:gd name="connsiteX2" fmla="*/ 733170 w 1531078"/>
                <a:gd name="connsiteY2" fmla="*/ 1161569 h 2717061"/>
                <a:gd name="connsiteX3" fmla="*/ 1530894 w 1531078"/>
                <a:gd name="connsiteY3" fmla="*/ 2163695 h 2717061"/>
                <a:gd name="connsiteX4" fmla="*/ 216335 w 1531078"/>
                <a:gd name="connsiteY4" fmla="*/ 2533169 h 2717061"/>
                <a:gd name="connsiteX5" fmla="*/ 116944 w 1531078"/>
                <a:gd name="connsiteY5" fmla="*/ 962786 h 2717061"/>
                <a:gd name="connsiteX6" fmla="*/ 37431 w 1531078"/>
                <a:gd name="connsiteY6" fmla="*/ 207412 h 2717061"/>
                <a:gd name="connsiteX0" fmla="*/ 82294 w 1496427"/>
                <a:gd name="connsiteY0" fmla="*/ 896039 h 2650314"/>
                <a:gd name="connsiteX1" fmla="*/ 738276 w 1496427"/>
                <a:gd name="connsiteY1" fmla="*/ 1517 h 2650314"/>
                <a:gd name="connsiteX2" fmla="*/ 698520 w 1496427"/>
                <a:gd name="connsiteY2" fmla="*/ 1094822 h 2650314"/>
                <a:gd name="connsiteX3" fmla="*/ 1496244 w 1496427"/>
                <a:gd name="connsiteY3" fmla="*/ 2096948 h 2650314"/>
                <a:gd name="connsiteX4" fmla="*/ 181685 w 1496427"/>
                <a:gd name="connsiteY4" fmla="*/ 2466422 h 2650314"/>
                <a:gd name="connsiteX5" fmla="*/ 82294 w 1496427"/>
                <a:gd name="connsiteY5" fmla="*/ 896039 h 2650314"/>
                <a:gd name="connsiteX0" fmla="*/ 82294 w 1496427"/>
                <a:gd name="connsiteY0" fmla="*/ 95708 h 1849983"/>
                <a:gd name="connsiteX1" fmla="*/ 698520 w 1496427"/>
                <a:gd name="connsiteY1" fmla="*/ 294491 h 1849983"/>
                <a:gd name="connsiteX2" fmla="*/ 1496244 w 1496427"/>
                <a:gd name="connsiteY2" fmla="*/ 1296617 h 1849983"/>
                <a:gd name="connsiteX3" fmla="*/ 181685 w 1496427"/>
                <a:gd name="connsiteY3" fmla="*/ 1666091 h 1849983"/>
                <a:gd name="connsiteX4" fmla="*/ 82294 w 1496427"/>
                <a:gd name="connsiteY4" fmla="*/ 95708 h 1849983"/>
                <a:gd name="connsiteX0" fmla="*/ 82294 w 1496427"/>
                <a:gd name="connsiteY0" fmla="*/ 226895 h 1981170"/>
                <a:gd name="connsiteX1" fmla="*/ 698520 w 1496427"/>
                <a:gd name="connsiteY1" fmla="*/ 425678 h 1981170"/>
                <a:gd name="connsiteX2" fmla="*/ 1496244 w 1496427"/>
                <a:gd name="connsiteY2" fmla="*/ 1427804 h 1981170"/>
                <a:gd name="connsiteX3" fmla="*/ 181685 w 1496427"/>
                <a:gd name="connsiteY3" fmla="*/ 1797278 h 1981170"/>
                <a:gd name="connsiteX4" fmla="*/ 82294 w 1496427"/>
                <a:gd name="connsiteY4" fmla="*/ 226895 h 1981170"/>
                <a:gd name="connsiteX0" fmla="*/ 82294 w 1496472"/>
                <a:gd name="connsiteY0" fmla="*/ 226895 h 2130327"/>
                <a:gd name="connsiteX1" fmla="*/ 698520 w 1496472"/>
                <a:gd name="connsiteY1" fmla="*/ 425678 h 2130327"/>
                <a:gd name="connsiteX2" fmla="*/ 1496244 w 1496472"/>
                <a:gd name="connsiteY2" fmla="*/ 1427804 h 2130327"/>
                <a:gd name="connsiteX3" fmla="*/ 181685 w 1496472"/>
                <a:gd name="connsiteY3" fmla="*/ 1797278 h 2130327"/>
                <a:gd name="connsiteX4" fmla="*/ 82294 w 1496472"/>
                <a:gd name="connsiteY4" fmla="*/ 226895 h 2130327"/>
                <a:gd name="connsiteX0" fmla="*/ 199445 w 1613623"/>
                <a:gd name="connsiteY0" fmla="*/ 226895 h 2130329"/>
                <a:gd name="connsiteX1" fmla="*/ 815671 w 1613623"/>
                <a:gd name="connsiteY1" fmla="*/ 425678 h 2130329"/>
                <a:gd name="connsiteX2" fmla="*/ 1613395 w 1613623"/>
                <a:gd name="connsiteY2" fmla="*/ 1427804 h 2130329"/>
                <a:gd name="connsiteX3" fmla="*/ 298836 w 1613623"/>
                <a:gd name="connsiteY3" fmla="*/ 1797278 h 2130329"/>
                <a:gd name="connsiteX4" fmla="*/ 199445 w 1613623"/>
                <a:gd name="connsiteY4" fmla="*/ 226895 h 213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623" h="2130329">
                  <a:moveTo>
                    <a:pt x="199445" y="226895"/>
                  </a:moveTo>
                  <a:cubicBezTo>
                    <a:pt x="285584" y="-1705"/>
                    <a:pt x="659916" y="-215751"/>
                    <a:pt x="815671" y="425678"/>
                  </a:cubicBezTo>
                  <a:cubicBezTo>
                    <a:pt x="971426" y="1067107"/>
                    <a:pt x="1597118" y="687129"/>
                    <a:pt x="1613395" y="1427804"/>
                  </a:cubicBezTo>
                  <a:cubicBezTo>
                    <a:pt x="1629672" y="2168479"/>
                    <a:pt x="771158" y="2375260"/>
                    <a:pt x="298836" y="1797278"/>
                  </a:cubicBezTo>
                  <a:cubicBezTo>
                    <a:pt x="-249544" y="1225832"/>
                    <a:pt x="106680" y="637712"/>
                    <a:pt x="199445" y="226895"/>
                  </a:cubicBezTo>
                  <a:close/>
                </a:path>
              </a:pathLst>
            </a:custGeom>
            <a:noFill/>
            <a:ln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9E6F138-E3A6-9327-8418-75EA66864E51}"/>
                </a:ext>
              </a:extLst>
            </p:cNvPr>
            <p:cNvSpPr/>
            <p:nvPr/>
          </p:nvSpPr>
          <p:spPr>
            <a:xfrm>
              <a:off x="4176572" y="4199740"/>
              <a:ext cx="2561347" cy="328361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7976CAB-85B5-724C-242F-DD8EF17BD517}"/>
                </a:ext>
              </a:extLst>
            </p:cNvPr>
            <p:cNvSpPr txBox="1"/>
            <p:nvPr/>
          </p:nvSpPr>
          <p:spPr>
            <a:xfrm>
              <a:off x="584967" y="2188163"/>
              <a:ext cx="26480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 defTabSz="964326"/>
              <a:endParaRPr lang="zh-CN" altLang="en-US" sz="1050" b="1" spc="300" dirty="0">
                <a:solidFill>
                  <a:srgbClr val="D6B29D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7D24FDF-5443-BF95-C8D7-FA9D000239B4}"/>
                </a:ext>
              </a:extLst>
            </p:cNvPr>
            <p:cNvSpPr txBox="1"/>
            <p:nvPr/>
          </p:nvSpPr>
          <p:spPr>
            <a:xfrm>
              <a:off x="10664842" y="489648"/>
              <a:ext cx="11407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spc="300" dirty="0">
                  <a:solidFill>
                    <a:srgbClr val="D6B29D"/>
                  </a:solidFill>
                  <a:cs typeface="+mn-ea"/>
                  <a:sym typeface="+mn-lt"/>
                </a:rPr>
                <a:t>YOUR</a:t>
              </a:r>
            </a:p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spc="300" dirty="0">
                  <a:solidFill>
                    <a:srgbClr val="B87A56"/>
                  </a:solidFill>
                  <a:cs typeface="+mn-ea"/>
                  <a:sym typeface="+mn-lt"/>
                </a:rPr>
                <a:t>LOGO</a:t>
              </a:r>
              <a:endParaRPr lang="zh-CN" altLang="en-US" sz="1600" b="1" spc="300" dirty="0">
                <a:solidFill>
                  <a:srgbClr val="B87A56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83F56CD-8119-4922-DC30-88D5147D1A50}"/>
                </a:ext>
              </a:extLst>
            </p:cNvPr>
            <p:cNvSpPr txBox="1"/>
            <p:nvPr/>
          </p:nvSpPr>
          <p:spPr>
            <a:xfrm>
              <a:off x="2272306" y="4213478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pc="300" dirty="0">
                  <a:solidFill>
                    <a:schemeClr val="bg1"/>
                  </a:solidFill>
                  <a:cs typeface="+mn-ea"/>
                  <a:sym typeface="+mn-lt"/>
                </a:rPr>
                <a:t>邱能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122BB56-F1AE-F1EF-BEDF-31E7573F48A5}"/>
                </a:ext>
              </a:extLst>
            </p:cNvPr>
            <p:cNvSpPr txBox="1"/>
            <p:nvPr/>
          </p:nvSpPr>
          <p:spPr>
            <a:xfrm>
              <a:off x="4558036" y="4229909"/>
              <a:ext cx="1822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spc="600" dirty="0">
                  <a:solidFill>
                    <a:srgbClr val="B87A56"/>
                  </a:solidFill>
                  <a:cs typeface="+mn-ea"/>
                  <a:sym typeface="+mn-lt"/>
                </a:rPr>
                <a:t>2023/01/08</a:t>
              </a:r>
              <a:endParaRPr lang="zh-CN" altLang="en-US" sz="1400" spc="600" dirty="0">
                <a:solidFill>
                  <a:srgbClr val="B87A56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4670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8E81DB-903D-24AE-AE52-E888F0D771B9}"/>
              </a:ext>
            </a:extLst>
          </p:cNvPr>
          <p:cNvGrpSpPr/>
          <p:nvPr/>
        </p:nvGrpSpPr>
        <p:grpSpPr>
          <a:xfrm>
            <a:off x="-48682" y="-53177"/>
            <a:ext cx="12684249" cy="6964559"/>
            <a:chOff x="-48682" y="-53177"/>
            <a:chExt cx="12684249" cy="6964559"/>
          </a:xfrm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1E5A084-3FC6-46D9-4657-92DC2AA04919}"/>
                </a:ext>
              </a:extLst>
            </p:cNvPr>
            <p:cNvSpPr/>
            <p:nvPr/>
          </p:nvSpPr>
          <p:spPr>
            <a:xfrm flipV="1">
              <a:off x="19748" y="2129982"/>
              <a:ext cx="6095999" cy="2653243"/>
            </a:xfrm>
            <a:custGeom>
              <a:avLst/>
              <a:gdLst>
                <a:gd name="connsiteX0" fmla="*/ 2812852 w 6429375"/>
                <a:gd name="connsiteY0" fmla="*/ 433 h 3181135"/>
                <a:gd name="connsiteX1" fmla="*/ 6429375 w 6429375"/>
                <a:gd name="connsiteY1" fmla="*/ 439664 h 3181135"/>
                <a:gd name="connsiteX2" fmla="*/ 6429375 w 6429375"/>
                <a:gd name="connsiteY2" fmla="*/ 3181135 h 3181135"/>
                <a:gd name="connsiteX3" fmla="*/ 0 w 6429375"/>
                <a:gd name="connsiteY3" fmla="*/ 3181135 h 3181135"/>
                <a:gd name="connsiteX4" fmla="*/ 0 w 6429375"/>
                <a:gd name="connsiteY4" fmla="*/ 439664 h 3181135"/>
                <a:gd name="connsiteX5" fmla="*/ 2812852 w 6429375"/>
                <a:gd name="connsiteY5" fmla="*/ 433 h 318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75" h="3181135">
                  <a:moveTo>
                    <a:pt x="2812852" y="433"/>
                  </a:moveTo>
                  <a:cubicBezTo>
                    <a:pt x="4018360" y="11309"/>
                    <a:pt x="5223867" y="225486"/>
                    <a:pt x="6429375" y="439664"/>
                  </a:cubicBezTo>
                  <a:lnTo>
                    <a:pt x="6429375" y="3181135"/>
                  </a:lnTo>
                  <a:cubicBezTo>
                    <a:pt x="4286250" y="2800376"/>
                    <a:pt x="2143125" y="2419616"/>
                    <a:pt x="0" y="3181135"/>
                  </a:cubicBezTo>
                  <a:lnTo>
                    <a:pt x="0" y="439664"/>
                  </a:lnTo>
                  <a:cubicBezTo>
                    <a:pt x="937617" y="106499"/>
                    <a:pt x="1875234" y="-8026"/>
                    <a:pt x="2812852" y="433"/>
                  </a:cubicBez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A49DDDC2-B83D-F5BD-7293-B29343BFBC2F}"/>
                </a:ext>
              </a:extLst>
            </p:cNvPr>
            <p:cNvSpPr/>
            <p:nvPr/>
          </p:nvSpPr>
          <p:spPr>
            <a:xfrm>
              <a:off x="6096001" y="2142054"/>
              <a:ext cx="6096000" cy="2564098"/>
            </a:xfrm>
            <a:custGeom>
              <a:avLst/>
              <a:gdLst>
                <a:gd name="connsiteX0" fmla="*/ 0 w 6429375"/>
                <a:gd name="connsiteY0" fmla="*/ 0 h 3181134"/>
                <a:gd name="connsiteX1" fmla="*/ 6429375 w 6429375"/>
                <a:gd name="connsiteY1" fmla="*/ 0 h 3181134"/>
                <a:gd name="connsiteX2" fmla="*/ 6429375 w 6429375"/>
                <a:gd name="connsiteY2" fmla="*/ 2741471 h 3181134"/>
                <a:gd name="connsiteX3" fmla="*/ 0 w 6429375"/>
                <a:gd name="connsiteY3" fmla="*/ 2741471 h 3181134"/>
                <a:gd name="connsiteX4" fmla="*/ 0 w 6429375"/>
                <a:gd name="connsiteY4" fmla="*/ 0 h 318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9375" h="3181134">
                  <a:moveTo>
                    <a:pt x="0" y="0"/>
                  </a:moveTo>
                  <a:cubicBezTo>
                    <a:pt x="2143125" y="380760"/>
                    <a:pt x="4286250" y="761520"/>
                    <a:pt x="6429375" y="0"/>
                  </a:cubicBezTo>
                  <a:lnTo>
                    <a:pt x="6429375" y="2741471"/>
                  </a:lnTo>
                  <a:cubicBezTo>
                    <a:pt x="4286250" y="3502991"/>
                    <a:pt x="2143125" y="3122231"/>
                    <a:pt x="0" y="27414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D8732A7-5FA4-37AC-FA1D-FE4781765ED7}"/>
                </a:ext>
              </a:extLst>
            </p:cNvPr>
            <p:cNvSpPr txBox="1"/>
            <p:nvPr/>
          </p:nvSpPr>
          <p:spPr>
            <a:xfrm>
              <a:off x="7769098" y="2378012"/>
              <a:ext cx="3343527" cy="6718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75321A"/>
                  </a:solidFill>
                  <a:cs typeface="+mn-ea"/>
                  <a:sym typeface="+mn-lt"/>
                </a:rPr>
                <a:t>Transition possibility</a:t>
              </a:r>
              <a:endParaRPr lang="zh-CN" altLang="en-US" sz="28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4E68D34-1E3C-D305-2554-4CCAA211C523}"/>
                </a:ext>
              </a:extLst>
            </p:cNvPr>
            <p:cNvSpPr txBox="1"/>
            <p:nvPr/>
          </p:nvSpPr>
          <p:spPr>
            <a:xfrm>
              <a:off x="1079375" y="2352447"/>
              <a:ext cx="3343527" cy="13181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Measured possibility</a:t>
              </a:r>
            </a:p>
            <a:p>
              <a:pPr algn="r"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44F122C-1ABF-3EB0-49DF-BBA648EFB7FB}"/>
                </a:ext>
              </a:extLst>
            </p:cNvPr>
            <p:cNvGrpSpPr/>
            <p:nvPr/>
          </p:nvGrpSpPr>
          <p:grpSpPr>
            <a:xfrm>
              <a:off x="-48682" y="-53177"/>
              <a:ext cx="3443356" cy="887614"/>
              <a:chOff x="-51345" y="-56083"/>
              <a:chExt cx="5795714" cy="1493913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DA6CAC1B-6301-FC2E-846A-207F0E89A9D2}"/>
                  </a:ext>
                </a:extLst>
              </p:cNvPr>
              <p:cNvSpPr/>
              <p:nvPr/>
            </p:nvSpPr>
            <p:spPr>
              <a:xfrm>
                <a:off x="0" y="0"/>
                <a:ext cx="5059831" cy="1237807"/>
              </a:xfrm>
              <a:custGeom>
                <a:avLst/>
                <a:gdLst>
                  <a:gd name="connsiteX0" fmla="*/ 0 w 5059831"/>
                  <a:gd name="connsiteY0" fmla="*/ 0 h 1237807"/>
                  <a:gd name="connsiteX1" fmla="*/ 5059831 w 5059831"/>
                  <a:gd name="connsiteY1" fmla="*/ 0 h 1237807"/>
                  <a:gd name="connsiteX2" fmla="*/ 5035480 w 5059831"/>
                  <a:gd name="connsiteY2" fmla="*/ 34911 h 1237807"/>
                  <a:gd name="connsiteX3" fmla="*/ 3860800 w 5059831"/>
                  <a:gd name="connsiteY3" fmla="*/ 1190171 h 1237807"/>
                  <a:gd name="connsiteX4" fmla="*/ 1625600 w 5059831"/>
                  <a:gd name="connsiteY4" fmla="*/ 754743 h 1237807"/>
                  <a:gd name="connsiteX5" fmla="*/ 624114 w 5059831"/>
                  <a:gd name="connsiteY5" fmla="*/ 1175657 h 1237807"/>
                  <a:gd name="connsiteX6" fmla="*/ 59123 w 5059831"/>
                  <a:gd name="connsiteY6" fmla="*/ 727946 h 1237807"/>
                  <a:gd name="connsiteX7" fmla="*/ 0 w 5059831"/>
                  <a:gd name="connsiteY7" fmla="*/ 630647 h 1237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59831" h="1237807">
                    <a:moveTo>
                      <a:pt x="0" y="0"/>
                    </a:moveTo>
                    <a:lnTo>
                      <a:pt x="5059831" y="0"/>
                    </a:lnTo>
                    <a:lnTo>
                      <a:pt x="5035480" y="34911"/>
                    </a:lnTo>
                    <a:cubicBezTo>
                      <a:pt x="4705578" y="500554"/>
                      <a:pt x="4261455" y="1048052"/>
                      <a:pt x="3860800" y="1190171"/>
                    </a:cubicBezTo>
                    <a:cubicBezTo>
                      <a:pt x="3219752" y="1417562"/>
                      <a:pt x="2165048" y="757162"/>
                      <a:pt x="1625600" y="754743"/>
                    </a:cubicBezTo>
                    <a:cubicBezTo>
                      <a:pt x="1086152" y="752324"/>
                      <a:pt x="1002332" y="1168884"/>
                      <a:pt x="624114" y="1175657"/>
                    </a:cubicBezTo>
                    <a:cubicBezTo>
                      <a:pt x="387728" y="1179890"/>
                      <a:pt x="219094" y="980867"/>
                      <a:pt x="59123" y="727946"/>
                    </a:cubicBezTo>
                    <a:lnTo>
                      <a:pt x="0" y="630647"/>
                    </a:lnTo>
                    <a:close/>
                  </a:path>
                </a:pathLst>
              </a:custGeom>
              <a:solidFill>
                <a:srgbClr val="F6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420B2BFD-6EA8-9B7F-1B2C-7346A20326AA}"/>
                  </a:ext>
                </a:extLst>
              </p:cNvPr>
              <p:cNvSpPr/>
              <p:nvPr/>
            </p:nvSpPr>
            <p:spPr>
              <a:xfrm>
                <a:off x="-51345" y="-56083"/>
                <a:ext cx="5795714" cy="1493913"/>
              </a:xfrm>
              <a:custGeom>
                <a:avLst/>
                <a:gdLst>
                  <a:gd name="connsiteX0" fmla="*/ 0 w 5795714"/>
                  <a:gd name="connsiteY0" fmla="*/ 0 h 1493913"/>
                  <a:gd name="connsiteX1" fmla="*/ 5795714 w 5795714"/>
                  <a:gd name="connsiteY1" fmla="*/ 0 h 1493913"/>
                  <a:gd name="connsiteX2" fmla="*/ 5739437 w 5795714"/>
                  <a:gd name="connsiteY2" fmla="*/ 53805 h 1493913"/>
                  <a:gd name="connsiteX3" fmla="*/ 4775200 w 5795714"/>
                  <a:gd name="connsiteY3" fmla="*/ 667657 h 1493913"/>
                  <a:gd name="connsiteX4" fmla="*/ 3048000 w 5795714"/>
                  <a:gd name="connsiteY4" fmla="*/ 696686 h 1493913"/>
                  <a:gd name="connsiteX5" fmla="*/ 856343 w 5795714"/>
                  <a:gd name="connsiteY5" fmla="*/ 1480457 h 1493913"/>
                  <a:gd name="connsiteX6" fmla="*/ 87114 w 5795714"/>
                  <a:gd name="connsiteY6" fmla="*/ 1346051 h 1493913"/>
                  <a:gd name="connsiteX7" fmla="*/ 0 w 5795714"/>
                  <a:gd name="connsiteY7" fmla="*/ 1291094 h 149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95714" h="1493913">
                    <a:moveTo>
                      <a:pt x="0" y="0"/>
                    </a:moveTo>
                    <a:lnTo>
                      <a:pt x="5795714" y="0"/>
                    </a:lnTo>
                    <a:lnTo>
                      <a:pt x="5739437" y="53805"/>
                    </a:lnTo>
                    <a:cubicBezTo>
                      <a:pt x="5451703" y="318634"/>
                      <a:pt x="5147129" y="553357"/>
                      <a:pt x="4775200" y="667657"/>
                    </a:cubicBezTo>
                    <a:cubicBezTo>
                      <a:pt x="4279295" y="820057"/>
                      <a:pt x="3701143" y="561219"/>
                      <a:pt x="3048000" y="696686"/>
                    </a:cubicBezTo>
                    <a:cubicBezTo>
                      <a:pt x="2394857" y="832153"/>
                      <a:pt x="1403048" y="1410305"/>
                      <a:pt x="856343" y="1480457"/>
                    </a:cubicBezTo>
                    <a:cubicBezTo>
                      <a:pt x="514653" y="1524302"/>
                      <a:pt x="280685" y="1456172"/>
                      <a:pt x="87114" y="1346051"/>
                    </a:cubicBezTo>
                    <a:lnTo>
                      <a:pt x="0" y="1291094"/>
                    </a:ln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9E66607-FCAB-8BFC-4CF5-B0AE77B88333}"/>
                </a:ext>
              </a:extLst>
            </p:cNvPr>
            <p:cNvGrpSpPr/>
            <p:nvPr/>
          </p:nvGrpSpPr>
          <p:grpSpPr>
            <a:xfrm>
              <a:off x="0" y="4835123"/>
              <a:ext cx="12635567" cy="2076259"/>
              <a:chOff x="2492727" y="2342540"/>
              <a:chExt cx="10747193" cy="4983979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7FA44561-C63E-F2BF-DFEB-522A6BB84B5C}"/>
                  </a:ext>
                </a:extLst>
              </p:cNvPr>
              <p:cNvSpPr/>
              <p:nvPr/>
            </p:nvSpPr>
            <p:spPr>
              <a:xfrm flipH="1">
                <a:off x="2492727" y="4751950"/>
                <a:ext cx="5805842" cy="2574569"/>
              </a:xfrm>
              <a:custGeom>
                <a:avLst/>
                <a:gdLst>
                  <a:gd name="connsiteX0" fmla="*/ 8072789 w 8072789"/>
                  <a:gd name="connsiteY0" fmla="*/ 0 h 3579835"/>
                  <a:gd name="connsiteX1" fmla="*/ 8072789 w 8072789"/>
                  <a:gd name="connsiteY1" fmla="*/ 3579835 h 3579835"/>
                  <a:gd name="connsiteX2" fmla="*/ 0 w 8072789"/>
                  <a:gd name="connsiteY2" fmla="*/ 3579835 h 3579835"/>
                  <a:gd name="connsiteX3" fmla="*/ 1812 w 8072789"/>
                  <a:gd name="connsiteY3" fmla="*/ 3562472 h 3579835"/>
                  <a:gd name="connsiteX4" fmla="*/ 584325 w 8072789"/>
                  <a:gd name="connsiteY4" fmla="*/ 2138385 h 3579835"/>
                  <a:gd name="connsiteX5" fmla="*/ 2790496 w 8072789"/>
                  <a:gd name="connsiteY5" fmla="*/ 2051299 h 3579835"/>
                  <a:gd name="connsiteX6" fmla="*/ 4633810 w 8072789"/>
                  <a:gd name="connsiteY6" fmla="*/ 149928 h 3579835"/>
                  <a:gd name="connsiteX7" fmla="*/ 6839982 w 8072789"/>
                  <a:gd name="connsiteY7" fmla="*/ 512785 h 3579835"/>
                  <a:gd name="connsiteX8" fmla="*/ 7966653 w 8072789"/>
                  <a:gd name="connsiteY8" fmla="*/ 63296 h 35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2789" h="3579835">
                    <a:moveTo>
                      <a:pt x="8072789" y="0"/>
                    </a:moveTo>
                    <a:lnTo>
                      <a:pt x="8072789" y="3579835"/>
                    </a:lnTo>
                    <a:lnTo>
                      <a:pt x="0" y="3579835"/>
                    </a:lnTo>
                    <a:lnTo>
                      <a:pt x="1812" y="3562472"/>
                    </a:lnTo>
                    <a:cubicBezTo>
                      <a:pt x="68652" y="2960445"/>
                      <a:pt x="173692" y="2396619"/>
                      <a:pt x="584325" y="2138385"/>
                    </a:cubicBezTo>
                    <a:cubicBezTo>
                      <a:pt x="1053620" y="1843261"/>
                      <a:pt x="2115582" y="2382708"/>
                      <a:pt x="2790496" y="2051299"/>
                    </a:cubicBezTo>
                    <a:cubicBezTo>
                      <a:pt x="3465410" y="1719890"/>
                      <a:pt x="3958896" y="406347"/>
                      <a:pt x="4633810" y="149928"/>
                    </a:cubicBezTo>
                    <a:cubicBezTo>
                      <a:pt x="5308724" y="-106491"/>
                      <a:pt x="6094915" y="650671"/>
                      <a:pt x="6839982" y="512785"/>
                    </a:cubicBezTo>
                    <a:cubicBezTo>
                      <a:pt x="7212515" y="443842"/>
                      <a:pt x="7588677" y="277835"/>
                      <a:pt x="7966653" y="63296"/>
                    </a:cubicBezTo>
                    <a:close/>
                  </a:path>
                </a:pathLst>
              </a:custGeom>
              <a:solidFill>
                <a:srgbClr val="F6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 dirty="0">
                  <a:cs typeface="+mn-ea"/>
                  <a:sym typeface="+mn-lt"/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00CF6577-A333-5AB2-583C-35846D25E388}"/>
                  </a:ext>
                </a:extLst>
              </p:cNvPr>
              <p:cNvSpPr/>
              <p:nvPr/>
            </p:nvSpPr>
            <p:spPr>
              <a:xfrm>
                <a:off x="6254630" y="2342540"/>
                <a:ext cx="6746573" cy="4891612"/>
              </a:xfrm>
              <a:custGeom>
                <a:avLst/>
                <a:gdLst>
                  <a:gd name="connsiteX0" fmla="*/ 6499598 w 6499598"/>
                  <a:gd name="connsiteY0" fmla="*/ 0 h 4712542"/>
                  <a:gd name="connsiteX1" fmla="*/ 6499598 w 6499598"/>
                  <a:gd name="connsiteY1" fmla="*/ 4712542 h 4712542"/>
                  <a:gd name="connsiteX2" fmla="*/ 0 w 6499598"/>
                  <a:gd name="connsiteY2" fmla="*/ 4712542 h 4712542"/>
                  <a:gd name="connsiteX3" fmla="*/ 59904 w 6499598"/>
                  <a:gd name="connsiteY3" fmla="*/ 4638461 h 4712542"/>
                  <a:gd name="connsiteX4" fmla="*/ 1333419 w 6499598"/>
                  <a:gd name="connsiteY4" fmla="*/ 3503321 h 4712542"/>
                  <a:gd name="connsiteX5" fmla="*/ 4091134 w 6499598"/>
                  <a:gd name="connsiteY5" fmla="*/ 3198521 h 4712542"/>
                  <a:gd name="connsiteX6" fmla="*/ 5513534 w 6499598"/>
                  <a:gd name="connsiteY6" fmla="*/ 673035 h 4712542"/>
                  <a:gd name="connsiteX7" fmla="*/ 6319077 w 6499598"/>
                  <a:gd name="connsiteY7" fmla="*/ 76589 h 471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8" h="4712542">
                    <a:moveTo>
                      <a:pt x="6499598" y="0"/>
                    </a:moveTo>
                    <a:lnTo>
                      <a:pt x="6499598" y="4712542"/>
                    </a:lnTo>
                    <a:lnTo>
                      <a:pt x="0" y="4712542"/>
                    </a:lnTo>
                    <a:lnTo>
                      <a:pt x="59904" y="4638461"/>
                    </a:lnTo>
                    <a:cubicBezTo>
                      <a:pt x="381505" y="4242359"/>
                      <a:pt x="831165" y="3716197"/>
                      <a:pt x="1333419" y="3503321"/>
                    </a:cubicBezTo>
                    <a:cubicBezTo>
                      <a:pt x="2063972" y="3193683"/>
                      <a:pt x="3394448" y="3670235"/>
                      <a:pt x="4091134" y="3198521"/>
                    </a:cubicBezTo>
                    <a:cubicBezTo>
                      <a:pt x="4787820" y="2726807"/>
                      <a:pt x="5000696" y="1241511"/>
                      <a:pt x="5513534" y="673035"/>
                    </a:cubicBezTo>
                    <a:cubicBezTo>
                      <a:pt x="5769953" y="388797"/>
                      <a:pt x="6040886" y="207066"/>
                      <a:pt x="6319077" y="76589"/>
                    </a:cubicBez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2" name="椭圆 16">
                <a:extLst>
                  <a:ext uri="{FF2B5EF4-FFF2-40B4-BE49-F238E27FC236}">
                    <a16:creationId xmlns:a16="http://schemas.microsoft.com/office/drawing/2014/main" id="{407C9B09-47BD-6873-45F4-6D4ECE5AED09}"/>
                  </a:ext>
                </a:extLst>
              </p:cNvPr>
              <p:cNvSpPr/>
              <p:nvPr/>
            </p:nvSpPr>
            <p:spPr>
              <a:xfrm>
                <a:off x="11253911" y="4662296"/>
                <a:ext cx="1986009" cy="1814459"/>
              </a:xfrm>
              <a:custGeom>
                <a:avLst/>
                <a:gdLst>
                  <a:gd name="connsiteX0" fmla="*/ 0 w 1440160"/>
                  <a:gd name="connsiteY0" fmla="*/ 720080 h 1440160"/>
                  <a:gd name="connsiteX1" fmla="*/ 720080 w 1440160"/>
                  <a:gd name="connsiteY1" fmla="*/ 0 h 1440160"/>
                  <a:gd name="connsiteX2" fmla="*/ 1440160 w 1440160"/>
                  <a:gd name="connsiteY2" fmla="*/ 720080 h 1440160"/>
                  <a:gd name="connsiteX3" fmla="*/ 720080 w 1440160"/>
                  <a:gd name="connsiteY3" fmla="*/ 1440160 h 1440160"/>
                  <a:gd name="connsiteX4" fmla="*/ 0 w 1440160"/>
                  <a:gd name="connsiteY4" fmla="*/ 720080 h 1440160"/>
                  <a:gd name="connsiteX0" fmla="*/ 760 w 1440920"/>
                  <a:gd name="connsiteY0" fmla="*/ 720080 h 859944"/>
                  <a:gd name="connsiteX1" fmla="*/ 720840 w 1440920"/>
                  <a:gd name="connsiteY1" fmla="*/ 0 h 859944"/>
                  <a:gd name="connsiteX2" fmla="*/ 1440920 w 1440920"/>
                  <a:gd name="connsiteY2" fmla="*/ 720080 h 859944"/>
                  <a:gd name="connsiteX3" fmla="*/ 835140 w 1440920"/>
                  <a:gd name="connsiteY3" fmla="*/ 541000 h 859944"/>
                  <a:gd name="connsiteX4" fmla="*/ 760 w 1440920"/>
                  <a:gd name="connsiteY4" fmla="*/ 720080 h 859944"/>
                  <a:gd name="connsiteX0" fmla="*/ 30324 w 1470484"/>
                  <a:gd name="connsiteY0" fmla="*/ 720080 h 859944"/>
                  <a:gd name="connsiteX1" fmla="*/ 750404 w 1470484"/>
                  <a:gd name="connsiteY1" fmla="*/ 0 h 859944"/>
                  <a:gd name="connsiteX2" fmla="*/ 1470484 w 1470484"/>
                  <a:gd name="connsiteY2" fmla="*/ 720080 h 859944"/>
                  <a:gd name="connsiteX3" fmla="*/ 864704 w 1470484"/>
                  <a:gd name="connsiteY3" fmla="*/ 541000 h 859944"/>
                  <a:gd name="connsiteX4" fmla="*/ 30324 w 1470484"/>
                  <a:gd name="connsiteY4" fmla="*/ 720080 h 859944"/>
                  <a:gd name="connsiteX0" fmla="*/ 30324 w 1470484"/>
                  <a:gd name="connsiteY0" fmla="*/ 720080 h 856705"/>
                  <a:gd name="connsiteX1" fmla="*/ 750404 w 1470484"/>
                  <a:gd name="connsiteY1" fmla="*/ 0 h 856705"/>
                  <a:gd name="connsiteX2" fmla="*/ 1470484 w 1470484"/>
                  <a:gd name="connsiteY2" fmla="*/ 720080 h 856705"/>
                  <a:gd name="connsiteX3" fmla="*/ 864704 w 1470484"/>
                  <a:gd name="connsiteY3" fmla="*/ 541000 h 856705"/>
                  <a:gd name="connsiteX4" fmla="*/ 30324 w 1470484"/>
                  <a:gd name="connsiteY4" fmla="*/ 720080 h 856705"/>
                  <a:gd name="connsiteX0" fmla="*/ 59 w 1440219"/>
                  <a:gd name="connsiteY0" fmla="*/ 720080 h 911987"/>
                  <a:gd name="connsiteX1" fmla="*/ 720139 w 1440219"/>
                  <a:gd name="connsiteY1" fmla="*/ 0 h 911987"/>
                  <a:gd name="connsiteX2" fmla="*/ 1440219 w 1440219"/>
                  <a:gd name="connsiteY2" fmla="*/ 720080 h 911987"/>
                  <a:gd name="connsiteX3" fmla="*/ 750619 w 1440219"/>
                  <a:gd name="connsiteY3" fmla="*/ 784840 h 911987"/>
                  <a:gd name="connsiteX4" fmla="*/ 59 w 1440219"/>
                  <a:gd name="connsiteY4" fmla="*/ 720080 h 911987"/>
                  <a:gd name="connsiteX0" fmla="*/ 66099 w 1506259"/>
                  <a:gd name="connsiteY0" fmla="*/ 720080 h 911987"/>
                  <a:gd name="connsiteX1" fmla="*/ 786179 w 1506259"/>
                  <a:gd name="connsiteY1" fmla="*/ 0 h 911987"/>
                  <a:gd name="connsiteX2" fmla="*/ 1506259 w 1506259"/>
                  <a:gd name="connsiteY2" fmla="*/ 720080 h 911987"/>
                  <a:gd name="connsiteX3" fmla="*/ 816659 w 1506259"/>
                  <a:gd name="connsiteY3" fmla="*/ 784840 h 911987"/>
                  <a:gd name="connsiteX4" fmla="*/ 66099 w 1506259"/>
                  <a:gd name="connsiteY4" fmla="*/ 720080 h 911987"/>
                  <a:gd name="connsiteX0" fmla="*/ 30706 w 1470866"/>
                  <a:gd name="connsiteY0" fmla="*/ 720080 h 911987"/>
                  <a:gd name="connsiteX1" fmla="*/ 750786 w 1470866"/>
                  <a:gd name="connsiteY1" fmla="*/ 0 h 911987"/>
                  <a:gd name="connsiteX2" fmla="*/ 1470866 w 1470866"/>
                  <a:gd name="connsiteY2" fmla="*/ 720080 h 911987"/>
                  <a:gd name="connsiteX3" fmla="*/ 781266 w 1470866"/>
                  <a:gd name="connsiteY3" fmla="*/ 784840 h 911987"/>
                  <a:gd name="connsiteX4" fmla="*/ 30706 w 1470866"/>
                  <a:gd name="connsiteY4" fmla="*/ 720080 h 911987"/>
                  <a:gd name="connsiteX0" fmla="*/ 30706 w 1470866"/>
                  <a:gd name="connsiteY0" fmla="*/ 720080 h 898605"/>
                  <a:gd name="connsiteX1" fmla="*/ 750786 w 1470866"/>
                  <a:gd name="connsiteY1" fmla="*/ 0 h 898605"/>
                  <a:gd name="connsiteX2" fmla="*/ 1470866 w 1470866"/>
                  <a:gd name="connsiteY2" fmla="*/ 720080 h 898605"/>
                  <a:gd name="connsiteX3" fmla="*/ 781266 w 1470866"/>
                  <a:gd name="connsiteY3" fmla="*/ 784840 h 898605"/>
                  <a:gd name="connsiteX4" fmla="*/ 30706 w 1470866"/>
                  <a:gd name="connsiteY4" fmla="*/ 720080 h 898605"/>
                  <a:gd name="connsiteX0" fmla="*/ 30706 w 1481953"/>
                  <a:gd name="connsiteY0" fmla="*/ 720080 h 898605"/>
                  <a:gd name="connsiteX1" fmla="*/ 750786 w 1481953"/>
                  <a:gd name="connsiteY1" fmla="*/ 0 h 898605"/>
                  <a:gd name="connsiteX2" fmla="*/ 1470866 w 1481953"/>
                  <a:gd name="connsiteY2" fmla="*/ 720080 h 898605"/>
                  <a:gd name="connsiteX3" fmla="*/ 781266 w 1481953"/>
                  <a:gd name="connsiteY3" fmla="*/ 784840 h 898605"/>
                  <a:gd name="connsiteX4" fmla="*/ 30706 w 1481953"/>
                  <a:gd name="connsiteY4" fmla="*/ 720080 h 8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953" h="898605">
                    <a:moveTo>
                      <a:pt x="30706" y="720080"/>
                    </a:moveTo>
                    <a:cubicBezTo>
                      <a:pt x="-126774" y="490213"/>
                      <a:pt x="353097" y="0"/>
                      <a:pt x="750786" y="0"/>
                    </a:cubicBezTo>
                    <a:cubicBezTo>
                      <a:pt x="1148475" y="0"/>
                      <a:pt x="1554686" y="223331"/>
                      <a:pt x="1470866" y="720080"/>
                    </a:cubicBezTo>
                    <a:cubicBezTo>
                      <a:pt x="1379426" y="1079669"/>
                      <a:pt x="1178955" y="784840"/>
                      <a:pt x="781266" y="784840"/>
                    </a:cubicBezTo>
                    <a:cubicBezTo>
                      <a:pt x="383577" y="784840"/>
                      <a:pt x="188186" y="949947"/>
                      <a:pt x="30706" y="720080"/>
                    </a:cubicBezTo>
                    <a:close/>
                  </a:path>
                </a:pathLst>
              </a:cu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988784C-E5DF-2D0E-3BF9-27DBB69C0866}"/>
                </a:ext>
              </a:extLst>
            </p:cNvPr>
            <p:cNvSpPr txBox="1"/>
            <p:nvPr/>
          </p:nvSpPr>
          <p:spPr>
            <a:xfrm>
              <a:off x="3970714" y="507032"/>
              <a:ext cx="38181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03/</a:t>
              </a:r>
              <a:r>
                <a:rPr lang="zh-CN" altLang="en-US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算法部分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F72EA7E-265C-52DA-8BE7-EDF705C9728D}"/>
                </a:ext>
              </a:extLst>
            </p:cNvPr>
            <p:cNvSpPr txBox="1"/>
            <p:nvPr/>
          </p:nvSpPr>
          <p:spPr>
            <a:xfrm>
              <a:off x="10373874" y="495555"/>
              <a:ext cx="1664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/>
              <a:r>
                <a:rPr lang="en-US" altLang="zh-CN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b="1" spc="300" dirty="0">
                  <a:solidFill>
                    <a:srgbClr val="75321A"/>
                  </a:solidFill>
                  <a:cs typeface="+mn-ea"/>
                  <a:sym typeface="+mn-lt"/>
                </a:rPr>
                <a:t>FOUR</a:t>
              </a:r>
              <a:endParaRPr lang="zh-CN" altLang="en-US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91D044-D5A6-B0E2-007B-43CEE755F4EF}"/>
                </a:ext>
              </a:extLst>
            </p:cNvPr>
            <p:cNvSpPr txBox="1"/>
            <p:nvPr/>
          </p:nvSpPr>
          <p:spPr>
            <a:xfrm>
              <a:off x="3136178" y="989592"/>
              <a:ext cx="5919644" cy="11621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BC8160"/>
                  </a:solidFill>
                  <a:cs typeface="+mn-ea"/>
                  <a:sym typeface="+mn-lt"/>
                </a:rPr>
                <a:t>此部分主要按照论文</a:t>
              </a:r>
              <a:r>
                <a:rPr lang="en-US" altLang="zh-CN" sz="1600" dirty="0">
                  <a:solidFill>
                    <a:srgbClr val="BC8160"/>
                  </a:solidFill>
                  <a:cs typeface="+mn-ea"/>
                  <a:sym typeface="+mn-lt"/>
                </a:rPr>
                <a:t>Hidden Markov Map Matching  Through Noise and Sparseness</a:t>
              </a:r>
            </a:p>
            <a:p>
              <a:pPr algn="ctr"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BC8160"/>
                  </a:solidFill>
                  <a:cs typeface="+mn-ea"/>
                  <a:sym typeface="+mn-lt"/>
                </a:rPr>
                <a:t>介绍部分进行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72DC298A-8696-C085-CC2B-059E3BEC2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59" y="3123753"/>
            <a:ext cx="5039237" cy="8539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49D544D-D594-85B3-2ABA-909A7CA677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134"/>
          <a:stretch/>
        </p:blipFill>
        <p:spPr>
          <a:xfrm>
            <a:off x="616559" y="3968823"/>
            <a:ext cx="5039237" cy="57720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020A51B-97BB-735E-464C-F1A098B53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2282" y="3047750"/>
            <a:ext cx="5211804" cy="142765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FC70FEF-27B2-0446-D68C-42ECE561E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0283" y="4462258"/>
            <a:ext cx="5150666" cy="12743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6659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A81AC1F3-05F3-E067-A47A-EC607DD95B38}"/>
              </a:ext>
            </a:extLst>
          </p:cNvPr>
          <p:cNvGrpSpPr/>
          <p:nvPr/>
        </p:nvGrpSpPr>
        <p:grpSpPr>
          <a:xfrm>
            <a:off x="-48682" y="-53177"/>
            <a:ext cx="12684249" cy="7023416"/>
            <a:chOff x="-48682" y="-53177"/>
            <a:chExt cx="12684249" cy="702341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23A0F17-F5A0-5FA7-D875-61E8DE1CCED2}"/>
                </a:ext>
              </a:extLst>
            </p:cNvPr>
            <p:cNvGrpSpPr/>
            <p:nvPr/>
          </p:nvGrpSpPr>
          <p:grpSpPr>
            <a:xfrm>
              <a:off x="920231" y="1900268"/>
              <a:ext cx="9943862" cy="3035691"/>
              <a:chOff x="628184" y="2113889"/>
              <a:chExt cx="9943862" cy="3035691"/>
            </a:xfrm>
          </p:grpSpPr>
          <p:sp>
            <p:nvSpPr>
              <p:cNvPr id="2" name="Freeform 10">
                <a:extLst>
                  <a:ext uri="{FF2B5EF4-FFF2-40B4-BE49-F238E27FC236}">
                    <a16:creationId xmlns:a16="http://schemas.microsoft.com/office/drawing/2014/main" id="{5D1EB6F1-AD49-CA22-EF04-F28086C42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576" y="3301385"/>
                <a:ext cx="1302093" cy="1314376"/>
              </a:xfrm>
              <a:custGeom>
                <a:avLst/>
                <a:gdLst/>
                <a:ahLst/>
                <a:cxnLst>
                  <a:cxn ang="0">
                    <a:pos x="0" y="397"/>
                  </a:cxn>
                  <a:cxn ang="0">
                    <a:pos x="0" y="345"/>
                  </a:cxn>
                  <a:cxn ang="0">
                    <a:pos x="46" y="299"/>
                  </a:cxn>
                  <a:cxn ang="0">
                    <a:pos x="46" y="98"/>
                  </a:cxn>
                  <a:cxn ang="0">
                    <a:pos x="145" y="0"/>
                  </a:cxn>
                  <a:cxn ang="0">
                    <a:pos x="394" y="0"/>
                  </a:cxn>
                  <a:cxn ang="0">
                    <a:pos x="394" y="52"/>
                  </a:cxn>
                  <a:cxn ang="0">
                    <a:pos x="145" y="52"/>
                  </a:cxn>
                  <a:cxn ang="0">
                    <a:pos x="98" y="98"/>
                  </a:cxn>
                  <a:cxn ang="0">
                    <a:pos x="98" y="299"/>
                  </a:cxn>
                  <a:cxn ang="0">
                    <a:pos x="0" y="397"/>
                  </a:cxn>
                </a:cxnLst>
                <a:rect l="0" t="0" r="r" b="b"/>
                <a:pathLst>
                  <a:path w="394" h="397">
                    <a:moveTo>
                      <a:pt x="0" y="397"/>
                    </a:moveTo>
                    <a:cubicBezTo>
                      <a:pt x="0" y="345"/>
                      <a:pt x="0" y="345"/>
                      <a:pt x="0" y="345"/>
                    </a:cubicBezTo>
                    <a:cubicBezTo>
                      <a:pt x="26" y="345"/>
                      <a:pt x="46" y="324"/>
                      <a:pt x="46" y="29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44"/>
                      <a:pt x="90" y="0"/>
                      <a:pt x="145" y="0"/>
                    </a:cubicBezTo>
                    <a:cubicBezTo>
                      <a:pt x="394" y="0"/>
                      <a:pt x="394" y="0"/>
                      <a:pt x="394" y="0"/>
                    </a:cubicBezTo>
                    <a:cubicBezTo>
                      <a:pt x="394" y="52"/>
                      <a:pt x="394" y="52"/>
                      <a:pt x="394" y="52"/>
                    </a:cubicBezTo>
                    <a:cubicBezTo>
                      <a:pt x="145" y="52"/>
                      <a:pt x="145" y="52"/>
                      <a:pt x="145" y="52"/>
                    </a:cubicBezTo>
                    <a:cubicBezTo>
                      <a:pt x="119" y="52"/>
                      <a:pt x="98" y="73"/>
                      <a:pt x="98" y="98"/>
                    </a:cubicBezTo>
                    <a:cubicBezTo>
                      <a:pt x="98" y="299"/>
                      <a:pt x="98" y="299"/>
                      <a:pt x="98" y="299"/>
                    </a:cubicBezTo>
                    <a:cubicBezTo>
                      <a:pt x="98" y="353"/>
                      <a:pt x="54" y="397"/>
                      <a:pt x="0" y="397"/>
                    </a:cubicBezTo>
                  </a:path>
                </a:pathLst>
              </a:custGeom>
              <a:solidFill>
                <a:srgbClr val="D6B2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758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" name="Freeform 14">
                <a:extLst>
                  <a:ext uri="{FF2B5EF4-FFF2-40B4-BE49-F238E27FC236}">
                    <a16:creationId xmlns:a16="http://schemas.microsoft.com/office/drawing/2014/main" id="{08CD8869-2F5E-350F-A8BE-A3D73D44D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0978" y="3418353"/>
                <a:ext cx="1058462" cy="761601"/>
              </a:xfrm>
              <a:custGeom>
                <a:avLst/>
                <a:gdLst/>
                <a:ahLst/>
                <a:cxnLst>
                  <a:cxn ang="0">
                    <a:pos x="0" y="230"/>
                  </a:cxn>
                  <a:cxn ang="0">
                    <a:pos x="0" y="178"/>
                  </a:cxn>
                  <a:cxn ang="0">
                    <a:pos x="46" y="132"/>
                  </a:cxn>
                  <a:cxn ang="0">
                    <a:pos x="46" y="98"/>
                  </a:cxn>
                  <a:cxn ang="0">
                    <a:pos x="144" y="0"/>
                  </a:cxn>
                  <a:cxn ang="0">
                    <a:pos x="320" y="0"/>
                  </a:cxn>
                  <a:cxn ang="0">
                    <a:pos x="320" y="52"/>
                  </a:cxn>
                  <a:cxn ang="0">
                    <a:pos x="144" y="52"/>
                  </a:cxn>
                  <a:cxn ang="0">
                    <a:pos x="98" y="98"/>
                  </a:cxn>
                  <a:cxn ang="0">
                    <a:pos x="98" y="132"/>
                  </a:cxn>
                  <a:cxn ang="0">
                    <a:pos x="0" y="230"/>
                  </a:cxn>
                </a:cxnLst>
                <a:rect l="0" t="0" r="r" b="b"/>
                <a:pathLst>
                  <a:path w="320" h="230">
                    <a:moveTo>
                      <a:pt x="0" y="230"/>
                    </a:moveTo>
                    <a:cubicBezTo>
                      <a:pt x="0" y="178"/>
                      <a:pt x="0" y="178"/>
                      <a:pt x="0" y="178"/>
                    </a:cubicBezTo>
                    <a:cubicBezTo>
                      <a:pt x="25" y="178"/>
                      <a:pt x="46" y="157"/>
                      <a:pt x="46" y="132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44"/>
                      <a:pt x="90" y="0"/>
                      <a:pt x="144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20" y="52"/>
                      <a:pt x="320" y="52"/>
                      <a:pt x="320" y="52"/>
                    </a:cubicBezTo>
                    <a:cubicBezTo>
                      <a:pt x="144" y="52"/>
                      <a:pt x="144" y="52"/>
                      <a:pt x="144" y="52"/>
                    </a:cubicBezTo>
                    <a:cubicBezTo>
                      <a:pt x="119" y="52"/>
                      <a:pt x="98" y="73"/>
                      <a:pt x="98" y="98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98" y="186"/>
                      <a:pt x="54" y="230"/>
                      <a:pt x="0" y="230"/>
                    </a:cubicBezTo>
                  </a:path>
                </a:pathLst>
              </a:custGeom>
              <a:solidFill>
                <a:srgbClr val="B87A5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758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Freeform 18">
                <a:extLst>
                  <a:ext uri="{FF2B5EF4-FFF2-40B4-BE49-F238E27FC236}">
                    <a16:creationId xmlns:a16="http://schemas.microsoft.com/office/drawing/2014/main" id="{A9BAF5CF-6EEB-5761-EA4C-BA0468C26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0470" y="3305827"/>
                <a:ext cx="1060508" cy="870109"/>
              </a:xfrm>
              <a:custGeom>
                <a:avLst/>
                <a:gdLst/>
                <a:ahLst/>
                <a:cxnLst>
                  <a:cxn ang="0">
                    <a:pos x="321" y="263"/>
                  </a:cxn>
                  <a:cxn ang="0">
                    <a:pos x="145" y="263"/>
                  </a:cxn>
                  <a:cxn ang="0">
                    <a:pos x="47" y="165"/>
                  </a:cxn>
                  <a:cxn ang="0">
                    <a:pos x="47" y="98"/>
                  </a:cxn>
                  <a:cxn ang="0">
                    <a:pos x="0" y="52"/>
                  </a:cxn>
                  <a:cxn ang="0">
                    <a:pos x="0" y="0"/>
                  </a:cxn>
                  <a:cxn ang="0">
                    <a:pos x="99" y="98"/>
                  </a:cxn>
                  <a:cxn ang="0">
                    <a:pos x="99" y="165"/>
                  </a:cxn>
                  <a:cxn ang="0">
                    <a:pos x="145" y="211"/>
                  </a:cxn>
                  <a:cxn ang="0">
                    <a:pos x="321" y="211"/>
                  </a:cxn>
                  <a:cxn ang="0">
                    <a:pos x="321" y="263"/>
                  </a:cxn>
                </a:cxnLst>
                <a:rect l="0" t="0" r="r" b="b"/>
                <a:pathLst>
                  <a:path w="321" h="263">
                    <a:moveTo>
                      <a:pt x="321" y="263"/>
                    </a:moveTo>
                    <a:cubicBezTo>
                      <a:pt x="145" y="263"/>
                      <a:pt x="145" y="263"/>
                      <a:pt x="145" y="263"/>
                    </a:cubicBezTo>
                    <a:cubicBezTo>
                      <a:pt x="91" y="263"/>
                      <a:pt x="47" y="219"/>
                      <a:pt x="47" y="165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73"/>
                      <a:pt x="26" y="52"/>
                      <a:pt x="0" y="5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0"/>
                      <a:pt x="99" y="44"/>
                      <a:pt x="99" y="98"/>
                    </a:cubicBezTo>
                    <a:cubicBezTo>
                      <a:pt x="99" y="165"/>
                      <a:pt x="99" y="165"/>
                      <a:pt x="99" y="165"/>
                    </a:cubicBezTo>
                    <a:cubicBezTo>
                      <a:pt x="99" y="190"/>
                      <a:pt x="119" y="211"/>
                      <a:pt x="145" y="211"/>
                    </a:cubicBezTo>
                    <a:cubicBezTo>
                      <a:pt x="321" y="211"/>
                      <a:pt x="321" y="211"/>
                      <a:pt x="321" y="211"/>
                    </a:cubicBezTo>
                    <a:cubicBezTo>
                      <a:pt x="321" y="263"/>
                      <a:pt x="321" y="263"/>
                      <a:pt x="321" y="263"/>
                    </a:cubicBezTo>
                  </a:path>
                </a:pathLst>
              </a:custGeom>
              <a:solidFill>
                <a:srgbClr val="B87A5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758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" name="Freeform 10">
                <a:extLst>
                  <a:ext uri="{FF2B5EF4-FFF2-40B4-BE49-F238E27FC236}">
                    <a16:creationId xmlns:a16="http://schemas.microsoft.com/office/drawing/2014/main" id="{09DF103E-800D-93C6-FFAA-31F53B79B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651" y="3750955"/>
                <a:ext cx="1058462" cy="1377843"/>
              </a:xfrm>
              <a:custGeom>
                <a:avLst/>
                <a:gdLst/>
                <a:ahLst/>
                <a:cxnLst>
                  <a:cxn ang="0">
                    <a:pos x="0" y="417"/>
                  </a:cxn>
                  <a:cxn ang="0">
                    <a:pos x="0" y="365"/>
                  </a:cxn>
                  <a:cxn ang="0">
                    <a:pos x="46" y="319"/>
                  </a:cxn>
                  <a:cxn ang="0">
                    <a:pos x="46" y="98"/>
                  </a:cxn>
                  <a:cxn ang="0">
                    <a:pos x="145" y="0"/>
                  </a:cxn>
                  <a:cxn ang="0">
                    <a:pos x="320" y="0"/>
                  </a:cxn>
                  <a:cxn ang="0">
                    <a:pos x="320" y="52"/>
                  </a:cxn>
                  <a:cxn ang="0">
                    <a:pos x="145" y="52"/>
                  </a:cxn>
                  <a:cxn ang="0">
                    <a:pos x="98" y="98"/>
                  </a:cxn>
                  <a:cxn ang="0">
                    <a:pos x="98" y="319"/>
                  </a:cxn>
                  <a:cxn ang="0">
                    <a:pos x="0" y="417"/>
                  </a:cxn>
                </a:cxnLst>
                <a:rect l="0" t="0" r="r" b="b"/>
                <a:pathLst>
                  <a:path w="320" h="417">
                    <a:moveTo>
                      <a:pt x="0" y="417"/>
                    </a:moveTo>
                    <a:cubicBezTo>
                      <a:pt x="0" y="365"/>
                      <a:pt x="0" y="365"/>
                      <a:pt x="0" y="365"/>
                    </a:cubicBezTo>
                    <a:cubicBezTo>
                      <a:pt x="26" y="365"/>
                      <a:pt x="46" y="344"/>
                      <a:pt x="46" y="31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44"/>
                      <a:pt x="90" y="0"/>
                      <a:pt x="145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20" y="52"/>
                      <a:pt x="320" y="52"/>
                      <a:pt x="320" y="52"/>
                    </a:cubicBezTo>
                    <a:cubicBezTo>
                      <a:pt x="145" y="52"/>
                      <a:pt x="145" y="52"/>
                      <a:pt x="145" y="52"/>
                    </a:cubicBezTo>
                    <a:cubicBezTo>
                      <a:pt x="119" y="52"/>
                      <a:pt x="98" y="73"/>
                      <a:pt x="98" y="98"/>
                    </a:cubicBezTo>
                    <a:cubicBezTo>
                      <a:pt x="98" y="319"/>
                      <a:pt x="98" y="319"/>
                      <a:pt x="98" y="319"/>
                    </a:cubicBezTo>
                    <a:cubicBezTo>
                      <a:pt x="98" y="373"/>
                      <a:pt x="54" y="417"/>
                      <a:pt x="0" y="417"/>
                    </a:cubicBezTo>
                  </a:path>
                </a:pathLst>
              </a:custGeom>
              <a:solidFill>
                <a:srgbClr val="B87A5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758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3FAE818A-2585-B4FA-357F-DAF9FB1D5031}"/>
                  </a:ext>
                </a:extLst>
              </p:cNvPr>
              <p:cNvSpPr/>
              <p:nvPr/>
            </p:nvSpPr>
            <p:spPr>
              <a:xfrm>
                <a:off x="3928234" y="3367977"/>
                <a:ext cx="184731" cy="221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758" dirty="0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Rectangle 14">
                <a:extLst>
                  <a:ext uri="{FF2B5EF4-FFF2-40B4-BE49-F238E27FC236}">
                    <a16:creationId xmlns:a16="http://schemas.microsoft.com/office/drawing/2014/main" id="{48A4EA2B-5926-0E73-1F54-DF42E8FCEC5D}"/>
                  </a:ext>
                </a:extLst>
              </p:cNvPr>
              <p:cNvSpPr/>
              <p:nvPr/>
            </p:nvSpPr>
            <p:spPr>
              <a:xfrm>
                <a:off x="628184" y="4981776"/>
                <a:ext cx="2821762" cy="167804"/>
              </a:xfrm>
              <a:prstGeom prst="rect">
                <a:avLst/>
              </a:pr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758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4491A49A-0B01-92D6-D0BE-3414FACE8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014" y="3750901"/>
                <a:ext cx="1060508" cy="876707"/>
              </a:xfrm>
              <a:custGeom>
                <a:avLst/>
                <a:gdLst/>
                <a:ahLst/>
                <a:cxnLst>
                  <a:cxn ang="0">
                    <a:pos x="321" y="263"/>
                  </a:cxn>
                  <a:cxn ang="0">
                    <a:pos x="145" y="263"/>
                  </a:cxn>
                  <a:cxn ang="0">
                    <a:pos x="47" y="165"/>
                  </a:cxn>
                  <a:cxn ang="0">
                    <a:pos x="47" y="98"/>
                  </a:cxn>
                  <a:cxn ang="0">
                    <a:pos x="0" y="52"/>
                  </a:cxn>
                  <a:cxn ang="0">
                    <a:pos x="0" y="0"/>
                  </a:cxn>
                  <a:cxn ang="0">
                    <a:pos x="99" y="98"/>
                  </a:cxn>
                  <a:cxn ang="0">
                    <a:pos x="99" y="165"/>
                  </a:cxn>
                  <a:cxn ang="0">
                    <a:pos x="145" y="211"/>
                  </a:cxn>
                  <a:cxn ang="0">
                    <a:pos x="321" y="211"/>
                  </a:cxn>
                  <a:cxn ang="0">
                    <a:pos x="321" y="263"/>
                  </a:cxn>
                </a:cxnLst>
                <a:rect l="0" t="0" r="r" b="b"/>
                <a:pathLst>
                  <a:path w="321" h="263">
                    <a:moveTo>
                      <a:pt x="321" y="263"/>
                    </a:moveTo>
                    <a:cubicBezTo>
                      <a:pt x="145" y="263"/>
                      <a:pt x="145" y="263"/>
                      <a:pt x="145" y="263"/>
                    </a:cubicBezTo>
                    <a:cubicBezTo>
                      <a:pt x="91" y="263"/>
                      <a:pt x="47" y="219"/>
                      <a:pt x="47" y="165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7" y="73"/>
                      <a:pt x="26" y="52"/>
                      <a:pt x="0" y="5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0"/>
                      <a:pt x="99" y="44"/>
                      <a:pt x="99" y="98"/>
                    </a:cubicBezTo>
                    <a:cubicBezTo>
                      <a:pt x="99" y="165"/>
                      <a:pt x="99" y="165"/>
                      <a:pt x="99" y="165"/>
                    </a:cubicBezTo>
                    <a:cubicBezTo>
                      <a:pt x="99" y="190"/>
                      <a:pt x="119" y="211"/>
                      <a:pt x="145" y="211"/>
                    </a:cubicBezTo>
                    <a:cubicBezTo>
                      <a:pt x="321" y="211"/>
                      <a:pt x="321" y="211"/>
                      <a:pt x="321" y="211"/>
                    </a:cubicBezTo>
                    <a:cubicBezTo>
                      <a:pt x="321" y="263"/>
                      <a:pt x="321" y="263"/>
                      <a:pt x="321" y="263"/>
                    </a:cubicBezTo>
                  </a:path>
                </a:pathLst>
              </a:custGeom>
              <a:solidFill>
                <a:srgbClr val="D6B2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758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98D1E12A-7E69-1835-43FC-1283C8D5D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2444" y="2205860"/>
                <a:ext cx="1058462" cy="1377843"/>
              </a:xfrm>
              <a:custGeom>
                <a:avLst/>
                <a:gdLst/>
                <a:ahLst/>
                <a:cxnLst>
                  <a:cxn ang="0">
                    <a:pos x="0" y="417"/>
                  </a:cxn>
                  <a:cxn ang="0">
                    <a:pos x="0" y="365"/>
                  </a:cxn>
                  <a:cxn ang="0">
                    <a:pos x="46" y="319"/>
                  </a:cxn>
                  <a:cxn ang="0">
                    <a:pos x="46" y="98"/>
                  </a:cxn>
                  <a:cxn ang="0">
                    <a:pos x="145" y="0"/>
                  </a:cxn>
                  <a:cxn ang="0">
                    <a:pos x="320" y="0"/>
                  </a:cxn>
                  <a:cxn ang="0">
                    <a:pos x="320" y="52"/>
                  </a:cxn>
                  <a:cxn ang="0">
                    <a:pos x="145" y="52"/>
                  </a:cxn>
                  <a:cxn ang="0">
                    <a:pos x="98" y="98"/>
                  </a:cxn>
                  <a:cxn ang="0">
                    <a:pos x="98" y="319"/>
                  </a:cxn>
                  <a:cxn ang="0">
                    <a:pos x="0" y="417"/>
                  </a:cxn>
                </a:cxnLst>
                <a:rect l="0" t="0" r="r" b="b"/>
                <a:pathLst>
                  <a:path w="320" h="417">
                    <a:moveTo>
                      <a:pt x="0" y="417"/>
                    </a:moveTo>
                    <a:cubicBezTo>
                      <a:pt x="0" y="365"/>
                      <a:pt x="0" y="365"/>
                      <a:pt x="0" y="365"/>
                    </a:cubicBezTo>
                    <a:cubicBezTo>
                      <a:pt x="26" y="365"/>
                      <a:pt x="46" y="344"/>
                      <a:pt x="46" y="319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44"/>
                      <a:pt x="90" y="0"/>
                      <a:pt x="145" y="0"/>
                    </a:cubicBezTo>
                    <a:cubicBezTo>
                      <a:pt x="320" y="0"/>
                      <a:pt x="320" y="0"/>
                      <a:pt x="320" y="0"/>
                    </a:cubicBezTo>
                    <a:cubicBezTo>
                      <a:pt x="320" y="52"/>
                      <a:pt x="320" y="52"/>
                      <a:pt x="320" y="52"/>
                    </a:cubicBezTo>
                    <a:cubicBezTo>
                      <a:pt x="145" y="52"/>
                      <a:pt x="145" y="52"/>
                      <a:pt x="145" y="52"/>
                    </a:cubicBezTo>
                    <a:cubicBezTo>
                      <a:pt x="119" y="52"/>
                      <a:pt x="98" y="73"/>
                      <a:pt x="98" y="98"/>
                    </a:cubicBezTo>
                    <a:cubicBezTo>
                      <a:pt x="98" y="319"/>
                      <a:pt x="98" y="319"/>
                      <a:pt x="98" y="319"/>
                    </a:cubicBezTo>
                    <a:cubicBezTo>
                      <a:pt x="98" y="373"/>
                      <a:pt x="54" y="417"/>
                      <a:pt x="0" y="417"/>
                    </a:cubicBezTo>
                  </a:path>
                </a:pathLst>
              </a:custGeom>
              <a:solidFill>
                <a:srgbClr val="D6B29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79406" tIns="39703" rIns="79406" bIns="39703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758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Right Arrow 17">
                <a:extLst>
                  <a:ext uri="{FF2B5EF4-FFF2-40B4-BE49-F238E27FC236}">
                    <a16:creationId xmlns:a16="http://schemas.microsoft.com/office/drawing/2014/main" id="{F678A776-EC61-3D90-9CCF-6E0BC16CABC8}"/>
                  </a:ext>
                </a:extLst>
              </p:cNvPr>
              <p:cNvSpPr/>
              <p:nvPr/>
            </p:nvSpPr>
            <p:spPr>
              <a:xfrm>
                <a:off x="9431279" y="2113889"/>
                <a:ext cx="1140767" cy="359511"/>
              </a:xfrm>
              <a:prstGeom prst="rightArrow">
                <a:avLst/>
              </a:prstGeom>
              <a:solidFill>
                <a:srgbClr val="D6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758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29710D2-7390-735F-7364-23325E63958A}"/>
                </a:ext>
              </a:extLst>
            </p:cNvPr>
            <p:cNvGrpSpPr/>
            <p:nvPr/>
          </p:nvGrpSpPr>
          <p:grpSpPr>
            <a:xfrm>
              <a:off x="-48682" y="-53177"/>
              <a:ext cx="3443356" cy="887614"/>
              <a:chOff x="-51345" y="-56083"/>
              <a:chExt cx="5795714" cy="1493913"/>
            </a:xfrm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1A385DE2-E8CF-841C-288C-D48AFC2D1068}"/>
                  </a:ext>
                </a:extLst>
              </p:cNvPr>
              <p:cNvSpPr/>
              <p:nvPr/>
            </p:nvSpPr>
            <p:spPr>
              <a:xfrm>
                <a:off x="0" y="0"/>
                <a:ext cx="5059831" cy="1237807"/>
              </a:xfrm>
              <a:custGeom>
                <a:avLst/>
                <a:gdLst>
                  <a:gd name="connsiteX0" fmla="*/ 0 w 5059831"/>
                  <a:gd name="connsiteY0" fmla="*/ 0 h 1237807"/>
                  <a:gd name="connsiteX1" fmla="*/ 5059831 w 5059831"/>
                  <a:gd name="connsiteY1" fmla="*/ 0 h 1237807"/>
                  <a:gd name="connsiteX2" fmla="*/ 5035480 w 5059831"/>
                  <a:gd name="connsiteY2" fmla="*/ 34911 h 1237807"/>
                  <a:gd name="connsiteX3" fmla="*/ 3860800 w 5059831"/>
                  <a:gd name="connsiteY3" fmla="*/ 1190171 h 1237807"/>
                  <a:gd name="connsiteX4" fmla="*/ 1625600 w 5059831"/>
                  <a:gd name="connsiteY4" fmla="*/ 754743 h 1237807"/>
                  <a:gd name="connsiteX5" fmla="*/ 624114 w 5059831"/>
                  <a:gd name="connsiteY5" fmla="*/ 1175657 h 1237807"/>
                  <a:gd name="connsiteX6" fmla="*/ 59123 w 5059831"/>
                  <a:gd name="connsiteY6" fmla="*/ 727946 h 1237807"/>
                  <a:gd name="connsiteX7" fmla="*/ 0 w 5059831"/>
                  <a:gd name="connsiteY7" fmla="*/ 630647 h 1237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59831" h="1237807">
                    <a:moveTo>
                      <a:pt x="0" y="0"/>
                    </a:moveTo>
                    <a:lnTo>
                      <a:pt x="5059831" y="0"/>
                    </a:lnTo>
                    <a:lnTo>
                      <a:pt x="5035480" y="34911"/>
                    </a:lnTo>
                    <a:cubicBezTo>
                      <a:pt x="4705578" y="500554"/>
                      <a:pt x="4261455" y="1048052"/>
                      <a:pt x="3860800" y="1190171"/>
                    </a:cubicBezTo>
                    <a:cubicBezTo>
                      <a:pt x="3219752" y="1417562"/>
                      <a:pt x="2165048" y="757162"/>
                      <a:pt x="1625600" y="754743"/>
                    </a:cubicBezTo>
                    <a:cubicBezTo>
                      <a:pt x="1086152" y="752324"/>
                      <a:pt x="1002332" y="1168884"/>
                      <a:pt x="624114" y="1175657"/>
                    </a:cubicBezTo>
                    <a:cubicBezTo>
                      <a:pt x="387728" y="1179890"/>
                      <a:pt x="219094" y="980867"/>
                      <a:pt x="59123" y="727946"/>
                    </a:cubicBezTo>
                    <a:lnTo>
                      <a:pt x="0" y="630647"/>
                    </a:lnTo>
                    <a:close/>
                  </a:path>
                </a:pathLst>
              </a:custGeom>
              <a:solidFill>
                <a:srgbClr val="F6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5B5EA16D-4BEF-03BF-5F82-10CBF8C05F67}"/>
                  </a:ext>
                </a:extLst>
              </p:cNvPr>
              <p:cNvSpPr/>
              <p:nvPr/>
            </p:nvSpPr>
            <p:spPr>
              <a:xfrm>
                <a:off x="-51345" y="-56083"/>
                <a:ext cx="5795714" cy="1493913"/>
              </a:xfrm>
              <a:custGeom>
                <a:avLst/>
                <a:gdLst>
                  <a:gd name="connsiteX0" fmla="*/ 0 w 5795714"/>
                  <a:gd name="connsiteY0" fmla="*/ 0 h 1493913"/>
                  <a:gd name="connsiteX1" fmla="*/ 5795714 w 5795714"/>
                  <a:gd name="connsiteY1" fmla="*/ 0 h 1493913"/>
                  <a:gd name="connsiteX2" fmla="*/ 5739437 w 5795714"/>
                  <a:gd name="connsiteY2" fmla="*/ 53805 h 1493913"/>
                  <a:gd name="connsiteX3" fmla="*/ 4775200 w 5795714"/>
                  <a:gd name="connsiteY3" fmla="*/ 667657 h 1493913"/>
                  <a:gd name="connsiteX4" fmla="*/ 3048000 w 5795714"/>
                  <a:gd name="connsiteY4" fmla="*/ 696686 h 1493913"/>
                  <a:gd name="connsiteX5" fmla="*/ 856343 w 5795714"/>
                  <a:gd name="connsiteY5" fmla="*/ 1480457 h 1493913"/>
                  <a:gd name="connsiteX6" fmla="*/ 87114 w 5795714"/>
                  <a:gd name="connsiteY6" fmla="*/ 1346051 h 1493913"/>
                  <a:gd name="connsiteX7" fmla="*/ 0 w 5795714"/>
                  <a:gd name="connsiteY7" fmla="*/ 1291094 h 149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95714" h="1493913">
                    <a:moveTo>
                      <a:pt x="0" y="0"/>
                    </a:moveTo>
                    <a:lnTo>
                      <a:pt x="5795714" y="0"/>
                    </a:lnTo>
                    <a:lnTo>
                      <a:pt x="5739437" y="53805"/>
                    </a:lnTo>
                    <a:cubicBezTo>
                      <a:pt x="5451703" y="318634"/>
                      <a:pt x="5147129" y="553357"/>
                      <a:pt x="4775200" y="667657"/>
                    </a:cubicBezTo>
                    <a:cubicBezTo>
                      <a:pt x="4279295" y="820057"/>
                      <a:pt x="3701143" y="561219"/>
                      <a:pt x="3048000" y="696686"/>
                    </a:cubicBezTo>
                    <a:cubicBezTo>
                      <a:pt x="2394857" y="832153"/>
                      <a:pt x="1403048" y="1410305"/>
                      <a:pt x="856343" y="1480457"/>
                    </a:cubicBezTo>
                    <a:cubicBezTo>
                      <a:pt x="514653" y="1524302"/>
                      <a:pt x="280685" y="1456172"/>
                      <a:pt x="87114" y="1346051"/>
                    </a:cubicBezTo>
                    <a:lnTo>
                      <a:pt x="0" y="1291094"/>
                    </a:ln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562E5EA-B1DA-9CB7-33D4-59A166DCECA2}"/>
                </a:ext>
              </a:extLst>
            </p:cNvPr>
            <p:cNvGrpSpPr/>
            <p:nvPr/>
          </p:nvGrpSpPr>
          <p:grpSpPr>
            <a:xfrm>
              <a:off x="0" y="4932459"/>
              <a:ext cx="12635567" cy="2037780"/>
              <a:chOff x="2492727" y="2576191"/>
              <a:chExt cx="10747193" cy="4891612"/>
            </a:xfrm>
          </p:grpSpPr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31C660BB-A208-260C-B0EC-771DA96434FA}"/>
                  </a:ext>
                </a:extLst>
              </p:cNvPr>
              <p:cNvSpPr/>
              <p:nvPr/>
            </p:nvSpPr>
            <p:spPr>
              <a:xfrm flipH="1">
                <a:off x="2492727" y="4751950"/>
                <a:ext cx="5805842" cy="2574569"/>
              </a:xfrm>
              <a:custGeom>
                <a:avLst/>
                <a:gdLst>
                  <a:gd name="connsiteX0" fmla="*/ 8072789 w 8072789"/>
                  <a:gd name="connsiteY0" fmla="*/ 0 h 3579835"/>
                  <a:gd name="connsiteX1" fmla="*/ 8072789 w 8072789"/>
                  <a:gd name="connsiteY1" fmla="*/ 3579835 h 3579835"/>
                  <a:gd name="connsiteX2" fmla="*/ 0 w 8072789"/>
                  <a:gd name="connsiteY2" fmla="*/ 3579835 h 3579835"/>
                  <a:gd name="connsiteX3" fmla="*/ 1812 w 8072789"/>
                  <a:gd name="connsiteY3" fmla="*/ 3562472 h 3579835"/>
                  <a:gd name="connsiteX4" fmla="*/ 584325 w 8072789"/>
                  <a:gd name="connsiteY4" fmla="*/ 2138385 h 3579835"/>
                  <a:gd name="connsiteX5" fmla="*/ 2790496 w 8072789"/>
                  <a:gd name="connsiteY5" fmla="*/ 2051299 h 3579835"/>
                  <a:gd name="connsiteX6" fmla="*/ 4633810 w 8072789"/>
                  <a:gd name="connsiteY6" fmla="*/ 149928 h 3579835"/>
                  <a:gd name="connsiteX7" fmla="*/ 6839982 w 8072789"/>
                  <a:gd name="connsiteY7" fmla="*/ 512785 h 3579835"/>
                  <a:gd name="connsiteX8" fmla="*/ 7966653 w 8072789"/>
                  <a:gd name="connsiteY8" fmla="*/ 63296 h 35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2789" h="3579835">
                    <a:moveTo>
                      <a:pt x="8072789" y="0"/>
                    </a:moveTo>
                    <a:lnTo>
                      <a:pt x="8072789" y="3579835"/>
                    </a:lnTo>
                    <a:lnTo>
                      <a:pt x="0" y="3579835"/>
                    </a:lnTo>
                    <a:lnTo>
                      <a:pt x="1812" y="3562472"/>
                    </a:lnTo>
                    <a:cubicBezTo>
                      <a:pt x="68652" y="2960445"/>
                      <a:pt x="173692" y="2396619"/>
                      <a:pt x="584325" y="2138385"/>
                    </a:cubicBezTo>
                    <a:cubicBezTo>
                      <a:pt x="1053620" y="1843261"/>
                      <a:pt x="2115582" y="2382708"/>
                      <a:pt x="2790496" y="2051299"/>
                    </a:cubicBezTo>
                    <a:cubicBezTo>
                      <a:pt x="3465410" y="1719890"/>
                      <a:pt x="3958896" y="406347"/>
                      <a:pt x="4633810" y="149928"/>
                    </a:cubicBezTo>
                    <a:cubicBezTo>
                      <a:pt x="5308724" y="-106491"/>
                      <a:pt x="6094915" y="650671"/>
                      <a:pt x="6839982" y="512785"/>
                    </a:cubicBezTo>
                    <a:cubicBezTo>
                      <a:pt x="7212515" y="443842"/>
                      <a:pt x="7588677" y="277835"/>
                      <a:pt x="7966653" y="63296"/>
                    </a:cubicBezTo>
                    <a:close/>
                  </a:path>
                </a:pathLst>
              </a:custGeom>
              <a:solidFill>
                <a:srgbClr val="F6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 dirty="0"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03C476B-552B-AC47-F685-E0BAEC8E1B8B}"/>
                  </a:ext>
                </a:extLst>
              </p:cNvPr>
              <p:cNvSpPr/>
              <p:nvPr/>
            </p:nvSpPr>
            <p:spPr>
              <a:xfrm>
                <a:off x="6163522" y="2576191"/>
                <a:ext cx="6746573" cy="4891612"/>
              </a:xfrm>
              <a:custGeom>
                <a:avLst/>
                <a:gdLst>
                  <a:gd name="connsiteX0" fmla="*/ 6499598 w 6499598"/>
                  <a:gd name="connsiteY0" fmla="*/ 0 h 4712542"/>
                  <a:gd name="connsiteX1" fmla="*/ 6499598 w 6499598"/>
                  <a:gd name="connsiteY1" fmla="*/ 4712542 h 4712542"/>
                  <a:gd name="connsiteX2" fmla="*/ 0 w 6499598"/>
                  <a:gd name="connsiteY2" fmla="*/ 4712542 h 4712542"/>
                  <a:gd name="connsiteX3" fmla="*/ 59904 w 6499598"/>
                  <a:gd name="connsiteY3" fmla="*/ 4638461 h 4712542"/>
                  <a:gd name="connsiteX4" fmla="*/ 1333419 w 6499598"/>
                  <a:gd name="connsiteY4" fmla="*/ 3503321 h 4712542"/>
                  <a:gd name="connsiteX5" fmla="*/ 4091134 w 6499598"/>
                  <a:gd name="connsiteY5" fmla="*/ 3198521 h 4712542"/>
                  <a:gd name="connsiteX6" fmla="*/ 5513534 w 6499598"/>
                  <a:gd name="connsiteY6" fmla="*/ 673035 h 4712542"/>
                  <a:gd name="connsiteX7" fmla="*/ 6319077 w 6499598"/>
                  <a:gd name="connsiteY7" fmla="*/ 76589 h 471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8" h="4712542">
                    <a:moveTo>
                      <a:pt x="6499598" y="0"/>
                    </a:moveTo>
                    <a:lnTo>
                      <a:pt x="6499598" y="4712542"/>
                    </a:lnTo>
                    <a:lnTo>
                      <a:pt x="0" y="4712542"/>
                    </a:lnTo>
                    <a:lnTo>
                      <a:pt x="59904" y="4638461"/>
                    </a:lnTo>
                    <a:cubicBezTo>
                      <a:pt x="381505" y="4242359"/>
                      <a:pt x="831165" y="3716197"/>
                      <a:pt x="1333419" y="3503321"/>
                    </a:cubicBezTo>
                    <a:cubicBezTo>
                      <a:pt x="2063972" y="3193683"/>
                      <a:pt x="3394448" y="3670235"/>
                      <a:pt x="4091134" y="3198521"/>
                    </a:cubicBezTo>
                    <a:cubicBezTo>
                      <a:pt x="4787820" y="2726807"/>
                      <a:pt x="5000696" y="1241511"/>
                      <a:pt x="5513534" y="673035"/>
                    </a:cubicBezTo>
                    <a:cubicBezTo>
                      <a:pt x="5769953" y="388797"/>
                      <a:pt x="6040886" y="207066"/>
                      <a:pt x="6319077" y="76589"/>
                    </a:cubicBez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22" name="椭圆 16">
                <a:extLst>
                  <a:ext uri="{FF2B5EF4-FFF2-40B4-BE49-F238E27FC236}">
                    <a16:creationId xmlns:a16="http://schemas.microsoft.com/office/drawing/2014/main" id="{9D99AE92-7FA9-836A-C9C9-9E715C2210A4}"/>
                  </a:ext>
                </a:extLst>
              </p:cNvPr>
              <p:cNvSpPr/>
              <p:nvPr/>
            </p:nvSpPr>
            <p:spPr>
              <a:xfrm>
                <a:off x="11253911" y="4662296"/>
                <a:ext cx="1986009" cy="1814459"/>
              </a:xfrm>
              <a:custGeom>
                <a:avLst/>
                <a:gdLst>
                  <a:gd name="connsiteX0" fmla="*/ 0 w 1440160"/>
                  <a:gd name="connsiteY0" fmla="*/ 720080 h 1440160"/>
                  <a:gd name="connsiteX1" fmla="*/ 720080 w 1440160"/>
                  <a:gd name="connsiteY1" fmla="*/ 0 h 1440160"/>
                  <a:gd name="connsiteX2" fmla="*/ 1440160 w 1440160"/>
                  <a:gd name="connsiteY2" fmla="*/ 720080 h 1440160"/>
                  <a:gd name="connsiteX3" fmla="*/ 720080 w 1440160"/>
                  <a:gd name="connsiteY3" fmla="*/ 1440160 h 1440160"/>
                  <a:gd name="connsiteX4" fmla="*/ 0 w 1440160"/>
                  <a:gd name="connsiteY4" fmla="*/ 720080 h 1440160"/>
                  <a:gd name="connsiteX0" fmla="*/ 760 w 1440920"/>
                  <a:gd name="connsiteY0" fmla="*/ 720080 h 859944"/>
                  <a:gd name="connsiteX1" fmla="*/ 720840 w 1440920"/>
                  <a:gd name="connsiteY1" fmla="*/ 0 h 859944"/>
                  <a:gd name="connsiteX2" fmla="*/ 1440920 w 1440920"/>
                  <a:gd name="connsiteY2" fmla="*/ 720080 h 859944"/>
                  <a:gd name="connsiteX3" fmla="*/ 835140 w 1440920"/>
                  <a:gd name="connsiteY3" fmla="*/ 541000 h 859944"/>
                  <a:gd name="connsiteX4" fmla="*/ 760 w 1440920"/>
                  <a:gd name="connsiteY4" fmla="*/ 720080 h 859944"/>
                  <a:gd name="connsiteX0" fmla="*/ 30324 w 1470484"/>
                  <a:gd name="connsiteY0" fmla="*/ 720080 h 859944"/>
                  <a:gd name="connsiteX1" fmla="*/ 750404 w 1470484"/>
                  <a:gd name="connsiteY1" fmla="*/ 0 h 859944"/>
                  <a:gd name="connsiteX2" fmla="*/ 1470484 w 1470484"/>
                  <a:gd name="connsiteY2" fmla="*/ 720080 h 859944"/>
                  <a:gd name="connsiteX3" fmla="*/ 864704 w 1470484"/>
                  <a:gd name="connsiteY3" fmla="*/ 541000 h 859944"/>
                  <a:gd name="connsiteX4" fmla="*/ 30324 w 1470484"/>
                  <a:gd name="connsiteY4" fmla="*/ 720080 h 859944"/>
                  <a:gd name="connsiteX0" fmla="*/ 30324 w 1470484"/>
                  <a:gd name="connsiteY0" fmla="*/ 720080 h 856705"/>
                  <a:gd name="connsiteX1" fmla="*/ 750404 w 1470484"/>
                  <a:gd name="connsiteY1" fmla="*/ 0 h 856705"/>
                  <a:gd name="connsiteX2" fmla="*/ 1470484 w 1470484"/>
                  <a:gd name="connsiteY2" fmla="*/ 720080 h 856705"/>
                  <a:gd name="connsiteX3" fmla="*/ 864704 w 1470484"/>
                  <a:gd name="connsiteY3" fmla="*/ 541000 h 856705"/>
                  <a:gd name="connsiteX4" fmla="*/ 30324 w 1470484"/>
                  <a:gd name="connsiteY4" fmla="*/ 720080 h 856705"/>
                  <a:gd name="connsiteX0" fmla="*/ 59 w 1440219"/>
                  <a:gd name="connsiteY0" fmla="*/ 720080 h 911987"/>
                  <a:gd name="connsiteX1" fmla="*/ 720139 w 1440219"/>
                  <a:gd name="connsiteY1" fmla="*/ 0 h 911987"/>
                  <a:gd name="connsiteX2" fmla="*/ 1440219 w 1440219"/>
                  <a:gd name="connsiteY2" fmla="*/ 720080 h 911987"/>
                  <a:gd name="connsiteX3" fmla="*/ 750619 w 1440219"/>
                  <a:gd name="connsiteY3" fmla="*/ 784840 h 911987"/>
                  <a:gd name="connsiteX4" fmla="*/ 59 w 1440219"/>
                  <a:gd name="connsiteY4" fmla="*/ 720080 h 911987"/>
                  <a:gd name="connsiteX0" fmla="*/ 66099 w 1506259"/>
                  <a:gd name="connsiteY0" fmla="*/ 720080 h 911987"/>
                  <a:gd name="connsiteX1" fmla="*/ 786179 w 1506259"/>
                  <a:gd name="connsiteY1" fmla="*/ 0 h 911987"/>
                  <a:gd name="connsiteX2" fmla="*/ 1506259 w 1506259"/>
                  <a:gd name="connsiteY2" fmla="*/ 720080 h 911987"/>
                  <a:gd name="connsiteX3" fmla="*/ 816659 w 1506259"/>
                  <a:gd name="connsiteY3" fmla="*/ 784840 h 911987"/>
                  <a:gd name="connsiteX4" fmla="*/ 66099 w 1506259"/>
                  <a:gd name="connsiteY4" fmla="*/ 720080 h 911987"/>
                  <a:gd name="connsiteX0" fmla="*/ 30706 w 1470866"/>
                  <a:gd name="connsiteY0" fmla="*/ 720080 h 911987"/>
                  <a:gd name="connsiteX1" fmla="*/ 750786 w 1470866"/>
                  <a:gd name="connsiteY1" fmla="*/ 0 h 911987"/>
                  <a:gd name="connsiteX2" fmla="*/ 1470866 w 1470866"/>
                  <a:gd name="connsiteY2" fmla="*/ 720080 h 911987"/>
                  <a:gd name="connsiteX3" fmla="*/ 781266 w 1470866"/>
                  <a:gd name="connsiteY3" fmla="*/ 784840 h 911987"/>
                  <a:gd name="connsiteX4" fmla="*/ 30706 w 1470866"/>
                  <a:gd name="connsiteY4" fmla="*/ 720080 h 911987"/>
                  <a:gd name="connsiteX0" fmla="*/ 30706 w 1470866"/>
                  <a:gd name="connsiteY0" fmla="*/ 720080 h 898605"/>
                  <a:gd name="connsiteX1" fmla="*/ 750786 w 1470866"/>
                  <a:gd name="connsiteY1" fmla="*/ 0 h 898605"/>
                  <a:gd name="connsiteX2" fmla="*/ 1470866 w 1470866"/>
                  <a:gd name="connsiteY2" fmla="*/ 720080 h 898605"/>
                  <a:gd name="connsiteX3" fmla="*/ 781266 w 1470866"/>
                  <a:gd name="connsiteY3" fmla="*/ 784840 h 898605"/>
                  <a:gd name="connsiteX4" fmla="*/ 30706 w 1470866"/>
                  <a:gd name="connsiteY4" fmla="*/ 720080 h 898605"/>
                  <a:gd name="connsiteX0" fmla="*/ 30706 w 1481953"/>
                  <a:gd name="connsiteY0" fmla="*/ 720080 h 898605"/>
                  <a:gd name="connsiteX1" fmla="*/ 750786 w 1481953"/>
                  <a:gd name="connsiteY1" fmla="*/ 0 h 898605"/>
                  <a:gd name="connsiteX2" fmla="*/ 1470866 w 1481953"/>
                  <a:gd name="connsiteY2" fmla="*/ 720080 h 898605"/>
                  <a:gd name="connsiteX3" fmla="*/ 781266 w 1481953"/>
                  <a:gd name="connsiteY3" fmla="*/ 784840 h 898605"/>
                  <a:gd name="connsiteX4" fmla="*/ 30706 w 1481953"/>
                  <a:gd name="connsiteY4" fmla="*/ 720080 h 8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953" h="898605">
                    <a:moveTo>
                      <a:pt x="30706" y="720080"/>
                    </a:moveTo>
                    <a:cubicBezTo>
                      <a:pt x="-126774" y="490213"/>
                      <a:pt x="353097" y="0"/>
                      <a:pt x="750786" y="0"/>
                    </a:cubicBezTo>
                    <a:cubicBezTo>
                      <a:pt x="1148475" y="0"/>
                      <a:pt x="1554686" y="223331"/>
                      <a:pt x="1470866" y="720080"/>
                    </a:cubicBezTo>
                    <a:cubicBezTo>
                      <a:pt x="1379426" y="1079669"/>
                      <a:pt x="1178955" y="784840"/>
                      <a:pt x="781266" y="784840"/>
                    </a:cubicBezTo>
                    <a:cubicBezTo>
                      <a:pt x="383577" y="784840"/>
                      <a:pt x="188186" y="949947"/>
                      <a:pt x="30706" y="720080"/>
                    </a:cubicBezTo>
                    <a:close/>
                  </a:path>
                </a:pathLst>
              </a:cu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A50D2DB-C3FD-BFB6-3D3F-BE2EF4F3F443}"/>
                </a:ext>
              </a:extLst>
            </p:cNvPr>
            <p:cNvSpPr txBox="1"/>
            <p:nvPr/>
          </p:nvSpPr>
          <p:spPr>
            <a:xfrm>
              <a:off x="3983096" y="495555"/>
              <a:ext cx="38181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03/</a:t>
              </a:r>
              <a:r>
                <a:rPr lang="zh-CN" altLang="en-US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算法部分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B8C85B1-4788-0002-EFD4-E1D4CA0B45CE}"/>
                </a:ext>
              </a:extLst>
            </p:cNvPr>
            <p:cNvSpPr txBox="1"/>
            <p:nvPr/>
          </p:nvSpPr>
          <p:spPr>
            <a:xfrm>
              <a:off x="10373874" y="495555"/>
              <a:ext cx="1664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/>
              <a:r>
                <a:rPr lang="en-US" altLang="zh-CN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b="1" spc="300" dirty="0">
                  <a:solidFill>
                    <a:srgbClr val="75321A"/>
                  </a:solidFill>
                  <a:cs typeface="+mn-ea"/>
                  <a:sym typeface="+mn-lt"/>
                </a:rPr>
                <a:t>THREE</a:t>
              </a:r>
              <a:endParaRPr lang="zh-CN" altLang="en-US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A4B184B-D88C-3B41-72E1-9ABEB5331E6C}"/>
                </a:ext>
              </a:extLst>
            </p:cNvPr>
            <p:cNvSpPr txBox="1"/>
            <p:nvPr/>
          </p:nvSpPr>
          <p:spPr>
            <a:xfrm>
              <a:off x="6279970" y="3959555"/>
              <a:ext cx="34433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Viterbi</a:t>
              </a: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算法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2749C00-CB84-2BB6-0960-ED55754A9A26}"/>
                </a:ext>
              </a:extLst>
            </p:cNvPr>
            <p:cNvSpPr txBox="1"/>
            <p:nvPr/>
          </p:nvSpPr>
          <p:spPr>
            <a:xfrm>
              <a:off x="6265775" y="4551788"/>
              <a:ext cx="3177296" cy="791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逐层进行动态规划，可以将表格的规划问题简化为线性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9C0A6D1-71A5-1E54-1DA4-F2630B7FBAA3}"/>
                </a:ext>
              </a:extLst>
            </p:cNvPr>
            <p:cNvSpPr txBox="1"/>
            <p:nvPr/>
          </p:nvSpPr>
          <p:spPr>
            <a:xfrm>
              <a:off x="6232202" y="958263"/>
              <a:ext cx="34433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隐马尔科夫模型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752FF55-AD31-B40D-A4F8-C85656BB5766}"/>
                </a:ext>
              </a:extLst>
            </p:cNvPr>
            <p:cNvSpPr txBox="1"/>
            <p:nvPr/>
          </p:nvSpPr>
          <p:spPr>
            <a:xfrm>
              <a:off x="6232202" y="1406503"/>
              <a:ext cx="3177296" cy="1530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每个轨迹点代表一个状态，同一个</a:t>
              </a:r>
              <a:r>
                <a:rPr lang="en-US" altLang="zh-CN" sz="1600" dirty="0">
                  <a:solidFill>
                    <a:srgbClr val="B87A56"/>
                  </a:solidFill>
                  <a:cs typeface="+mn-ea"/>
                  <a:sym typeface="+mn-lt"/>
                </a:rPr>
                <a:t>t</a:t>
              </a: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下不同的</a:t>
              </a:r>
              <a:r>
                <a:rPr lang="en-US" altLang="zh-CN" sz="1600" dirty="0">
                  <a:solidFill>
                    <a:srgbClr val="B87A56"/>
                  </a:solidFill>
                  <a:cs typeface="+mn-ea"/>
                  <a:sym typeface="+mn-lt"/>
                </a:rPr>
                <a:t>r</a:t>
              </a: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代表在不同轨迹上的最近点，不同</a:t>
              </a:r>
              <a:r>
                <a:rPr lang="en-US" altLang="zh-CN" sz="1600" dirty="0">
                  <a:solidFill>
                    <a:srgbClr val="B87A56"/>
                  </a:solidFill>
                  <a:cs typeface="+mn-ea"/>
                  <a:sym typeface="+mn-lt"/>
                </a:rPr>
                <a:t>t</a:t>
              </a: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间的连线代表有现实路径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378927B-1A31-166F-3B21-678E6D63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7" y="1013057"/>
            <a:ext cx="5706271" cy="55443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369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9F48BC56-72DC-8F46-0329-832202DBA7EA}"/>
              </a:ext>
            </a:extLst>
          </p:cNvPr>
          <p:cNvGrpSpPr/>
          <p:nvPr/>
        </p:nvGrpSpPr>
        <p:grpSpPr>
          <a:xfrm>
            <a:off x="-48682" y="-53177"/>
            <a:ext cx="12684249" cy="7023416"/>
            <a:chOff x="-48682" y="-53177"/>
            <a:chExt cx="12684249" cy="7023416"/>
          </a:xfrm>
        </p:grpSpPr>
        <p:grpSp>
          <p:nvGrpSpPr>
            <p:cNvPr id="2" name="Group 19">
              <a:extLst>
                <a:ext uri="{FF2B5EF4-FFF2-40B4-BE49-F238E27FC236}">
                  <a16:creationId xmlns:a16="http://schemas.microsoft.com/office/drawing/2014/main" id="{C617B808-DD61-D16F-745B-D99CA91EF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9671" y="2371890"/>
              <a:ext cx="2217767" cy="2097540"/>
              <a:chOff x="1930" y="1737"/>
              <a:chExt cx="3203" cy="1514"/>
            </a:xfrm>
          </p:grpSpPr>
          <p:sp>
            <p:nvSpPr>
              <p:cNvPr id="3" name="Line 20">
                <a:extLst>
                  <a:ext uri="{FF2B5EF4-FFF2-40B4-BE49-F238E27FC236}">
                    <a16:creationId xmlns:a16="http://schemas.microsoft.com/office/drawing/2014/main" id="{144AC1CD-FAFF-D3E8-716D-8E5417FB8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79" y="3251"/>
                <a:ext cx="2545" cy="0"/>
              </a:xfrm>
              <a:prstGeom prst="line">
                <a:avLst/>
              </a:prstGeom>
              <a:noFill/>
              <a:ln w="9525" cap="rnd">
                <a:solidFill>
                  <a:srgbClr val="D6B29D"/>
                </a:solidFill>
                <a:prstDash val="sysDot"/>
                <a:round/>
                <a:headEnd type="diamond" w="lg" len="lg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86853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710" b="1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" name="Line 21">
                <a:extLst>
                  <a:ext uri="{FF2B5EF4-FFF2-40B4-BE49-F238E27FC236}">
                    <a16:creationId xmlns:a16="http://schemas.microsoft.com/office/drawing/2014/main" id="{34D29791-46E1-1C6F-30F3-556B70F05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0" y="1737"/>
                <a:ext cx="3203" cy="0"/>
              </a:xfrm>
              <a:prstGeom prst="line">
                <a:avLst/>
              </a:prstGeom>
              <a:noFill/>
              <a:ln w="9525" cap="rnd">
                <a:solidFill>
                  <a:srgbClr val="D6B29D"/>
                </a:solidFill>
                <a:prstDash val="sysDot"/>
                <a:round/>
                <a:headEnd type="diamond" w="lg" len="lg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86853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710" b="1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Line 22">
                <a:extLst>
                  <a:ext uri="{FF2B5EF4-FFF2-40B4-BE49-F238E27FC236}">
                    <a16:creationId xmlns:a16="http://schemas.microsoft.com/office/drawing/2014/main" id="{7D73759F-B753-BF76-E060-A22C14092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1" y="2462"/>
                <a:ext cx="2903" cy="0"/>
              </a:xfrm>
              <a:prstGeom prst="line">
                <a:avLst/>
              </a:prstGeom>
              <a:noFill/>
              <a:ln w="9525" cap="rnd">
                <a:solidFill>
                  <a:srgbClr val="D6B29D"/>
                </a:solidFill>
                <a:prstDash val="sysDot"/>
                <a:round/>
                <a:headEnd type="diamond" w="lg" len="lg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86853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1710" b="1" kern="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Group 4">
              <a:extLst>
                <a:ext uri="{FF2B5EF4-FFF2-40B4-BE49-F238E27FC236}">
                  <a16:creationId xmlns:a16="http://schemas.microsoft.com/office/drawing/2014/main" id="{6DFAC7FB-E06C-7E72-1E35-9FA46B7D4BE8}"/>
                </a:ext>
              </a:extLst>
            </p:cNvPr>
            <p:cNvGrpSpPr/>
            <p:nvPr/>
          </p:nvGrpSpPr>
          <p:grpSpPr>
            <a:xfrm>
              <a:off x="838854" y="3514863"/>
              <a:ext cx="3489264" cy="1786854"/>
              <a:chOff x="1047907" y="3811318"/>
              <a:chExt cx="3673475" cy="1881188"/>
            </a:xfrm>
          </p:grpSpPr>
          <p:grpSp>
            <p:nvGrpSpPr>
              <p:cNvPr id="38" name="Group 5">
                <a:extLst>
                  <a:ext uri="{FF2B5EF4-FFF2-40B4-BE49-F238E27FC236}">
                    <a16:creationId xmlns:a16="http://schemas.microsoft.com/office/drawing/2014/main" id="{40B7939B-BA3B-D82F-3845-CDAAB1B2BC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7907" y="3965306"/>
                <a:ext cx="3673475" cy="1727200"/>
                <a:chOff x="1728" y="3024"/>
                <a:chExt cx="2304" cy="1080"/>
              </a:xfrm>
            </p:grpSpPr>
            <p:sp>
              <p:nvSpPr>
                <p:cNvPr id="40" name="Freeform 5">
                  <a:extLst>
                    <a:ext uri="{FF2B5EF4-FFF2-40B4-BE49-F238E27FC236}">
                      <a16:creationId xmlns:a16="http://schemas.microsoft.com/office/drawing/2014/main" id="{69A3C76C-AD1F-BEE2-6A65-7AFD374DF9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" y="3024"/>
                  <a:ext cx="2304" cy="1080"/>
                </a:xfrm>
                <a:custGeom>
                  <a:avLst/>
                  <a:gdLst>
                    <a:gd name="T0" fmla="*/ 2304 w 2304"/>
                    <a:gd name="T1" fmla="*/ 792 h 1080"/>
                    <a:gd name="T2" fmla="*/ 2302 w 2304"/>
                    <a:gd name="T3" fmla="*/ 806 h 1080"/>
                    <a:gd name="T4" fmla="*/ 2290 w 2304"/>
                    <a:gd name="T5" fmla="*/ 836 h 1080"/>
                    <a:gd name="T6" fmla="*/ 2268 w 2304"/>
                    <a:gd name="T7" fmla="*/ 864 h 1080"/>
                    <a:gd name="T8" fmla="*/ 2234 w 2304"/>
                    <a:gd name="T9" fmla="*/ 892 h 1080"/>
                    <a:gd name="T10" fmla="*/ 2190 w 2304"/>
                    <a:gd name="T11" fmla="*/ 916 h 1080"/>
                    <a:gd name="T12" fmla="*/ 2108 w 2304"/>
                    <a:gd name="T13" fmla="*/ 954 h 1080"/>
                    <a:gd name="T14" fmla="*/ 1966 w 2304"/>
                    <a:gd name="T15" fmla="*/ 996 h 1080"/>
                    <a:gd name="T16" fmla="*/ 1796 w 2304"/>
                    <a:gd name="T17" fmla="*/ 1030 h 1080"/>
                    <a:gd name="T18" fmla="*/ 1600 w 2304"/>
                    <a:gd name="T19" fmla="*/ 1058 h 1080"/>
                    <a:gd name="T20" fmla="*/ 1384 w 2304"/>
                    <a:gd name="T21" fmla="*/ 1074 h 1080"/>
                    <a:gd name="T22" fmla="*/ 1152 w 2304"/>
                    <a:gd name="T23" fmla="*/ 1080 h 1080"/>
                    <a:gd name="T24" fmla="*/ 1034 w 2304"/>
                    <a:gd name="T25" fmla="*/ 1078 h 1080"/>
                    <a:gd name="T26" fmla="*/ 810 w 2304"/>
                    <a:gd name="T27" fmla="*/ 1068 h 1080"/>
                    <a:gd name="T28" fmla="*/ 602 w 2304"/>
                    <a:gd name="T29" fmla="*/ 1046 h 1080"/>
                    <a:gd name="T30" fmla="*/ 420 w 2304"/>
                    <a:gd name="T31" fmla="*/ 1014 h 1080"/>
                    <a:gd name="T32" fmla="*/ 264 w 2304"/>
                    <a:gd name="T33" fmla="*/ 976 h 1080"/>
                    <a:gd name="T34" fmla="*/ 140 w 2304"/>
                    <a:gd name="T35" fmla="*/ 930 h 1080"/>
                    <a:gd name="T36" fmla="*/ 90 w 2304"/>
                    <a:gd name="T37" fmla="*/ 904 h 1080"/>
                    <a:gd name="T38" fmla="*/ 52 w 2304"/>
                    <a:gd name="T39" fmla="*/ 878 h 1080"/>
                    <a:gd name="T40" fmla="*/ 24 w 2304"/>
                    <a:gd name="T41" fmla="*/ 850 h 1080"/>
                    <a:gd name="T42" fmla="*/ 6 w 2304"/>
                    <a:gd name="T43" fmla="*/ 822 h 1080"/>
                    <a:gd name="T44" fmla="*/ 0 w 2304"/>
                    <a:gd name="T45" fmla="*/ 792 h 1080"/>
                    <a:gd name="T46" fmla="*/ 288 w 2304"/>
                    <a:gd name="T47" fmla="*/ 216 h 1080"/>
                    <a:gd name="T48" fmla="*/ 292 w 2304"/>
                    <a:gd name="T49" fmla="*/ 194 h 1080"/>
                    <a:gd name="T50" fmla="*/ 306 w 2304"/>
                    <a:gd name="T51" fmla="*/ 172 h 1080"/>
                    <a:gd name="T52" fmla="*/ 326 w 2304"/>
                    <a:gd name="T53" fmla="*/ 152 h 1080"/>
                    <a:gd name="T54" fmla="*/ 356 w 2304"/>
                    <a:gd name="T55" fmla="*/ 132 h 1080"/>
                    <a:gd name="T56" fmla="*/ 436 w 2304"/>
                    <a:gd name="T57" fmla="*/ 96 h 1080"/>
                    <a:gd name="T58" fmla="*/ 542 w 2304"/>
                    <a:gd name="T59" fmla="*/ 64 h 1080"/>
                    <a:gd name="T60" fmla="*/ 668 w 2304"/>
                    <a:gd name="T61" fmla="*/ 36 h 1080"/>
                    <a:gd name="T62" fmla="*/ 816 w 2304"/>
                    <a:gd name="T63" fmla="*/ 16 h 1080"/>
                    <a:gd name="T64" fmla="*/ 978 w 2304"/>
                    <a:gd name="T65" fmla="*/ 4 h 1080"/>
                    <a:gd name="T66" fmla="*/ 1152 w 2304"/>
                    <a:gd name="T67" fmla="*/ 0 h 1080"/>
                    <a:gd name="T68" fmla="*/ 1240 w 2304"/>
                    <a:gd name="T69" fmla="*/ 2 h 1080"/>
                    <a:gd name="T70" fmla="*/ 1408 w 2304"/>
                    <a:gd name="T71" fmla="*/ 10 h 1080"/>
                    <a:gd name="T72" fmla="*/ 1564 w 2304"/>
                    <a:gd name="T73" fmla="*/ 26 h 1080"/>
                    <a:gd name="T74" fmla="*/ 1702 w 2304"/>
                    <a:gd name="T75" fmla="*/ 50 h 1080"/>
                    <a:gd name="T76" fmla="*/ 1818 w 2304"/>
                    <a:gd name="T77" fmla="*/ 78 h 1080"/>
                    <a:gd name="T78" fmla="*/ 1912 w 2304"/>
                    <a:gd name="T79" fmla="*/ 114 h 1080"/>
                    <a:gd name="T80" fmla="*/ 1964 w 2304"/>
                    <a:gd name="T81" fmla="*/ 142 h 1080"/>
                    <a:gd name="T82" fmla="*/ 1988 w 2304"/>
                    <a:gd name="T83" fmla="*/ 162 h 1080"/>
                    <a:gd name="T84" fmla="*/ 2006 w 2304"/>
                    <a:gd name="T85" fmla="*/ 184 h 1080"/>
                    <a:gd name="T86" fmla="*/ 2014 w 2304"/>
                    <a:gd name="T87" fmla="*/ 204 h 1080"/>
                    <a:gd name="T88" fmla="*/ 2016 w 2304"/>
                    <a:gd name="T89" fmla="*/ 216 h 108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304"/>
                    <a:gd name="T136" fmla="*/ 0 h 1080"/>
                    <a:gd name="T137" fmla="*/ 2304 w 2304"/>
                    <a:gd name="T138" fmla="*/ 1080 h 108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304" h="1080">
                      <a:moveTo>
                        <a:pt x="2016" y="216"/>
                      </a:moveTo>
                      <a:lnTo>
                        <a:pt x="2304" y="792"/>
                      </a:lnTo>
                      <a:lnTo>
                        <a:pt x="2302" y="806"/>
                      </a:lnTo>
                      <a:lnTo>
                        <a:pt x="2298" y="822"/>
                      </a:lnTo>
                      <a:lnTo>
                        <a:pt x="2290" y="836"/>
                      </a:lnTo>
                      <a:lnTo>
                        <a:pt x="2280" y="850"/>
                      </a:lnTo>
                      <a:lnTo>
                        <a:pt x="2268" y="864"/>
                      </a:lnTo>
                      <a:lnTo>
                        <a:pt x="2252" y="878"/>
                      </a:lnTo>
                      <a:lnTo>
                        <a:pt x="2234" y="892"/>
                      </a:lnTo>
                      <a:lnTo>
                        <a:pt x="2214" y="904"/>
                      </a:lnTo>
                      <a:lnTo>
                        <a:pt x="2190" y="916"/>
                      </a:lnTo>
                      <a:lnTo>
                        <a:pt x="2164" y="930"/>
                      </a:lnTo>
                      <a:lnTo>
                        <a:pt x="2108" y="954"/>
                      </a:lnTo>
                      <a:lnTo>
                        <a:pt x="2040" y="976"/>
                      </a:lnTo>
                      <a:lnTo>
                        <a:pt x="1966" y="996"/>
                      </a:lnTo>
                      <a:lnTo>
                        <a:pt x="1884" y="1014"/>
                      </a:lnTo>
                      <a:lnTo>
                        <a:pt x="1796" y="1030"/>
                      </a:lnTo>
                      <a:lnTo>
                        <a:pt x="1702" y="1046"/>
                      </a:lnTo>
                      <a:lnTo>
                        <a:pt x="1600" y="1058"/>
                      </a:lnTo>
                      <a:lnTo>
                        <a:pt x="1494" y="1068"/>
                      </a:lnTo>
                      <a:lnTo>
                        <a:pt x="1384" y="1074"/>
                      </a:lnTo>
                      <a:lnTo>
                        <a:pt x="1270" y="1078"/>
                      </a:lnTo>
                      <a:lnTo>
                        <a:pt x="1152" y="1080"/>
                      </a:lnTo>
                      <a:lnTo>
                        <a:pt x="1034" y="1078"/>
                      </a:lnTo>
                      <a:lnTo>
                        <a:pt x="920" y="1074"/>
                      </a:lnTo>
                      <a:lnTo>
                        <a:pt x="810" y="1068"/>
                      </a:lnTo>
                      <a:lnTo>
                        <a:pt x="704" y="1058"/>
                      </a:lnTo>
                      <a:lnTo>
                        <a:pt x="602" y="1046"/>
                      </a:lnTo>
                      <a:lnTo>
                        <a:pt x="508" y="1030"/>
                      </a:lnTo>
                      <a:lnTo>
                        <a:pt x="420" y="1014"/>
                      </a:lnTo>
                      <a:lnTo>
                        <a:pt x="338" y="996"/>
                      </a:lnTo>
                      <a:lnTo>
                        <a:pt x="264" y="976"/>
                      </a:lnTo>
                      <a:lnTo>
                        <a:pt x="196" y="954"/>
                      </a:lnTo>
                      <a:lnTo>
                        <a:pt x="140" y="930"/>
                      </a:lnTo>
                      <a:lnTo>
                        <a:pt x="114" y="916"/>
                      </a:lnTo>
                      <a:lnTo>
                        <a:pt x="90" y="904"/>
                      </a:lnTo>
                      <a:lnTo>
                        <a:pt x="70" y="892"/>
                      </a:lnTo>
                      <a:lnTo>
                        <a:pt x="52" y="878"/>
                      </a:lnTo>
                      <a:lnTo>
                        <a:pt x="36" y="864"/>
                      </a:lnTo>
                      <a:lnTo>
                        <a:pt x="24" y="850"/>
                      </a:lnTo>
                      <a:lnTo>
                        <a:pt x="14" y="836"/>
                      </a:lnTo>
                      <a:lnTo>
                        <a:pt x="6" y="822"/>
                      </a:lnTo>
                      <a:lnTo>
                        <a:pt x="2" y="806"/>
                      </a:lnTo>
                      <a:lnTo>
                        <a:pt x="0" y="792"/>
                      </a:lnTo>
                      <a:lnTo>
                        <a:pt x="288" y="216"/>
                      </a:lnTo>
                      <a:lnTo>
                        <a:pt x="290" y="204"/>
                      </a:lnTo>
                      <a:lnTo>
                        <a:pt x="292" y="194"/>
                      </a:lnTo>
                      <a:lnTo>
                        <a:pt x="298" y="184"/>
                      </a:lnTo>
                      <a:lnTo>
                        <a:pt x="306" y="172"/>
                      </a:lnTo>
                      <a:lnTo>
                        <a:pt x="316" y="162"/>
                      </a:lnTo>
                      <a:lnTo>
                        <a:pt x="326" y="152"/>
                      </a:lnTo>
                      <a:lnTo>
                        <a:pt x="340" y="142"/>
                      </a:lnTo>
                      <a:lnTo>
                        <a:pt x="356" y="132"/>
                      </a:lnTo>
                      <a:lnTo>
                        <a:pt x="392" y="114"/>
                      </a:lnTo>
                      <a:lnTo>
                        <a:pt x="436" y="96"/>
                      </a:lnTo>
                      <a:lnTo>
                        <a:pt x="486" y="78"/>
                      </a:lnTo>
                      <a:lnTo>
                        <a:pt x="542" y="64"/>
                      </a:lnTo>
                      <a:lnTo>
                        <a:pt x="602" y="50"/>
                      </a:lnTo>
                      <a:lnTo>
                        <a:pt x="668" y="36"/>
                      </a:lnTo>
                      <a:lnTo>
                        <a:pt x="740" y="26"/>
                      </a:lnTo>
                      <a:lnTo>
                        <a:pt x="816" y="16"/>
                      </a:lnTo>
                      <a:lnTo>
                        <a:pt x="896" y="10"/>
                      </a:lnTo>
                      <a:lnTo>
                        <a:pt x="978" y="4"/>
                      </a:lnTo>
                      <a:lnTo>
                        <a:pt x="1064" y="2"/>
                      </a:lnTo>
                      <a:lnTo>
                        <a:pt x="1152" y="0"/>
                      </a:lnTo>
                      <a:lnTo>
                        <a:pt x="1240" y="2"/>
                      </a:lnTo>
                      <a:lnTo>
                        <a:pt x="1326" y="4"/>
                      </a:lnTo>
                      <a:lnTo>
                        <a:pt x="1408" y="10"/>
                      </a:lnTo>
                      <a:lnTo>
                        <a:pt x="1488" y="16"/>
                      </a:lnTo>
                      <a:lnTo>
                        <a:pt x="1564" y="26"/>
                      </a:lnTo>
                      <a:lnTo>
                        <a:pt x="1636" y="36"/>
                      </a:lnTo>
                      <a:lnTo>
                        <a:pt x="1702" y="50"/>
                      </a:lnTo>
                      <a:lnTo>
                        <a:pt x="1762" y="64"/>
                      </a:lnTo>
                      <a:lnTo>
                        <a:pt x="1818" y="78"/>
                      </a:lnTo>
                      <a:lnTo>
                        <a:pt x="1868" y="96"/>
                      </a:lnTo>
                      <a:lnTo>
                        <a:pt x="1912" y="114"/>
                      </a:lnTo>
                      <a:lnTo>
                        <a:pt x="1948" y="132"/>
                      </a:lnTo>
                      <a:lnTo>
                        <a:pt x="1964" y="142"/>
                      </a:lnTo>
                      <a:lnTo>
                        <a:pt x="1978" y="152"/>
                      </a:lnTo>
                      <a:lnTo>
                        <a:pt x="1988" y="162"/>
                      </a:lnTo>
                      <a:lnTo>
                        <a:pt x="1998" y="172"/>
                      </a:lnTo>
                      <a:lnTo>
                        <a:pt x="2006" y="184"/>
                      </a:lnTo>
                      <a:lnTo>
                        <a:pt x="2012" y="194"/>
                      </a:lnTo>
                      <a:lnTo>
                        <a:pt x="2014" y="204"/>
                      </a:lnTo>
                      <a:lnTo>
                        <a:pt x="2016" y="216"/>
                      </a:lnTo>
                      <a:close/>
                    </a:path>
                  </a:pathLst>
                </a:custGeom>
                <a:solidFill>
                  <a:srgbClr val="B8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just" defTabSz="866943"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740" b="1" dirty="0">
                    <a:solidFill>
                      <a:srgbClr val="40404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7F56A7DE-09B3-1E93-EC78-7D37F89D4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6" y="3024"/>
                  <a:ext cx="1728" cy="432"/>
                </a:xfrm>
                <a:custGeom>
                  <a:avLst/>
                  <a:gdLst>
                    <a:gd name="T0" fmla="*/ 1728 w 1728"/>
                    <a:gd name="T1" fmla="*/ 216 h 432"/>
                    <a:gd name="T2" fmla="*/ 1724 w 1728"/>
                    <a:gd name="T3" fmla="*/ 238 h 432"/>
                    <a:gd name="T4" fmla="*/ 1710 w 1728"/>
                    <a:gd name="T5" fmla="*/ 260 h 432"/>
                    <a:gd name="T6" fmla="*/ 1690 w 1728"/>
                    <a:gd name="T7" fmla="*/ 280 h 432"/>
                    <a:gd name="T8" fmla="*/ 1660 w 1728"/>
                    <a:gd name="T9" fmla="*/ 300 h 432"/>
                    <a:gd name="T10" fmla="*/ 1580 w 1728"/>
                    <a:gd name="T11" fmla="*/ 336 h 432"/>
                    <a:gd name="T12" fmla="*/ 1474 w 1728"/>
                    <a:gd name="T13" fmla="*/ 368 h 432"/>
                    <a:gd name="T14" fmla="*/ 1348 w 1728"/>
                    <a:gd name="T15" fmla="*/ 396 h 432"/>
                    <a:gd name="T16" fmla="*/ 1200 w 1728"/>
                    <a:gd name="T17" fmla="*/ 416 h 432"/>
                    <a:gd name="T18" fmla="*/ 1038 w 1728"/>
                    <a:gd name="T19" fmla="*/ 428 h 432"/>
                    <a:gd name="T20" fmla="*/ 864 w 1728"/>
                    <a:gd name="T21" fmla="*/ 432 h 432"/>
                    <a:gd name="T22" fmla="*/ 776 w 1728"/>
                    <a:gd name="T23" fmla="*/ 430 h 432"/>
                    <a:gd name="T24" fmla="*/ 608 w 1728"/>
                    <a:gd name="T25" fmla="*/ 422 h 432"/>
                    <a:gd name="T26" fmla="*/ 452 w 1728"/>
                    <a:gd name="T27" fmla="*/ 406 h 432"/>
                    <a:gd name="T28" fmla="*/ 314 w 1728"/>
                    <a:gd name="T29" fmla="*/ 382 h 432"/>
                    <a:gd name="T30" fmla="*/ 198 w 1728"/>
                    <a:gd name="T31" fmla="*/ 354 h 432"/>
                    <a:gd name="T32" fmla="*/ 104 w 1728"/>
                    <a:gd name="T33" fmla="*/ 318 h 432"/>
                    <a:gd name="T34" fmla="*/ 52 w 1728"/>
                    <a:gd name="T35" fmla="*/ 290 h 432"/>
                    <a:gd name="T36" fmla="*/ 28 w 1728"/>
                    <a:gd name="T37" fmla="*/ 270 h 432"/>
                    <a:gd name="T38" fmla="*/ 10 w 1728"/>
                    <a:gd name="T39" fmla="*/ 248 h 432"/>
                    <a:gd name="T40" fmla="*/ 2 w 1728"/>
                    <a:gd name="T41" fmla="*/ 228 h 432"/>
                    <a:gd name="T42" fmla="*/ 0 w 1728"/>
                    <a:gd name="T43" fmla="*/ 216 h 432"/>
                    <a:gd name="T44" fmla="*/ 4 w 1728"/>
                    <a:gd name="T45" fmla="*/ 194 h 432"/>
                    <a:gd name="T46" fmla="*/ 18 w 1728"/>
                    <a:gd name="T47" fmla="*/ 172 h 432"/>
                    <a:gd name="T48" fmla="*/ 38 w 1728"/>
                    <a:gd name="T49" fmla="*/ 152 h 432"/>
                    <a:gd name="T50" fmla="*/ 68 w 1728"/>
                    <a:gd name="T51" fmla="*/ 132 h 432"/>
                    <a:gd name="T52" fmla="*/ 148 w 1728"/>
                    <a:gd name="T53" fmla="*/ 96 h 432"/>
                    <a:gd name="T54" fmla="*/ 254 w 1728"/>
                    <a:gd name="T55" fmla="*/ 64 h 432"/>
                    <a:gd name="T56" fmla="*/ 380 w 1728"/>
                    <a:gd name="T57" fmla="*/ 36 h 432"/>
                    <a:gd name="T58" fmla="*/ 528 w 1728"/>
                    <a:gd name="T59" fmla="*/ 16 h 432"/>
                    <a:gd name="T60" fmla="*/ 690 w 1728"/>
                    <a:gd name="T61" fmla="*/ 4 h 432"/>
                    <a:gd name="T62" fmla="*/ 864 w 1728"/>
                    <a:gd name="T63" fmla="*/ 0 h 432"/>
                    <a:gd name="T64" fmla="*/ 952 w 1728"/>
                    <a:gd name="T65" fmla="*/ 2 h 432"/>
                    <a:gd name="T66" fmla="*/ 1120 w 1728"/>
                    <a:gd name="T67" fmla="*/ 10 h 432"/>
                    <a:gd name="T68" fmla="*/ 1276 w 1728"/>
                    <a:gd name="T69" fmla="*/ 26 h 432"/>
                    <a:gd name="T70" fmla="*/ 1414 w 1728"/>
                    <a:gd name="T71" fmla="*/ 50 h 432"/>
                    <a:gd name="T72" fmla="*/ 1530 w 1728"/>
                    <a:gd name="T73" fmla="*/ 78 h 432"/>
                    <a:gd name="T74" fmla="*/ 1624 w 1728"/>
                    <a:gd name="T75" fmla="*/ 114 h 432"/>
                    <a:gd name="T76" fmla="*/ 1676 w 1728"/>
                    <a:gd name="T77" fmla="*/ 142 h 432"/>
                    <a:gd name="T78" fmla="*/ 1700 w 1728"/>
                    <a:gd name="T79" fmla="*/ 162 h 432"/>
                    <a:gd name="T80" fmla="*/ 1718 w 1728"/>
                    <a:gd name="T81" fmla="*/ 184 h 432"/>
                    <a:gd name="T82" fmla="*/ 1726 w 1728"/>
                    <a:gd name="T83" fmla="*/ 204 h 432"/>
                    <a:gd name="T84" fmla="*/ 1728 w 1728"/>
                    <a:gd name="T85" fmla="*/ 216 h 4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728"/>
                    <a:gd name="T130" fmla="*/ 0 h 432"/>
                    <a:gd name="T131" fmla="*/ 1728 w 1728"/>
                    <a:gd name="T132" fmla="*/ 432 h 4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728" h="432">
                      <a:moveTo>
                        <a:pt x="1728" y="216"/>
                      </a:moveTo>
                      <a:lnTo>
                        <a:pt x="1728" y="216"/>
                      </a:lnTo>
                      <a:lnTo>
                        <a:pt x="1726" y="228"/>
                      </a:lnTo>
                      <a:lnTo>
                        <a:pt x="1724" y="238"/>
                      </a:lnTo>
                      <a:lnTo>
                        <a:pt x="1718" y="248"/>
                      </a:lnTo>
                      <a:lnTo>
                        <a:pt x="1710" y="260"/>
                      </a:lnTo>
                      <a:lnTo>
                        <a:pt x="1700" y="270"/>
                      </a:lnTo>
                      <a:lnTo>
                        <a:pt x="1690" y="280"/>
                      </a:lnTo>
                      <a:lnTo>
                        <a:pt x="1676" y="290"/>
                      </a:lnTo>
                      <a:lnTo>
                        <a:pt x="1660" y="300"/>
                      </a:lnTo>
                      <a:lnTo>
                        <a:pt x="1624" y="318"/>
                      </a:lnTo>
                      <a:lnTo>
                        <a:pt x="1580" y="336"/>
                      </a:lnTo>
                      <a:lnTo>
                        <a:pt x="1530" y="354"/>
                      </a:lnTo>
                      <a:lnTo>
                        <a:pt x="1474" y="368"/>
                      </a:lnTo>
                      <a:lnTo>
                        <a:pt x="1414" y="382"/>
                      </a:lnTo>
                      <a:lnTo>
                        <a:pt x="1348" y="396"/>
                      </a:lnTo>
                      <a:lnTo>
                        <a:pt x="1276" y="406"/>
                      </a:lnTo>
                      <a:lnTo>
                        <a:pt x="1200" y="416"/>
                      </a:lnTo>
                      <a:lnTo>
                        <a:pt x="1120" y="422"/>
                      </a:lnTo>
                      <a:lnTo>
                        <a:pt x="1038" y="428"/>
                      </a:lnTo>
                      <a:lnTo>
                        <a:pt x="952" y="430"/>
                      </a:lnTo>
                      <a:lnTo>
                        <a:pt x="864" y="432"/>
                      </a:lnTo>
                      <a:lnTo>
                        <a:pt x="776" y="430"/>
                      </a:lnTo>
                      <a:lnTo>
                        <a:pt x="690" y="428"/>
                      </a:lnTo>
                      <a:lnTo>
                        <a:pt x="608" y="422"/>
                      </a:lnTo>
                      <a:lnTo>
                        <a:pt x="528" y="416"/>
                      </a:lnTo>
                      <a:lnTo>
                        <a:pt x="452" y="406"/>
                      </a:lnTo>
                      <a:lnTo>
                        <a:pt x="380" y="396"/>
                      </a:lnTo>
                      <a:lnTo>
                        <a:pt x="314" y="382"/>
                      </a:lnTo>
                      <a:lnTo>
                        <a:pt x="254" y="368"/>
                      </a:lnTo>
                      <a:lnTo>
                        <a:pt x="198" y="354"/>
                      </a:lnTo>
                      <a:lnTo>
                        <a:pt x="148" y="336"/>
                      </a:lnTo>
                      <a:lnTo>
                        <a:pt x="104" y="318"/>
                      </a:lnTo>
                      <a:lnTo>
                        <a:pt x="68" y="300"/>
                      </a:lnTo>
                      <a:lnTo>
                        <a:pt x="52" y="290"/>
                      </a:lnTo>
                      <a:lnTo>
                        <a:pt x="38" y="280"/>
                      </a:lnTo>
                      <a:lnTo>
                        <a:pt x="28" y="270"/>
                      </a:lnTo>
                      <a:lnTo>
                        <a:pt x="18" y="260"/>
                      </a:lnTo>
                      <a:lnTo>
                        <a:pt x="10" y="248"/>
                      </a:lnTo>
                      <a:lnTo>
                        <a:pt x="4" y="238"/>
                      </a:lnTo>
                      <a:lnTo>
                        <a:pt x="2" y="228"/>
                      </a:lnTo>
                      <a:lnTo>
                        <a:pt x="0" y="216"/>
                      </a:lnTo>
                      <a:lnTo>
                        <a:pt x="2" y="204"/>
                      </a:lnTo>
                      <a:lnTo>
                        <a:pt x="4" y="194"/>
                      </a:lnTo>
                      <a:lnTo>
                        <a:pt x="10" y="184"/>
                      </a:lnTo>
                      <a:lnTo>
                        <a:pt x="18" y="172"/>
                      </a:lnTo>
                      <a:lnTo>
                        <a:pt x="28" y="162"/>
                      </a:lnTo>
                      <a:lnTo>
                        <a:pt x="38" y="152"/>
                      </a:lnTo>
                      <a:lnTo>
                        <a:pt x="52" y="142"/>
                      </a:lnTo>
                      <a:lnTo>
                        <a:pt x="68" y="132"/>
                      </a:lnTo>
                      <a:lnTo>
                        <a:pt x="104" y="114"/>
                      </a:lnTo>
                      <a:lnTo>
                        <a:pt x="148" y="96"/>
                      </a:lnTo>
                      <a:lnTo>
                        <a:pt x="198" y="78"/>
                      </a:lnTo>
                      <a:lnTo>
                        <a:pt x="254" y="64"/>
                      </a:lnTo>
                      <a:lnTo>
                        <a:pt x="314" y="50"/>
                      </a:lnTo>
                      <a:lnTo>
                        <a:pt x="380" y="36"/>
                      </a:lnTo>
                      <a:lnTo>
                        <a:pt x="452" y="26"/>
                      </a:lnTo>
                      <a:lnTo>
                        <a:pt x="528" y="16"/>
                      </a:lnTo>
                      <a:lnTo>
                        <a:pt x="608" y="10"/>
                      </a:lnTo>
                      <a:lnTo>
                        <a:pt x="690" y="4"/>
                      </a:lnTo>
                      <a:lnTo>
                        <a:pt x="776" y="2"/>
                      </a:lnTo>
                      <a:lnTo>
                        <a:pt x="864" y="0"/>
                      </a:lnTo>
                      <a:lnTo>
                        <a:pt x="952" y="2"/>
                      </a:lnTo>
                      <a:lnTo>
                        <a:pt x="1038" y="4"/>
                      </a:lnTo>
                      <a:lnTo>
                        <a:pt x="1120" y="10"/>
                      </a:lnTo>
                      <a:lnTo>
                        <a:pt x="1200" y="16"/>
                      </a:lnTo>
                      <a:lnTo>
                        <a:pt x="1276" y="26"/>
                      </a:lnTo>
                      <a:lnTo>
                        <a:pt x="1348" y="36"/>
                      </a:lnTo>
                      <a:lnTo>
                        <a:pt x="1414" y="50"/>
                      </a:lnTo>
                      <a:lnTo>
                        <a:pt x="1474" y="64"/>
                      </a:lnTo>
                      <a:lnTo>
                        <a:pt x="1530" y="78"/>
                      </a:lnTo>
                      <a:lnTo>
                        <a:pt x="1580" y="96"/>
                      </a:lnTo>
                      <a:lnTo>
                        <a:pt x="1624" y="114"/>
                      </a:lnTo>
                      <a:lnTo>
                        <a:pt x="1660" y="132"/>
                      </a:lnTo>
                      <a:lnTo>
                        <a:pt x="1676" y="142"/>
                      </a:lnTo>
                      <a:lnTo>
                        <a:pt x="1690" y="152"/>
                      </a:lnTo>
                      <a:lnTo>
                        <a:pt x="1700" y="162"/>
                      </a:lnTo>
                      <a:lnTo>
                        <a:pt x="1710" y="172"/>
                      </a:lnTo>
                      <a:lnTo>
                        <a:pt x="1718" y="184"/>
                      </a:lnTo>
                      <a:lnTo>
                        <a:pt x="1724" y="194"/>
                      </a:lnTo>
                      <a:lnTo>
                        <a:pt x="1726" y="204"/>
                      </a:lnTo>
                      <a:lnTo>
                        <a:pt x="1728" y="2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defTabSz="866943"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740" b="1">
                    <a:solidFill>
                      <a:srgbClr val="40404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Oval 7">
                <a:extLst>
                  <a:ext uri="{FF2B5EF4-FFF2-40B4-BE49-F238E27FC236}">
                    <a16:creationId xmlns:a16="http://schemas.microsoft.com/office/drawing/2014/main" id="{AFF77F65-9DF4-DED4-AA50-39B09AFF7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007" y="3811318"/>
                <a:ext cx="2832099" cy="920750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6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4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algn="just" defTabSz="868539" eaLnBrk="1" fontAlgn="base" hangingPunct="1"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None/>
                  <a:defRPr/>
                </a:pPr>
                <a:endParaRPr lang="zh-CN" altLang="en-US" sz="740" b="0" kern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9">
              <a:extLst>
                <a:ext uri="{FF2B5EF4-FFF2-40B4-BE49-F238E27FC236}">
                  <a16:creationId xmlns:a16="http://schemas.microsoft.com/office/drawing/2014/main" id="{DA641559-64E9-2B81-9131-5BFF9197F426}"/>
                </a:ext>
              </a:extLst>
            </p:cNvPr>
            <p:cNvGrpSpPr/>
            <p:nvPr/>
          </p:nvGrpSpPr>
          <p:grpSpPr>
            <a:xfrm>
              <a:off x="1419397" y="2543784"/>
              <a:ext cx="2359853" cy="1464164"/>
              <a:chOff x="1659095" y="2788969"/>
              <a:chExt cx="2484437" cy="1541462"/>
            </a:xfrm>
          </p:grpSpPr>
          <p:grpSp>
            <p:nvGrpSpPr>
              <p:cNvPr id="50" name="Group 8">
                <a:extLst>
                  <a:ext uri="{FF2B5EF4-FFF2-40B4-BE49-F238E27FC236}">
                    <a16:creationId xmlns:a16="http://schemas.microsoft.com/office/drawing/2014/main" id="{21711C14-17EB-FF6F-13CF-A91428A034B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9095" y="2957244"/>
                <a:ext cx="2484437" cy="1373187"/>
                <a:chOff x="2016" y="1944"/>
                <a:chExt cx="1728" cy="936"/>
              </a:xfrm>
            </p:grpSpPr>
            <p:sp>
              <p:nvSpPr>
                <p:cNvPr id="61" name="Freeform 9">
                  <a:extLst>
                    <a:ext uri="{FF2B5EF4-FFF2-40B4-BE49-F238E27FC236}">
                      <a16:creationId xmlns:a16="http://schemas.microsoft.com/office/drawing/2014/main" id="{984B0CDD-183F-C9D0-3010-A0FDB64B6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6" y="1944"/>
                  <a:ext cx="1728" cy="936"/>
                </a:xfrm>
                <a:custGeom>
                  <a:avLst/>
                  <a:gdLst>
                    <a:gd name="T0" fmla="*/ 1728 w 1728"/>
                    <a:gd name="T1" fmla="*/ 720 h 936"/>
                    <a:gd name="T2" fmla="*/ 1726 w 1728"/>
                    <a:gd name="T3" fmla="*/ 732 h 936"/>
                    <a:gd name="T4" fmla="*/ 1718 w 1728"/>
                    <a:gd name="T5" fmla="*/ 752 h 936"/>
                    <a:gd name="T6" fmla="*/ 1700 w 1728"/>
                    <a:gd name="T7" fmla="*/ 774 h 936"/>
                    <a:gd name="T8" fmla="*/ 1676 w 1728"/>
                    <a:gd name="T9" fmla="*/ 794 h 936"/>
                    <a:gd name="T10" fmla="*/ 1624 w 1728"/>
                    <a:gd name="T11" fmla="*/ 822 h 936"/>
                    <a:gd name="T12" fmla="*/ 1530 w 1728"/>
                    <a:gd name="T13" fmla="*/ 858 h 936"/>
                    <a:gd name="T14" fmla="*/ 1414 w 1728"/>
                    <a:gd name="T15" fmla="*/ 886 h 936"/>
                    <a:gd name="T16" fmla="*/ 1276 w 1728"/>
                    <a:gd name="T17" fmla="*/ 910 h 936"/>
                    <a:gd name="T18" fmla="*/ 1120 w 1728"/>
                    <a:gd name="T19" fmla="*/ 926 h 936"/>
                    <a:gd name="T20" fmla="*/ 952 w 1728"/>
                    <a:gd name="T21" fmla="*/ 934 h 936"/>
                    <a:gd name="T22" fmla="*/ 864 w 1728"/>
                    <a:gd name="T23" fmla="*/ 936 h 936"/>
                    <a:gd name="T24" fmla="*/ 690 w 1728"/>
                    <a:gd name="T25" fmla="*/ 932 h 936"/>
                    <a:gd name="T26" fmla="*/ 528 w 1728"/>
                    <a:gd name="T27" fmla="*/ 920 h 936"/>
                    <a:gd name="T28" fmla="*/ 380 w 1728"/>
                    <a:gd name="T29" fmla="*/ 900 h 936"/>
                    <a:gd name="T30" fmla="*/ 254 w 1728"/>
                    <a:gd name="T31" fmla="*/ 872 h 936"/>
                    <a:gd name="T32" fmla="*/ 148 w 1728"/>
                    <a:gd name="T33" fmla="*/ 840 h 936"/>
                    <a:gd name="T34" fmla="*/ 68 w 1728"/>
                    <a:gd name="T35" fmla="*/ 804 h 936"/>
                    <a:gd name="T36" fmla="*/ 38 w 1728"/>
                    <a:gd name="T37" fmla="*/ 784 h 936"/>
                    <a:gd name="T38" fmla="*/ 18 w 1728"/>
                    <a:gd name="T39" fmla="*/ 764 h 936"/>
                    <a:gd name="T40" fmla="*/ 4 w 1728"/>
                    <a:gd name="T41" fmla="*/ 742 h 936"/>
                    <a:gd name="T42" fmla="*/ 0 w 1728"/>
                    <a:gd name="T43" fmla="*/ 720 h 936"/>
                    <a:gd name="T44" fmla="*/ 288 w 1728"/>
                    <a:gd name="T45" fmla="*/ 144 h 936"/>
                    <a:gd name="T46" fmla="*/ 290 w 1728"/>
                    <a:gd name="T47" fmla="*/ 130 h 936"/>
                    <a:gd name="T48" fmla="*/ 300 w 1728"/>
                    <a:gd name="T49" fmla="*/ 114 h 936"/>
                    <a:gd name="T50" fmla="*/ 334 w 1728"/>
                    <a:gd name="T51" fmla="*/ 88 h 936"/>
                    <a:gd name="T52" fmla="*/ 386 w 1728"/>
                    <a:gd name="T53" fmla="*/ 64 h 936"/>
                    <a:gd name="T54" fmla="*/ 456 w 1728"/>
                    <a:gd name="T55" fmla="*/ 42 h 936"/>
                    <a:gd name="T56" fmla="*/ 542 w 1728"/>
                    <a:gd name="T57" fmla="*/ 24 h 936"/>
                    <a:gd name="T58" fmla="*/ 640 w 1728"/>
                    <a:gd name="T59" fmla="*/ 12 h 936"/>
                    <a:gd name="T60" fmla="*/ 748 w 1728"/>
                    <a:gd name="T61" fmla="*/ 2 h 936"/>
                    <a:gd name="T62" fmla="*/ 864 w 1728"/>
                    <a:gd name="T63" fmla="*/ 0 h 936"/>
                    <a:gd name="T64" fmla="*/ 922 w 1728"/>
                    <a:gd name="T65" fmla="*/ 0 h 936"/>
                    <a:gd name="T66" fmla="*/ 1036 w 1728"/>
                    <a:gd name="T67" fmla="*/ 6 h 936"/>
                    <a:gd name="T68" fmla="*/ 1138 w 1728"/>
                    <a:gd name="T69" fmla="*/ 18 h 936"/>
                    <a:gd name="T70" fmla="*/ 1230 w 1728"/>
                    <a:gd name="T71" fmla="*/ 32 h 936"/>
                    <a:gd name="T72" fmla="*/ 1308 w 1728"/>
                    <a:gd name="T73" fmla="*/ 52 h 936"/>
                    <a:gd name="T74" fmla="*/ 1370 w 1728"/>
                    <a:gd name="T75" fmla="*/ 76 h 936"/>
                    <a:gd name="T76" fmla="*/ 1414 w 1728"/>
                    <a:gd name="T77" fmla="*/ 102 h 936"/>
                    <a:gd name="T78" fmla="*/ 1434 w 1728"/>
                    <a:gd name="T79" fmla="*/ 122 h 936"/>
                    <a:gd name="T80" fmla="*/ 1440 w 1728"/>
                    <a:gd name="T81" fmla="*/ 136 h 936"/>
                    <a:gd name="T82" fmla="*/ 1440 w 1728"/>
                    <a:gd name="T83" fmla="*/ 144 h 9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728"/>
                    <a:gd name="T127" fmla="*/ 0 h 936"/>
                    <a:gd name="T128" fmla="*/ 1728 w 1728"/>
                    <a:gd name="T129" fmla="*/ 936 h 9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728" h="936">
                      <a:moveTo>
                        <a:pt x="1440" y="144"/>
                      </a:moveTo>
                      <a:lnTo>
                        <a:pt x="1728" y="720"/>
                      </a:lnTo>
                      <a:lnTo>
                        <a:pt x="1726" y="732"/>
                      </a:lnTo>
                      <a:lnTo>
                        <a:pt x="1724" y="742"/>
                      </a:lnTo>
                      <a:lnTo>
                        <a:pt x="1718" y="752"/>
                      </a:lnTo>
                      <a:lnTo>
                        <a:pt x="1710" y="764"/>
                      </a:lnTo>
                      <a:lnTo>
                        <a:pt x="1700" y="774"/>
                      </a:lnTo>
                      <a:lnTo>
                        <a:pt x="1690" y="784"/>
                      </a:lnTo>
                      <a:lnTo>
                        <a:pt x="1676" y="794"/>
                      </a:lnTo>
                      <a:lnTo>
                        <a:pt x="1660" y="804"/>
                      </a:lnTo>
                      <a:lnTo>
                        <a:pt x="1624" y="822"/>
                      </a:lnTo>
                      <a:lnTo>
                        <a:pt x="1580" y="840"/>
                      </a:lnTo>
                      <a:lnTo>
                        <a:pt x="1530" y="858"/>
                      </a:lnTo>
                      <a:lnTo>
                        <a:pt x="1474" y="872"/>
                      </a:lnTo>
                      <a:lnTo>
                        <a:pt x="1414" y="886"/>
                      </a:lnTo>
                      <a:lnTo>
                        <a:pt x="1348" y="900"/>
                      </a:lnTo>
                      <a:lnTo>
                        <a:pt x="1276" y="910"/>
                      </a:lnTo>
                      <a:lnTo>
                        <a:pt x="1200" y="920"/>
                      </a:lnTo>
                      <a:lnTo>
                        <a:pt x="1120" y="926"/>
                      </a:lnTo>
                      <a:lnTo>
                        <a:pt x="1038" y="932"/>
                      </a:lnTo>
                      <a:lnTo>
                        <a:pt x="952" y="934"/>
                      </a:lnTo>
                      <a:lnTo>
                        <a:pt x="864" y="936"/>
                      </a:lnTo>
                      <a:lnTo>
                        <a:pt x="776" y="934"/>
                      </a:lnTo>
                      <a:lnTo>
                        <a:pt x="690" y="932"/>
                      </a:lnTo>
                      <a:lnTo>
                        <a:pt x="608" y="926"/>
                      </a:lnTo>
                      <a:lnTo>
                        <a:pt x="528" y="920"/>
                      </a:lnTo>
                      <a:lnTo>
                        <a:pt x="452" y="910"/>
                      </a:lnTo>
                      <a:lnTo>
                        <a:pt x="380" y="900"/>
                      </a:lnTo>
                      <a:lnTo>
                        <a:pt x="314" y="886"/>
                      </a:lnTo>
                      <a:lnTo>
                        <a:pt x="254" y="872"/>
                      </a:lnTo>
                      <a:lnTo>
                        <a:pt x="198" y="858"/>
                      </a:lnTo>
                      <a:lnTo>
                        <a:pt x="148" y="840"/>
                      </a:lnTo>
                      <a:lnTo>
                        <a:pt x="104" y="822"/>
                      </a:lnTo>
                      <a:lnTo>
                        <a:pt x="68" y="804"/>
                      </a:lnTo>
                      <a:lnTo>
                        <a:pt x="52" y="794"/>
                      </a:lnTo>
                      <a:lnTo>
                        <a:pt x="38" y="784"/>
                      </a:lnTo>
                      <a:lnTo>
                        <a:pt x="28" y="774"/>
                      </a:lnTo>
                      <a:lnTo>
                        <a:pt x="18" y="764"/>
                      </a:lnTo>
                      <a:lnTo>
                        <a:pt x="10" y="752"/>
                      </a:lnTo>
                      <a:lnTo>
                        <a:pt x="4" y="742"/>
                      </a:lnTo>
                      <a:lnTo>
                        <a:pt x="2" y="732"/>
                      </a:lnTo>
                      <a:lnTo>
                        <a:pt x="0" y="720"/>
                      </a:lnTo>
                      <a:lnTo>
                        <a:pt x="288" y="144"/>
                      </a:lnTo>
                      <a:lnTo>
                        <a:pt x="288" y="136"/>
                      </a:lnTo>
                      <a:lnTo>
                        <a:pt x="290" y="130"/>
                      </a:lnTo>
                      <a:lnTo>
                        <a:pt x="294" y="122"/>
                      </a:lnTo>
                      <a:lnTo>
                        <a:pt x="300" y="114"/>
                      </a:lnTo>
                      <a:lnTo>
                        <a:pt x="314" y="102"/>
                      </a:lnTo>
                      <a:lnTo>
                        <a:pt x="334" y="88"/>
                      </a:lnTo>
                      <a:lnTo>
                        <a:pt x="358" y="76"/>
                      </a:lnTo>
                      <a:lnTo>
                        <a:pt x="386" y="64"/>
                      </a:lnTo>
                      <a:lnTo>
                        <a:pt x="420" y="52"/>
                      </a:lnTo>
                      <a:lnTo>
                        <a:pt x="456" y="42"/>
                      </a:lnTo>
                      <a:lnTo>
                        <a:pt x="498" y="32"/>
                      </a:lnTo>
                      <a:lnTo>
                        <a:pt x="542" y="24"/>
                      </a:lnTo>
                      <a:lnTo>
                        <a:pt x="590" y="18"/>
                      </a:lnTo>
                      <a:lnTo>
                        <a:pt x="640" y="12"/>
                      </a:lnTo>
                      <a:lnTo>
                        <a:pt x="692" y="6"/>
                      </a:lnTo>
                      <a:lnTo>
                        <a:pt x="748" y="2"/>
                      </a:lnTo>
                      <a:lnTo>
                        <a:pt x="806" y="0"/>
                      </a:lnTo>
                      <a:lnTo>
                        <a:pt x="864" y="0"/>
                      </a:lnTo>
                      <a:lnTo>
                        <a:pt x="922" y="0"/>
                      </a:lnTo>
                      <a:lnTo>
                        <a:pt x="980" y="2"/>
                      </a:lnTo>
                      <a:lnTo>
                        <a:pt x="1036" y="6"/>
                      </a:lnTo>
                      <a:lnTo>
                        <a:pt x="1088" y="12"/>
                      </a:lnTo>
                      <a:lnTo>
                        <a:pt x="1138" y="18"/>
                      </a:lnTo>
                      <a:lnTo>
                        <a:pt x="1186" y="24"/>
                      </a:lnTo>
                      <a:lnTo>
                        <a:pt x="1230" y="32"/>
                      </a:lnTo>
                      <a:lnTo>
                        <a:pt x="1272" y="42"/>
                      </a:lnTo>
                      <a:lnTo>
                        <a:pt x="1308" y="52"/>
                      </a:lnTo>
                      <a:lnTo>
                        <a:pt x="1342" y="64"/>
                      </a:lnTo>
                      <a:lnTo>
                        <a:pt x="1370" y="76"/>
                      </a:lnTo>
                      <a:lnTo>
                        <a:pt x="1394" y="88"/>
                      </a:lnTo>
                      <a:lnTo>
                        <a:pt x="1414" y="102"/>
                      </a:lnTo>
                      <a:lnTo>
                        <a:pt x="1428" y="114"/>
                      </a:lnTo>
                      <a:lnTo>
                        <a:pt x="1434" y="122"/>
                      </a:lnTo>
                      <a:lnTo>
                        <a:pt x="1438" y="130"/>
                      </a:lnTo>
                      <a:lnTo>
                        <a:pt x="1440" y="136"/>
                      </a:lnTo>
                      <a:lnTo>
                        <a:pt x="1440" y="144"/>
                      </a:lnTo>
                      <a:close/>
                    </a:path>
                  </a:pathLst>
                </a:custGeom>
                <a:solidFill>
                  <a:srgbClr val="75321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just" defTabSz="866943"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740" b="1">
                    <a:solidFill>
                      <a:srgbClr val="40404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10">
                  <a:extLst>
                    <a:ext uri="{FF2B5EF4-FFF2-40B4-BE49-F238E27FC236}">
                      <a16:creationId xmlns:a16="http://schemas.microsoft.com/office/drawing/2014/main" id="{D57D41C7-A55C-4E87-2E2E-0AB5EF9FF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4" y="1944"/>
                  <a:ext cx="1152" cy="288"/>
                </a:xfrm>
                <a:custGeom>
                  <a:avLst/>
                  <a:gdLst>
                    <a:gd name="T0" fmla="*/ 1152 w 1152"/>
                    <a:gd name="T1" fmla="*/ 144 h 288"/>
                    <a:gd name="T2" fmla="*/ 1150 w 1152"/>
                    <a:gd name="T3" fmla="*/ 158 h 288"/>
                    <a:gd name="T4" fmla="*/ 1140 w 1152"/>
                    <a:gd name="T5" fmla="*/ 174 h 288"/>
                    <a:gd name="T6" fmla="*/ 1106 w 1152"/>
                    <a:gd name="T7" fmla="*/ 200 h 288"/>
                    <a:gd name="T8" fmla="*/ 1054 w 1152"/>
                    <a:gd name="T9" fmla="*/ 224 h 288"/>
                    <a:gd name="T10" fmla="*/ 984 w 1152"/>
                    <a:gd name="T11" fmla="*/ 246 h 288"/>
                    <a:gd name="T12" fmla="*/ 898 w 1152"/>
                    <a:gd name="T13" fmla="*/ 264 h 288"/>
                    <a:gd name="T14" fmla="*/ 800 w 1152"/>
                    <a:gd name="T15" fmla="*/ 276 h 288"/>
                    <a:gd name="T16" fmla="*/ 692 w 1152"/>
                    <a:gd name="T17" fmla="*/ 286 h 288"/>
                    <a:gd name="T18" fmla="*/ 576 w 1152"/>
                    <a:gd name="T19" fmla="*/ 288 h 288"/>
                    <a:gd name="T20" fmla="*/ 518 w 1152"/>
                    <a:gd name="T21" fmla="*/ 288 h 288"/>
                    <a:gd name="T22" fmla="*/ 404 w 1152"/>
                    <a:gd name="T23" fmla="*/ 282 h 288"/>
                    <a:gd name="T24" fmla="*/ 302 w 1152"/>
                    <a:gd name="T25" fmla="*/ 270 h 288"/>
                    <a:gd name="T26" fmla="*/ 210 w 1152"/>
                    <a:gd name="T27" fmla="*/ 256 h 288"/>
                    <a:gd name="T28" fmla="*/ 132 w 1152"/>
                    <a:gd name="T29" fmla="*/ 236 h 288"/>
                    <a:gd name="T30" fmla="*/ 70 w 1152"/>
                    <a:gd name="T31" fmla="*/ 212 h 288"/>
                    <a:gd name="T32" fmla="*/ 26 w 1152"/>
                    <a:gd name="T33" fmla="*/ 186 h 288"/>
                    <a:gd name="T34" fmla="*/ 6 w 1152"/>
                    <a:gd name="T35" fmla="*/ 166 h 288"/>
                    <a:gd name="T36" fmla="*/ 0 w 1152"/>
                    <a:gd name="T37" fmla="*/ 152 h 288"/>
                    <a:gd name="T38" fmla="*/ 0 w 1152"/>
                    <a:gd name="T39" fmla="*/ 144 h 288"/>
                    <a:gd name="T40" fmla="*/ 2 w 1152"/>
                    <a:gd name="T41" fmla="*/ 130 h 288"/>
                    <a:gd name="T42" fmla="*/ 12 w 1152"/>
                    <a:gd name="T43" fmla="*/ 114 h 288"/>
                    <a:gd name="T44" fmla="*/ 46 w 1152"/>
                    <a:gd name="T45" fmla="*/ 88 h 288"/>
                    <a:gd name="T46" fmla="*/ 98 w 1152"/>
                    <a:gd name="T47" fmla="*/ 64 h 288"/>
                    <a:gd name="T48" fmla="*/ 168 w 1152"/>
                    <a:gd name="T49" fmla="*/ 42 h 288"/>
                    <a:gd name="T50" fmla="*/ 254 w 1152"/>
                    <a:gd name="T51" fmla="*/ 24 h 288"/>
                    <a:gd name="T52" fmla="*/ 352 w 1152"/>
                    <a:gd name="T53" fmla="*/ 12 h 288"/>
                    <a:gd name="T54" fmla="*/ 460 w 1152"/>
                    <a:gd name="T55" fmla="*/ 2 h 288"/>
                    <a:gd name="T56" fmla="*/ 576 w 1152"/>
                    <a:gd name="T57" fmla="*/ 0 h 288"/>
                    <a:gd name="T58" fmla="*/ 634 w 1152"/>
                    <a:gd name="T59" fmla="*/ 0 h 288"/>
                    <a:gd name="T60" fmla="*/ 748 w 1152"/>
                    <a:gd name="T61" fmla="*/ 6 h 288"/>
                    <a:gd name="T62" fmla="*/ 850 w 1152"/>
                    <a:gd name="T63" fmla="*/ 18 h 288"/>
                    <a:gd name="T64" fmla="*/ 942 w 1152"/>
                    <a:gd name="T65" fmla="*/ 32 h 288"/>
                    <a:gd name="T66" fmla="*/ 1020 w 1152"/>
                    <a:gd name="T67" fmla="*/ 52 h 288"/>
                    <a:gd name="T68" fmla="*/ 1082 w 1152"/>
                    <a:gd name="T69" fmla="*/ 76 h 288"/>
                    <a:gd name="T70" fmla="*/ 1126 w 1152"/>
                    <a:gd name="T71" fmla="*/ 102 h 288"/>
                    <a:gd name="T72" fmla="*/ 1146 w 1152"/>
                    <a:gd name="T73" fmla="*/ 122 h 288"/>
                    <a:gd name="T74" fmla="*/ 1152 w 1152"/>
                    <a:gd name="T75" fmla="*/ 136 h 288"/>
                    <a:gd name="T76" fmla="*/ 1152 w 1152"/>
                    <a:gd name="T77" fmla="*/ 144 h 28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152"/>
                    <a:gd name="T118" fmla="*/ 0 h 288"/>
                    <a:gd name="T119" fmla="*/ 1152 w 1152"/>
                    <a:gd name="T120" fmla="*/ 288 h 28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152" h="288">
                      <a:moveTo>
                        <a:pt x="1152" y="144"/>
                      </a:moveTo>
                      <a:lnTo>
                        <a:pt x="1152" y="144"/>
                      </a:lnTo>
                      <a:lnTo>
                        <a:pt x="1152" y="152"/>
                      </a:lnTo>
                      <a:lnTo>
                        <a:pt x="1150" y="158"/>
                      </a:lnTo>
                      <a:lnTo>
                        <a:pt x="1146" y="166"/>
                      </a:lnTo>
                      <a:lnTo>
                        <a:pt x="1140" y="174"/>
                      </a:lnTo>
                      <a:lnTo>
                        <a:pt x="1126" y="186"/>
                      </a:lnTo>
                      <a:lnTo>
                        <a:pt x="1106" y="200"/>
                      </a:lnTo>
                      <a:lnTo>
                        <a:pt x="1082" y="212"/>
                      </a:lnTo>
                      <a:lnTo>
                        <a:pt x="1054" y="224"/>
                      </a:lnTo>
                      <a:lnTo>
                        <a:pt x="1020" y="236"/>
                      </a:lnTo>
                      <a:lnTo>
                        <a:pt x="984" y="246"/>
                      </a:lnTo>
                      <a:lnTo>
                        <a:pt x="942" y="256"/>
                      </a:lnTo>
                      <a:lnTo>
                        <a:pt x="898" y="264"/>
                      </a:lnTo>
                      <a:lnTo>
                        <a:pt x="850" y="270"/>
                      </a:lnTo>
                      <a:lnTo>
                        <a:pt x="800" y="276"/>
                      </a:lnTo>
                      <a:lnTo>
                        <a:pt x="748" y="282"/>
                      </a:lnTo>
                      <a:lnTo>
                        <a:pt x="692" y="286"/>
                      </a:lnTo>
                      <a:lnTo>
                        <a:pt x="634" y="288"/>
                      </a:lnTo>
                      <a:lnTo>
                        <a:pt x="576" y="288"/>
                      </a:lnTo>
                      <a:lnTo>
                        <a:pt x="518" y="288"/>
                      </a:lnTo>
                      <a:lnTo>
                        <a:pt x="460" y="286"/>
                      </a:lnTo>
                      <a:lnTo>
                        <a:pt x="404" y="282"/>
                      </a:lnTo>
                      <a:lnTo>
                        <a:pt x="352" y="276"/>
                      </a:lnTo>
                      <a:lnTo>
                        <a:pt x="302" y="270"/>
                      </a:lnTo>
                      <a:lnTo>
                        <a:pt x="254" y="264"/>
                      </a:lnTo>
                      <a:lnTo>
                        <a:pt x="210" y="256"/>
                      </a:lnTo>
                      <a:lnTo>
                        <a:pt x="168" y="246"/>
                      </a:lnTo>
                      <a:lnTo>
                        <a:pt x="132" y="236"/>
                      </a:lnTo>
                      <a:lnTo>
                        <a:pt x="98" y="224"/>
                      </a:lnTo>
                      <a:lnTo>
                        <a:pt x="70" y="212"/>
                      </a:lnTo>
                      <a:lnTo>
                        <a:pt x="46" y="200"/>
                      </a:lnTo>
                      <a:lnTo>
                        <a:pt x="26" y="186"/>
                      </a:lnTo>
                      <a:lnTo>
                        <a:pt x="12" y="174"/>
                      </a:lnTo>
                      <a:lnTo>
                        <a:pt x="6" y="166"/>
                      </a:lnTo>
                      <a:lnTo>
                        <a:pt x="2" y="158"/>
                      </a:lnTo>
                      <a:lnTo>
                        <a:pt x="0" y="152"/>
                      </a:lnTo>
                      <a:lnTo>
                        <a:pt x="0" y="144"/>
                      </a:lnTo>
                      <a:lnTo>
                        <a:pt x="0" y="136"/>
                      </a:lnTo>
                      <a:lnTo>
                        <a:pt x="2" y="130"/>
                      </a:lnTo>
                      <a:lnTo>
                        <a:pt x="6" y="122"/>
                      </a:lnTo>
                      <a:lnTo>
                        <a:pt x="12" y="114"/>
                      </a:lnTo>
                      <a:lnTo>
                        <a:pt x="26" y="102"/>
                      </a:lnTo>
                      <a:lnTo>
                        <a:pt x="46" y="88"/>
                      </a:lnTo>
                      <a:lnTo>
                        <a:pt x="70" y="76"/>
                      </a:lnTo>
                      <a:lnTo>
                        <a:pt x="98" y="64"/>
                      </a:lnTo>
                      <a:lnTo>
                        <a:pt x="132" y="52"/>
                      </a:lnTo>
                      <a:lnTo>
                        <a:pt x="168" y="42"/>
                      </a:lnTo>
                      <a:lnTo>
                        <a:pt x="210" y="32"/>
                      </a:lnTo>
                      <a:lnTo>
                        <a:pt x="254" y="24"/>
                      </a:lnTo>
                      <a:lnTo>
                        <a:pt x="302" y="18"/>
                      </a:lnTo>
                      <a:lnTo>
                        <a:pt x="352" y="12"/>
                      </a:lnTo>
                      <a:lnTo>
                        <a:pt x="404" y="6"/>
                      </a:lnTo>
                      <a:lnTo>
                        <a:pt x="460" y="2"/>
                      </a:lnTo>
                      <a:lnTo>
                        <a:pt x="518" y="0"/>
                      </a:lnTo>
                      <a:lnTo>
                        <a:pt x="576" y="0"/>
                      </a:lnTo>
                      <a:lnTo>
                        <a:pt x="634" y="0"/>
                      </a:lnTo>
                      <a:lnTo>
                        <a:pt x="692" y="2"/>
                      </a:lnTo>
                      <a:lnTo>
                        <a:pt x="748" y="6"/>
                      </a:lnTo>
                      <a:lnTo>
                        <a:pt x="800" y="12"/>
                      </a:lnTo>
                      <a:lnTo>
                        <a:pt x="850" y="18"/>
                      </a:lnTo>
                      <a:lnTo>
                        <a:pt x="898" y="24"/>
                      </a:lnTo>
                      <a:lnTo>
                        <a:pt x="942" y="32"/>
                      </a:lnTo>
                      <a:lnTo>
                        <a:pt x="984" y="42"/>
                      </a:lnTo>
                      <a:lnTo>
                        <a:pt x="1020" y="52"/>
                      </a:lnTo>
                      <a:lnTo>
                        <a:pt x="1054" y="64"/>
                      </a:lnTo>
                      <a:lnTo>
                        <a:pt x="1082" y="76"/>
                      </a:lnTo>
                      <a:lnTo>
                        <a:pt x="1106" y="88"/>
                      </a:lnTo>
                      <a:lnTo>
                        <a:pt x="1126" y="102"/>
                      </a:lnTo>
                      <a:lnTo>
                        <a:pt x="1140" y="114"/>
                      </a:lnTo>
                      <a:lnTo>
                        <a:pt x="1146" y="122"/>
                      </a:lnTo>
                      <a:lnTo>
                        <a:pt x="1150" y="130"/>
                      </a:lnTo>
                      <a:lnTo>
                        <a:pt x="1152" y="136"/>
                      </a:lnTo>
                      <a:lnTo>
                        <a:pt x="1152" y="14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defTabSz="866943"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740" b="1">
                    <a:solidFill>
                      <a:srgbClr val="40404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EFA486DE-E698-9459-52CC-CD24639A8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382" y="2788969"/>
                <a:ext cx="1911350" cy="622300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6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4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algn="just" defTabSz="868539" eaLnBrk="1" fontAlgn="base" hangingPunct="1"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None/>
                  <a:defRPr/>
                </a:pPr>
                <a:endParaRPr lang="zh-CN" altLang="en-US" sz="740" b="0" kern="0">
                  <a:solidFill>
                    <a:srgbClr val="40404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76421D17-22AD-CBF8-F1A2-86ACD26BF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012" y="1449047"/>
              <a:ext cx="1358612" cy="1393295"/>
            </a:xfrm>
            <a:custGeom>
              <a:avLst/>
              <a:gdLst>
                <a:gd name="T0" fmla="*/ 2147483647 w 576"/>
                <a:gd name="T1" fmla="*/ 2147483647 h 648"/>
                <a:gd name="T2" fmla="*/ 2147483647 w 576"/>
                <a:gd name="T3" fmla="*/ 2147483647 h 648"/>
                <a:gd name="T4" fmla="*/ 2147483647 w 576"/>
                <a:gd name="T5" fmla="*/ 2147483647 h 648"/>
                <a:gd name="T6" fmla="*/ 2147483647 w 576"/>
                <a:gd name="T7" fmla="*/ 2147483647 h 648"/>
                <a:gd name="T8" fmla="*/ 2147483647 w 576"/>
                <a:gd name="T9" fmla="*/ 2147483647 h 648"/>
                <a:gd name="T10" fmla="*/ 2147483647 w 576"/>
                <a:gd name="T11" fmla="*/ 2147483647 h 648"/>
                <a:gd name="T12" fmla="*/ 2147483647 w 576"/>
                <a:gd name="T13" fmla="*/ 2147483647 h 648"/>
                <a:gd name="T14" fmla="*/ 2147483647 w 576"/>
                <a:gd name="T15" fmla="*/ 2147483647 h 648"/>
                <a:gd name="T16" fmla="*/ 2147483647 w 576"/>
                <a:gd name="T17" fmla="*/ 2147483647 h 648"/>
                <a:gd name="T18" fmla="*/ 2147483647 w 576"/>
                <a:gd name="T19" fmla="*/ 2147483647 h 648"/>
                <a:gd name="T20" fmla="*/ 2147483647 w 576"/>
                <a:gd name="T21" fmla="*/ 2147483647 h 648"/>
                <a:gd name="T22" fmla="*/ 2133573609 w 576"/>
                <a:gd name="T23" fmla="*/ 2147483647 h 648"/>
                <a:gd name="T24" fmla="*/ 1775924795 w 576"/>
                <a:gd name="T25" fmla="*/ 2147483647 h 648"/>
                <a:gd name="T26" fmla="*/ 1775924795 w 576"/>
                <a:gd name="T27" fmla="*/ 2147483647 h 648"/>
                <a:gd name="T28" fmla="*/ 1418273498 w 576"/>
                <a:gd name="T29" fmla="*/ 2147483647 h 648"/>
                <a:gd name="T30" fmla="*/ 1085285581 w 576"/>
                <a:gd name="T31" fmla="*/ 2147483647 h 648"/>
                <a:gd name="T32" fmla="*/ 776966011 w 576"/>
                <a:gd name="T33" fmla="*/ 2147483647 h 648"/>
                <a:gd name="T34" fmla="*/ 517978169 w 576"/>
                <a:gd name="T35" fmla="*/ 2147483647 h 648"/>
                <a:gd name="T36" fmla="*/ 308319570 w 576"/>
                <a:gd name="T37" fmla="*/ 2147483647 h 648"/>
                <a:gd name="T38" fmla="*/ 209658599 w 576"/>
                <a:gd name="T39" fmla="*/ 2147483647 h 648"/>
                <a:gd name="T40" fmla="*/ 135661008 w 576"/>
                <a:gd name="T41" fmla="*/ 2147483647 h 648"/>
                <a:gd name="T42" fmla="*/ 73997591 w 576"/>
                <a:gd name="T43" fmla="*/ 2147483647 h 648"/>
                <a:gd name="T44" fmla="*/ 36997554 w 576"/>
                <a:gd name="T45" fmla="*/ 2147483647 h 648"/>
                <a:gd name="T46" fmla="*/ 12331690 w 576"/>
                <a:gd name="T47" fmla="*/ 2147483647 h 648"/>
                <a:gd name="T48" fmla="*/ 0 w 576"/>
                <a:gd name="T49" fmla="*/ 2147483647 h 648"/>
                <a:gd name="T50" fmla="*/ 1775924795 w 576"/>
                <a:gd name="T51" fmla="*/ 0 h 648"/>
                <a:gd name="T52" fmla="*/ 2147483647 w 576"/>
                <a:gd name="T53" fmla="*/ 2147483647 h 6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76"/>
                <a:gd name="T82" fmla="*/ 0 h 648"/>
                <a:gd name="T83" fmla="*/ 576 w 576"/>
                <a:gd name="T84" fmla="*/ 648 h 6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76" h="648">
                  <a:moveTo>
                    <a:pt x="576" y="576"/>
                  </a:moveTo>
                  <a:lnTo>
                    <a:pt x="576" y="576"/>
                  </a:lnTo>
                  <a:lnTo>
                    <a:pt x="574" y="584"/>
                  </a:lnTo>
                  <a:lnTo>
                    <a:pt x="570" y="590"/>
                  </a:lnTo>
                  <a:lnTo>
                    <a:pt x="564" y="598"/>
                  </a:lnTo>
                  <a:lnTo>
                    <a:pt x="554" y="604"/>
                  </a:lnTo>
                  <a:lnTo>
                    <a:pt x="542" y="610"/>
                  </a:lnTo>
                  <a:lnTo>
                    <a:pt x="526" y="616"/>
                  </a:lnTo>
                  <a:lnTo>
                    <a:pt x="492" y="626"/>
                  </a:lnTo>
                  <a:lnTo>
                    <a:pt x="450" y="636"/>
                  </a:lnTo>
                  <a:lnTo>
                    <a:pt x="400" y="642"/>
                  </a:lnTo>
                  <a:lnTo>
                    <a:pt x="346" y="646"/>
                  </a:lnTo>
                  <a:lnTo>
                    <a:pt x="288" y="648"/>
                  </a:lnTo>
                  <a:lnTo>
                    <a:pt x="230" y="646"/>
                  </a:lnTo>
                  <a:lnTo>
                    <a:pt x="176" y="642"/>
                  </a:lnTo>
                  <a:lnTo>
                    <a:pt x="126" y="636"/>
                  </a:lnTo>
                  <a:lnTo>
                    <a:pt x="84" y="626"/>
                  </a:lnTo>
                  <a:lnTo>
                    <a:pt x="50" y="616"/>
                  </a:lnTo>
                  <a:lnTo>
                    <a:pt x="34" y="610"/>
                  </a:lnTo>
                  <a:lnTo>
                    <a:pt x="22" y="604"/>
                  </a:lnTo>
                  <a:lnTo>
                    <a:pt x="12" y="598"/>
                  </a:lnTo>
                  <a:lnTo>
                    <a:pt x="6" y="590"/>
                  </a:lnTo>
                  <a:lnTo>
                    <a:pt x="2" y="584"/>
                  </a:lnTo>
                  <a:lnTo>
                    <a:pt x="0" y="576"/>
                  </a:lnTo>
                  <a:lnTo>
                    <a:pt x="288" y="0"/>
                  </a:lnTo>
                  <a:lnTo>
                    <a:pt x="576" y="576"/>
                  </a:ln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txBody>
            <a:bodyPr wrap="none" anchor="ctr"/>
            <a:lstStyle/>
            <a:p>
              <a:pPr algn="just" defTabSz="868539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740" b="1" kern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C3FE5580-AEB7-2CC6-51D9-65ED8B17CD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23174" y="3338869"/>
              <a:ext cx="435642" cy="420667"/>
            </a:xfrm>
            <a:custGeom>
              <a:avLst/>
              <a:gdLst>
                <a:gd name="T0" fmla="*/ 94 w 132"/>
                <a:gd name="T1" fmla="*/ 0 h 128"/>
                <a:gd name="T2" fmla="*/ 56 w 132"/>
                <a:gd name="T3" fmla="*/ 27 h 128"/>
                <a:gd name="T4" fmla="*/ 55 w 132"/>
                <a:gd name="T5" fmla="*/ 27 h 128"/>
                <a:gd name="T6" fmla="*/ 14 w 132"/>
                <a:gd name="T7" fmla="*/ 69 h 128"/>
                <a:gd name="T8" fmla="*/ 1 w 132"/>
                <a:gd name="T9" fmla="*/ 110 h 128"/>
                <a:gd name="T10" fmla="*/ 14 w 132"/>
                <a:gd name="T11" fmla="*/ 128 h 128"/>
                <a:gd name="T12" fmla="*/ 53 w 132"/>
                <a:gd name="T13" fmla="*/ 118 h 128"/>
                <a:gd name="T14" fmla="*/ 120 w 132"/>
                <a:gd name="T15" fmla="*/ 53 h 128"/>
                <a:gd name="T16" fmla="*/ 64 w 132"/>
                <a:gd name="T17" fmla="*/ 95 h 128"/>
                <a:gd name="T18" fmla="*/ 99 w 132"/>
                <a:gd name="T19" fmla="*/ 47 h 128"/>
                <a:gd name="T20" fmla="*/ 95 w 132"/>
                <a:gd name="T21" fmla="*/ 67 h 128"/>
                <a:gd name="T22" fmla="*/ 64 w 132"/>
                <a:gd name="T23" fmla="*/ 98 h 128"/>
                <a:gd name="T24" fmla="*/ 59 w 132"/>
                <a:gd name="T25" fmla="*/ 81 h 128"/>
                <a:gd name="T26" fmla="*/ 46 w 132"/>
                <a:gd name="T27" fmla="*/ 68 h 128"/>
                <a:gd name="T28" fmla="*/ 92 w 132"/>
                <a:gd name="T29" fmla="*/ 36 h 128"/>
                <a:gd name="T30" fmla="*/ 59 w 132"/>
                <a:gd name="T31" fmla="*/ 81 h 128"/>
                <a:gd name="T32" fmla="*/ 30 w 132"/>
                <a:gd name="T33" fmla="*/ 64 h 128"/>
                <a:gd name="T34" fmla="*/ 80 w 132"/>
                <a:gd name="T35" fmla="*/ 29 h 128"/>
                <a:gd name="T36" fmla="*/ 17 w 132"/>
                <a:gd name="T37" fmla="*/ 119 h 128"/>
                <a:gd name="T38" fmla="*/ 8 w 132"/>
                <a:gd name="T39" fmla="*/ 114 h 128"/>
                <a:gd name="T40" fmla="*/ 13 w 132"/>
                <a:gd name="T41" fmla="*/ 96 h 128"/>
                <a:gd name="T42" fmla="*/ 32 w 132"/>
                <a:gd name="T43" fmla="*/ 116 h 128"/>
                <a:gd name="T44" fmla="*/ 35 w 132"/>
                <a:gd name="T45" fmla="*/ 115 h 128"/>
                <a:gd name="T46" fmla="*/ 14 w 132"/>
                <a:gd name="T47" fmla="*/ 92 h 128"/>
                <a:gd name="T48" fmla="*/ 19 w 132"/>
                <a:gd name="T49" fmla="*/ 75 h 128"/>
                <a:gd name="T50" fmla="*/ 52 w 132"/>
                <a:gd name="T51" fmla="*/ 110 h 128"/>
                <a:gd name="T52" fmla="*/ 35 w 132"/>
                <a:gd name="T53" fmla="*/ 115 h 128"/>
                <a:gd name="T54" fmla="*/ 108 w 132"/>
                <a:gd name="T55" fmla="*/ 54 h 128"/>
                <a:gd name="T56" fmla="*/ 98 w 132"/>
                <a:gd name="T57" fmla="*/ 30 h 128"/>
                <a:gd name="T58" fmla="*/ 81 w 132"/>
                <a:gd name="T59" fmla="*/ 13 h 128"/>
                <a:gd name="T60" fmla="*/ 112 w 132"/>
                <a:gd name="T61" fmla="*/ 16 h 128"/>
                <a:gd name="T62" fmla="*/ 115 w 132"/>
                <a:gd name="T63" fmla="*/ 4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28">
                  <a:moveTo>
                    <a:pt x="118" y="10"/>
                  </a:moveTo>
                  <a:cubicBezTo>
                    <a:pt x="111" y="4"/>
                    <a:pt x="102" y="0"/>
                    <a:pt x="94" y="0"/>
                  </a:cubicBezTo>
                  <a:cubicBezTo>
                    <a:pt x="87" y="0"/>
                    <a:pt x="80" y="3"/>
                    <a:pt x="75" y="8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27"/>
                    <a:pt x="56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2" y="71"/>
                    <a:pt x="11" y="73"/>
                    <a:pt x="10" y="76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1" y="110"/>
                    <a:pt x="0" y="113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6" y="128"/>
                    <a:pt x="19" y="127"/>
                    <a:pt x="19" y="127"/>
                  </a:cubicBezTo>
                  <a:cubicBezTo>
                    <a:pt x="53" y="118"/>
                    <a:pt x="53" y="118"/>
                    <a:pt x="53" y="118"/>
                  </a:cubicBezTo>
                  <a:cubicBezTo>
                    <a:pt x="55" y="118"/>
                    <a:pt x="57" y="116"/>
                    <a:pt x="59" y="114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32" y="42"/>
                    <a:pt x="130" y="23"/>
                    <a:pt x="118" y="10"/>
                  </a:cubicBezTo>
                  <a:close/>
                  <a:moveTo>
                    <a:pt x="64" y="95"/>
                  </a:moveTo>
                  <a:cubicBezTo>
                    <a:pt x="64" y="92"/>
                    <a:pt x="63" y="88"/>
                    <a:pt x="61" y="85"/>
                  </a:cubicBezTo>
                  <a:cubicBezTo>
                    <a:pt x="99" y="47"/>
                    <a:pt x="99" y="47"/>
                    <a:pt x="99" y="47"/>
                  </a:cubicBezTo>
                  <a:cubicBezTo>
                    <a:pt x="101" y="54"/>
                    <a:pt x="100" y="62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95" y="67"/>
                    <a:pt x="95" y="67"/>
                    <a:pt x="95" y="67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4" y="97"/>
                    <a:pt x="64" y="96"/>
                    <a:pt x="64" y="95"/>
                  </a:cubicBezTo>
                  <a:close/>
                  <a:moveTo>
                    <a:pt x="59" y="81"/>
                  </a:moveTo>
                  <a:cubicBezTo>
                    <a:pt x="58" y="79"/>
                    <a:pt x="56" y="76"/>
                    <a:pt x="54" y="74"/>
                  </a:cubicBezTo>
                  <a:cubicBezTo>
                    <a:pt x="51" y="72"/>
                    <a:pt x="49" y="70"/>
                    <a:pt x="46" y="68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7" y="31"/>
                    <a:pt x="90" y="33"/>
                    <a:pt x="92" y="36"/>
                  </a:cubicBezTo>
                  <a:cubicBezTo>
                    <a:pt x="94" y="38"/>
                    <a:pt x="96" y="40"/>
                    <a:pt x="97" y="43"/>
                  </a:cubicBezTo>
                  <a:lnTo>
                    <a:pt x="59" y="81"/>
                  </a:lnTo>
                  <a:close/>
                  <a:moveTo>
                    <a:pt x="42" y="66"/>
                  </a:moveTo>
                  <a:cubicBezTo>
                    <a:pt x="38" y="65"/>
                    <a:pt x="34" y="64"/>
                    <a:pt x="30" y="64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6" y="28"/>
                    <a:pt x="73" y="27"/>
                    <a:pt x="80" y="29"/>
                  </a:cubicBezTo>
                  <a:lnTo>
                    <a:pt x="42" y="66"/>
                  </a:lnTo>
                  <a:close/>
                  <a:moveTo>
                    <a:pt x="17" y="119"/>
                  </a:moveTo>
                  <a:cubicBezTo>
                    <a:pt x="16" y="120"/>
                    <a:pt x="15" y="120"/>
                    <a:pt x="14" y="120"/>
                  </a:cubicBezTo>
                  <a:cubicBezTo>
                    <a:pt x="11" y="120"/>
                    <a:pt x="8" y="117"/>
                    <a:pt x="8" y="114"/>
                  </a:cubicBezTo>
                  <a:cubicBezTo>
                    <a:pt x="8" y="113"/>
                    <a:pt x="8" y="112"/>
                    <a:pt x="8" y="112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7" y="96"/>
                    <a:pt x="22" y="98"/>
                    <a:pt x="26" y="102"/>
                  </a:cubicBezTo>
                  <a:cubicBezTo>
                    <a:pt x="30" y="106"/>
                    <a:pt x="32" y="111"/>
                    <a:pt x="32" y="116"/>
                  </a:cubicBezTo>
                  <a:lnTo>
                    <a:pt x="17" y="119"/>
                  </a:lnTo>
                  <a:close/>
                  <a:moveTo>
                    <a:pt x="35" y="115"/>
                  </a:moveTo>
                  <a:cubicBezTo>
                    <a:pt x="35" y="109"/>
                    <a:pt x="33" y="104"/>
                    <a:pt x="29" y="99"/>
                  </a:cubicBezTo>
                  <a:cubicBezTo>
                    <a:pt x="25" y="95"/>
                    <a:pt x="19" y="93"/>
                    <a:pt x="14" y="92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77"/>
                    <a:pt x="19" y="76"/>
                    <a:pt x="19" y="75"/>
                  </a:cubicBezTo>
                  <a:cubicBezTo>
                    <a:pt x="27" y="69"/>
                    <a:pt x="40" y="71"/>
                    <a:pt x="48" y="80"/>
                  </a:cubicBezTo>
                  <a:cubicBezTo>
                    <a:pt x="57" y="89"/>
                    <a:pt x="59" y="102"/>
                    <a:pt x="52" y="110"/>
                  </a:cubicBezTo>
                  <a:cubicBezTo>
                    <a:pt x="51" y="110"/>
                    <a:pt x="51" y="111"/>
                    <a:pt x="50" y="111"/>
                  </a:cubicBezTo>
                  <a:lnTo>
                    <a:pt x="35" y="115"/>
                  </a:lnTo>
                  <a:close/>
                  <a:moveTo>
                    <a:pt x="115" y="47"/>
                  </a:moveTo>
                  <a:cubicBezTo>
                    <a:pt x="108" y="54"/>
                    <a:pt x="108" y="54"/>
                    <a:pt x="108" y="54"/>
                  </a:cubicBezTo>
                  <a:cubicBezTo>
                    <a:pt x="108" y="53"/>
                    <a:pt x="108" y="52"/>
                    <a:pt x="108" y="51"/>
                  </a:cubicBezTo>
                  <a:cubicBezTo>
                    <a:pt x="107" y="43"/>
                    <a:pt x="104" y="36"/>
                    <a:pt x="98" y="30"/>
                  </a:cubicBezTo>
                  <a:cubicBezTo>
                    <a:pt x="91" y="24"/>
                    <a:pt x="83" y="20"/>
                    <a:pt x="74" y="20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4" y="10"/>
                    <a:pt x="89" y="8"/>
                    <a:pt x="94" y="8"/>
                  </a:cubicBezTo>
                  <a:cubicBezTo>
                    <a:pt x="100" y="8"/>
                    <a:pt x="107" y="11"/>
                    <a:pt x="112" y="16"/>
                  </a:cubicBezTo>
                  <a:cubicBezTo>
                    <a:pt x="117" y="21"/>
                    <a:pt x="120" y="27"/>
                    <a:pt x="120" y="33"/>
                  </a:cubicBezTo>
                  <a:cubicBezTo>
                    <a:pt x="120" y="38"/>
                    <a:pt x="118" y="43"/>
                    <a:pt x="115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6856" tIns="43427" rIns="86856" bIns="43427" numCol="1" anchor="t" anchorCtr="0" compatLnSpc="1">
              <a:prstTxWarp prst="textNoShape">
                <a:avLst/>
              </a:prstTxWarp>
            </a:bodyPr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id-ID" sz="74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504C537B-84CB-CAAD-6C86-98E7470FF89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73280" y="2144377"/>
              <a:ext cx="455506" cy="455989"/>
            </a:xfrm>
            <a:custGeom>
              <a:avLst/>
              <a:gdLst>
                <a:gd name="T0" fmla="*/ 360 w 400"/>
                <a:gd name="T1" fmla="*/ 184 h 400"/>
                <a:gd name="T2" fmla="*/ 360 w 400"/>
                <a:gd name="T3" fmla="*/ 216 h 400"/>
                <a:gd name="T4" fmla="*/ 400 w 400"/>
                <a:gd name="T5" fmla="*/ 200 h 400"/>
                <a:gd name="T6" fmla="*/ 200 w 400"/>
                <a:gd name="T7" fmla="*/ 90 h 400"/>
                <a:gd name="T8" fmla="*/ 200 w 400"/>
                <a:gd name="T9" fmla="*/ 310 h 400"/>
                <a:gd name="T10" fmla="*/ 200 w 400"/>
                <a:gd name="T11" fmla="*/ 90 h 400"/>
                <a:gd name="T12" fmla="*/ 120 w 400"/>
                <a:gd name="T13" fmla="*/ 200 h 400"/>
                <a:gd name="T14" fmla="*/ 280 w 400"/>
                <a:gd name="T15" fmla="*/ 200 h 400"/>
                <a:gd name="T16" fmla="*/ 59 w 400"/>
                <a:gd name="T17" fmla="*/ 200 h 400"/>
                <a:gd name="T18" fmla="*/ 20 w 400"/>
                <a:gd name="T19" fmla="*/ 184 h 400"/>
                <a:gd name="T20" fmla="*/ 20 w 400"/>
                <a:gd name="T21" fmla="*/ 216 h 400"/>
                <a:gd name="T22" fmla="*/ 59 w 400"/>
                <a:gd name="T23" fmla="*/ 200 h 400"/>
                <a:gd name="T24" fmla="*/ 216 w 400"/>
                <a:gd name="T25" fmla="*/ 40 h 400"/>
                <a:gd name="T26" fmla="*/ 200 w 400"/>
                <a:gd name="T27" fmla="*/ 0 h 400"/>
                <a:gd name="T28" fmla="*/ 184 w 400"/>
                <a:gd name="T29" fmla="*/ 40 h 400"/>
                <a:gd name="T30" fmla="*/ 200 w 400"/>
                <a:gd name="T31" fmla="*/ 340 h 400"/>
                <a:gd name="T32" fmla="*/ 184 w 400"/>
                <a:gd name="T33" fmla="*/ 380 h 400"/>
                <a:gd name="T34" fmla="*/ 216 w 400"/>
                <a:gd name="T35" fmla="*/ 380 h 400"/>
                <a:gd name="T36" fmla="*/ 200 w 400"/>
                <a:gd name="T37" fmla="*/ 340 h 400"/>
                <a:gd name="T38" fmla="*/ 350 w 400"/>
                <a:gd name="T39" fmla="*/ 50 h 400"/>
                <a:gd name="T40" fmla="*/ 310 w 400"/>
                <a:gd name="T41" fmla="*/ 67 h 400"/>
                <a:gd name="T42" fmla="*/ 333 w 400"/>
                <a:gd name="T43" fmla="*/ 89 h 400"/>
                <a:gd name="T44" fmla="*/ 66 w 400"/>
                <a:gd name="T45" fmla="*/ 311 h 400"/>
                <a:gd name="T46" fmla="*/ 50 w 400"/>
                <a:gd name="T47" fmla="*/ 350 h 400"/>
                <a:gd name="T48" fmla="*/ 89 w 400"/>
                <a:gd name="T49" fmla="*/ 333 h 400"/>
                <a:gd name="T50" fmla="*/ 66 w 400"/>
                <a:gd name="T51" fmla="*/ 311 h 400"/>
                <a:gd name="T52" fmla="*/ 50 w 400"/>
                <a:gd name="T53" fmla="*/ 50 h 400"/>
                <a:gd name="T54" fmla="*/ 66 w 400"/>
                <a:gd name="T55" fmla="*/ 89 h 400"/>
                <a:gd name="T56" fmla="*/ 89 w 400"/>
                <a:gd name="T57" fmla="*/ 67 h 400"/>
                <a:gd name="T58" fmla="*/ 310 w 400"/>
                <a:gd name="T59" fmla="*/ 333 h 400"/>
                <a:gd name="T60" fmla="*/ 350 w 400"/>
                <a:gd name="T61" fmla="*/ 350 h 400"/>
                <a:gd name="T62" fmla="*/ 333 w 400"/>
                <a:gd name="T63" fmla="*/ 311 h 400"/>
                <a:gd name="T64" fmla="*/ 310 w 400"/>
                <a:gd name="T65" fmla="*/ 333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0" h="400">
                  <a:moveTo>
                    <a:pt x="380" y="184"/>
                  </a:moveTo>
                  <a:cubicBezTo>
                    <a:pt x="376" y="184"/>
                    <a:pt x="364" y="184"/>
                    <a:pt x="360" y="184"/>
                  </a:cubicBezTo>
                  <a:cubicBezTo>
                    <a:pt x="349" y="184"/>
                    <a:pt x="340" y="191"/>
                    <a:pt x="340" y="200"/>
                  </a:cubicBezTo>
                  <a:cubicBezTo>
                    <a:pt x="340" y="209"/>
                    <a:pt x="349" y="216"/>
                    <a:pt x="360" y="216"/>
                  </a:cubicBezTo>
                  <a:cubicBezTo>
                    <a:pt x="364" y="216"/>
                    <a:pt x="376" y="216"/>
                    <a:pt x="380" y="216"/>
                  </a:cubicBezTo>
                  <a:cubicBezTo>
                    <a:pt x="391" y="216"/>
                    <a:pt x="400" y="209"/>
                    <a:pt x="400" y="200"/>
                  </a:cubicBezTo>
                  <a:cubicBezTo>
                    <a:pt x="400" y="191"/>
                    <a:pt x="391" y="184"/>
                    <a:pt x="380" y="184"/>
                  </a:cubicBezTo>
                  <a:close/>
                  <a:moveTo>
                    <a:pt x="200" y="90"/>
                  </a:moveTo>
                  <a:cubicBezTo>
                    <a:pt x="139" y="90"/>
                    <a:pt x="90" y="139"/>
                    <a:pt x="90" y="200"/>
                  </a:cubicBezTo>
                  <a:cubicBezTo>
                    <a:pt x="90" y="261"/>
                    <a:pt x="139" y="310"/>
                    <a:pt x="200" y="310"/>
                  </a:cubicBezTo>
                  <a:cubicBezTo>
                    <a:pt x="261" y="310"/>
                    <a:pt x="310" y="261"/>
                    <a:pt x="310" y="200"/>
                  </a:cubicBezTo>
                  <a:cubicBezTo>
                    <a:pt x="310" y="139"/>
                    <a:pt x="261" y="90"/>
                    <a:pt x="200" y="90"/>
                  </a:cubicBezTo>
                  <a:close/>
                  <a:moveTo>
                    <a:pt x="200" y="280"/>
                  </a:moveTo>
                  <a:cubicBezTo>
                    <a:pt x="156" y="280"/>
                    <a:pt x="120" y="244"/>
                    <a:pt x="120" y="200"/>
                  </a:cubicBezTo>
                  <a:cubicBezTo>
                    <a:pt x="120" y="156"/>
                    <a:pt x="156" y="120"/>
                    <a:pt x="200" y="120"/>
                  </a:cubicBezTo>
                  <a:cubicBezTo>
                    <a:pt x="244" y="120"/>
                    <a:pt x="280" y="156"/>
                    <a:pt x="280" y="200"/>
                  </a:cubicBezTo>
                  <a:cubicBezTo>
                    <a:pt x="280" y="244"/>
                    <a:pt x="244" y="280"/>
                    <a:pt x="200" y="280"/>
                  </a:cubicBezTo>
                  <a:close/>
                  <a:moveTo>
                    <a:pt x="59" y="200"/>
                  </a:moveTo>
                  <a:cubicBezTo>
                    <a:pt x="59" y="191"/>
                    <a:pt x="51" y="184"/>
                    <a:pt x="40" y="184"/>
                  </a:cubicBezTo>
                  <a:cubicBezTo>
                    <a:pt x="36" y="184"/>
                    <a:pt x="23" y="184"/>
                    <a:pt x="20" y="184"/>
                  </a:cubicBezTo>
                  <a:cubicBezTo>
                    <a:pt x="9" y="184"/>
                    <a:pt x="0" y="191"/>
                    <a:pt x="0" y="200"/>
                  </a:cubicBezTo>
                  <a:cubicBezTo>
                    <a:pt x="0" y="209"/>
                    <a:pt x="9" y="216"/>
                    <a:pt x="20" y="216"/>
                  </a:cubicBezTo>
                  <a:cubicBezTo>
                    <a:pt x="23" y="216"/>
                    <a:pt x="36" y="216"/>
                    <a:pt x="40" y="216"/>
                  </a:cubicBezTo>
                  <a:cubicBezTo>
                    <a:pt x="51" y="216"/>
                    <a:pt x="59" y="209"/>
                    <a:pt x="59" y="200"/>
                  </a:cubicBezTo>
                  <a:close/>
                  <a:moveTo>
                    <a:pt x="200" y="60"/>
                  </a:moveTo>
                  <a:cubicBezTo>
                    <a:pt x="209" y="60"/>
                    <a:pt x="216" y="51"/>
                    <a:pt x="216" y="40"/>
                  </a:cubicBezTo>
                  <a:cubicBezTo>
                    <a:pt x="216" y="36"/>
                    <a:pt x="216" y="24"/>
                    <a:pt x="216" y="20"/>
                  </a:cubicBezTo>
                  <a:cubicBezTo>
                    <a:pt x="216" y="9"/>
                    <a:pt x="209" y="0"/>
                    <a:pt x="200" y="0"/>
                  </a:cubicBezTo>
                  <a:cubicBezTo>
                    <a:pt x="191" y="0"/>
                    <a:pt x="184" y="9"/>
                    <a:pt x="184" y="20"/>
                  </a:cubicBezTo>
                  <a:cubicBezTo>
                    <a:pt x="184" y="24"/>
                    <a:pt x="184" y="36"/>
                    <a:pt x="184" y="40"/>
                  </a:cubicBezTo>
                  <a:cubicBezTo>
                    <a:pt x="184" y="51"/>
                    <a:pt x="191" y="60"/>
                    <a:pt x="200" y="60"/>
                  </a:cubicBezTo>
                  <a:close/>
                  <a:moveTo>
                    <a:pt x="200" y="340"/>
                  </a:moveTo>
                  <a:cubicBezTo>
                    <a:pt x="191" y="340"/>
                    <a:pt x="184" y="349"/>
                    <a:pt x="184" y="360"/>
                  </a:cubicBezTo>
                  <a:cubicBezTo>
                    <a:pt x="184" y="364"/>
                    <a:pt x="184" y="376"/>
                    <a:pt x="184" y="380"/>
                  </a:cubicBezTo>
                  <a:cubicBezTo>
                    <a:pt x="184" y="391"/>
                    <a:pt x="191" y="400"/>
                    <a:pt x="200" y="400"/>
                  </a:cubicBezTo>
                  <a:cubicBezTo>
                    <a:pt x="209" y="400"/>
                    <a:pt x="216" y="391"/>
                    <a:pt x="216" y="380"/>
                  </a:cubicBezTo>
                  <a:cubicBezTo>
                    <a:pt x="216" y="376"/>
                    <a:pt x="216" y="364"/>
                    <a:pt x="216" y="360"/>
                  </a:cubicBezTo>
                  <a:cubicBezTo>
                    <a:pt x="216" y="349"/>
                    <a:pt x="209" y="340"/>
                    <a:pt x="200" y="340"/>
                  </a:cubicBezTo>
                  <a:close/>
                  <a:moveTo>
                    <a:pt x="347" y="75"/>
                  </a:moveTo>
                  <a:cubicBezTo>
                    <a:pt x="355" y="67"/>
                    <a:pt x="356" y="56"/>
                    <a:pt x="350" y="50"/>
                  </a:cubicBezTo>
                  <a:cubicBezTo>
                    <a:pt x="344" y="44"/>
                    <a:pt x="332" y="45"/>
                    <a:pt x="324" y="53"/>
                  </a:cubicBezTo>
                  <a:cubicBezTo>
                    <a:pt x="322" y="55"/>
                    <a:pt x="313" y="64"/>
                    <a:pt x="310" y="67"/>
                  </a:cubicBezTo>
                  <a:cubicBezTo>
                    <a:pt x="303" y="74"/>
                    <a:pt x="301" y="86"/>
                    <a:pt x="308" y="92"/>
                  </a:cubicBezTo>
                  <a:cubicBezTo>
                    <a:pt x="314" y="98"/>
                    <a:pt x="325" y="97"/>
                    <a:pt x="333" y="89"/>
                  </a:cubicBezTo>
                  <a:cubicBezTo>
                    <a:pt x="335" y="87"/>
                    <a:pt x="345" y="77"/>
                    <a:pt x="347" y="75"/>
                  </a:cubicBezTo>
                  <a:close/>
                  <a:moveTo>
                    <a:pt x="66" y="311"/>
                  </a:moveTo>
                  <a:cubicBezTo>
                    <a:pt x="64" y="313"/>
                    <a:pt x="55" y="322"/>
                    <a:pt x="52" y="325"/>
                  </a:cubicBezTo>
                  <a:cubicBezTo>
                    <a:pt x="45" y="332"/>
                    <a:pt x="43" y="344"/>
                    <a:pt x="50" y="350"/>
                  </a:cubicBezTo>
                  <a:cubicBezTo>
                    <a:pt x="56" y="356"/>
                    <a:pt x="67" y="355"/>
                    <a:pt x="75" y="347"/>
                  </a:cubicBezTo>
                  <a:cubicBezTo>
                    <a:pt x="77" y="345"/>
                    <a:pt x="87" y="335"/>
                    <a:pt x="89" y="333"/>
                  </a:cubicBezTo>
                  <a:cubicBezTo>
                    <a:pt x="97" y="325"/>
                    <a:pt x="98" y="314"/>
                    <a:pt x="92" y="308"/>
                  </a:cubicBezTo>
                  <a:cubicBezTo>
                    <a:pt x="86" y="302"/>
                    <a:pt x="74" y="303"/>
                    <a:pt x="66" y="311"/>
                  </a:cubicBezTo>
                  <a:close/>
                  <a:moveTo>
                    <a:pt x="75" y="53"/>
                  </a:moveTo>
                  <a:cubicBezTo>
                    <a:pt x="67" y="45"/>
                    <a:pt x="56" y="44"/>
                    <a:pt x="50" y="50"/>
                  </a:cubicBezTo>
                  <a:cubicBezTo>
                    <a:pt x="43" y="56"/>
                    <a:pt x="45" y="67"/>
                    <a:pt x="52" y="75"/>
                  </a:cubicBezTo>
                  <a:cubicBezTo>
                    <a:pt x="55" y="77"/>
                    <a:pt x="64" y="87"/>
                    <a:pt x="66" y="89"/>
                  </a:cubicBezTo>
                  <a:cubicBezTo>
                    <a:pt x="74" y="97"/>
                    <a:pt x="86" y="98"/>
                    <a:pt x="92" y="92"/>
                  </a:cubicBezTo>
                  <a:cubicBezTo>
                    <a:pt x="98" y="86"/>
                    <a:pt x="97" y="74"/>
                    <a:pt x="89" y="67"/>
                  </a:cubicBezTo>
                  <a:cubicBezTo>
                    <a:pt x="87" y="64"/>
                    <a:pt x="77" y="55"/>
                    <a:pt x="75" y="53"/>
                  </a:cubicBezTo>
                  <a:close/>
                  <a:moveTo>
                    <a:pt x="310" y="333"/>
                  </a:moveTo>
                  <a:cubicBezTo>
                    <a:pt x="313" y="335"/>
                    <a:pt x="322" y="345"/>
                    <a:pt x="324" y="347"/>
                  </a:cubicBezTo>
                  <a:cubicBezTo>
                    <a:pt x="332" y="355"/>
                    <a:pt x="344" y="356"/>
                    <a:pt x="350" y="350"/>
                  </a:cubicBezTo>
                  <a:cubicBezTo>
                    <a:pt x="356" y="344"/>
                    <a:pt x="355" y="332"/>
                    <a:pt x="347" y="325"/>
                  </a:cubicBezTo>
                  <a:cubicBezTo>
                    <a:pt x="345" y="322"/>
                    <a:pt x="335" y="313"/>
                    <a:pt x="333" y="311"/>
                  </a:cubicBezTo>
                  <a:cubicBezTo>
                    <a:pt x="325" y="303"/>
                    <a:pt x="314" y="302"/>
                    <a:pt x="308" y="308"/>
                  </a:cubicBezTo>
                  <a:cubicBezTo>
                    <a:pt x="301" y="314"/>
                    <a:pt x="303" y="325"/>
                    <a:pt x="310" y="3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6856" tIns="43427" rIns="86856" bIns="43427" numCol="1" anchor="t" anchorCtr="0" compatLnSpc="1">
              <a:prstTxWarp prst="textNoShape">
                <a:avLst/>
              </a:prstTxWarp>
            </a:bodyPr>
            <a:lstStyle/>
            <a:p>
              <a:pPr algn="just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40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grpSp>
          <p:nvGrpSpPr>
            <p:cNvPr id="72" name="Group 21">
              <a:extLst>
                <a:ext uri="{FF2B5EF4-FFF2-40B4-BE49-F238E27FC236}">
                  <a16:creationId xmlns:a16="http://schemas.microsoft.com/office/drawing/2014/main" id="{D920CA8D-A83D-6577-ABF9-3D6CD405C4F5}"/>
                </a:ext>
              </a:extLst>
            </p:cNvPr>
            <p:cNvGrpSpPr/>
            <p:nvPr/>
          </p:nvGrpSpPr>
          <p:grpSpPr>
            <a:xfrm>
              <a:off x="2395135" y="4628747"/>
              <a:ext cx="428836" cy="420667"/>
              <a:chOff x="6786562" y="796925"/>
              <a:chExt cx="500063" cy="490538"/>
            </a:xfrm>
            <a:solidFill>
              <a:schemeClr val="bg1"/>
            </a:solidFill>
          </p:grpSpPr>
          <p:sp>
            <p:nvSpPr>
              <p:cNvPr id="73" name="Freeform 27">
                <a:extLst>
                  <a:ext uri="{FF2B5EF4-FFF2-40B4-BE49-F238E27FC236}">
                    <a16:creationId xmlns:a16="http://schemas.microsoft.com/office/drawing/2014/main" id="{E5CA13B2-EF61-1E5E-BB93-DCAE70DFA4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86562" y="796925"/>
                <a:ext cx="500063" cy="490538"/>
              </a:xfrm>
              <a:custGeom>
                <a:avLst/>
                <a:gdLst>
                  <a:gd name="T0" fmla="*/ 127 w 130"/>
                  <a:gd name="T1" fmla="*/ 42 h 128"/>
                  <a:gd name="T2" fmla="*/ 87 w 130"/>
                  <a:gd name="T3" fmla="*/ 2 h 128"/>
                  <a:gd name="T4" fmla="*/ 79 w 130"/>
                  <a:gd name="T5" fmla="*/ 0 h 128"/>
                  <a:gd name="T6" fmla="*/ 75 w 130"/>
                  <a:gd name="T7" fmla="*/ 2 h 128"/>
                  <a:gd name="T8" fmla="*/ 73 w 130"/>
                  <a:gd name="T9" fmla="*/ 6 h 128"/>
                  <a:gd name="T10" fmla="*/ 64 w 130"/>
                  <a:gd name="T11" fmla="*/ 21 h 128"/>
                  <a:gd name="T12" fmla="*/ 41 w 130"/>
                  <a:gd name="T13" fmla="*/ 37 h 128"/>
                  <a:gd name="T14" fmla="*/ 15 w 130"/>
                  <a:gd name="T15" fmla="*/ 55 h 128"/>
                  <a:gd name="T16" fmla="*/ 1 w 130"/>
                  <a:gd name="T17" fmla="*/ 78 h 128"/>
                  <a:gd name="T18" fmla="*/ 3 w 130"/>
                  <a:gd name="T19" fmla="*/ 86 h 128"/>
                  <a:gd name="T20" fmla="*/ 43 w 130"/>
                  <a:gd name="T21" fmla="*/ 126 h 128"/>
                  <a:gd name="T22" fmla="*/ 51 w 130"/>
                  <a:gd name="T23" fmla="*/ 128 h 128"/>
                  <a:gd name="T24" fmla="*/ 55 w 130"/>
                  <a:gd name="T25" fmla="*/ 126 h 128"/>
                  <a:gd name="T26" fmla="*/ 57 w 130"/>
                  <a:gd name="T27" fmla="*/ 122 h 128"/>
                  <a:gd name="T28" fmla="*/ 66 w 130"/>
                  <a:gd name="T29" fmla="*/ 107 h 128"/>
                  <a:gd name="T30" fmla="*/ 89 w 130"/>
                  <a:gd name="T31" fmla="*/ 91 h 128"/>
                  <a:gd name="T32" fmla="*/ 115 w 130"/>
                  <a:gd name="T33" fmla="*/ 73 h 128"/>
                  <a:gd name="T34" fmla="*/ 129 w 130"/>
                  <a:gd name="T35" fmla="*/ 50 h 128"/>
                  <a:gd name="T36" fmla="*/ 127 w 130"/>
                  <a:gd name="T37" fmla="*/ 42 h 128"/>
                  <a:gd name="T38" fmla="*/ 49 w 130"/>
                  <a:gd name="T39" fmla="*/ 120 h 128"/>
                  <a:gd name="T40" fmla="*/ 9 w 130"/>
                  <a:gd name="T41" fmla="*/ 80 h 128"/>
                  <a:gd name="T42" fmla="*/ 81 w 130"/>
                  <a:gd name="T43" fmla="*/ 8 h 128"/>
                  <a:gd name="T44" fmla="*/ 121 w 130"/>
                  <a:gd name="T45" fmla="*/ 48 h 128"/>
                  <a:gd name="T46" fmla="*/ 49 w 130"/>
                  <a:gd name="T47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0" h="128">
                    <a:moveTo>
                      <a:pt x="127" y="42"/>
                    </a:moveTo>
                    <a:cubicBezTo>
                      <a:pt x="87" y="2"/>
                      <a:pt x="87" y="2"/>
                      <a:pt x="87" y="2"/>
                    </a:cubicBezTo>
                    <a:cubicBezTo>
                      <a:pt x="85" y="0"/>
                      <a:pt x="82" y="0"/>
                      <a:pt x="79" y="0"/>
                    </a:cubicBezTo>
                    <a:cubicBezTo>
                      <a:pt x="78" y="1"/>
                      <a:pt x="76" y="1"/>
                      <a:pt x="75" y="2"/>
                    </a:cubicBezTo>
                    <a:cubicBezTo>
                      <a:pt x="74" y="3"/>
                      <a:pt x="74" y="4"/>
                      <a:pt x="73" y="6"/>
                    </a:cubicBezTo>
                    <a:cubicBezTo>
                      <a:pt x="72" y="12"/>
                      <a:pt x="68" y="17"/>
                      <a:pt x="64" y="21"/>
                    </a:cubicBezTo>
                    <a:cubicBezTo>
                      <a:pt x="58" y="27"/>
                      <a:pt x="50" y="32"/>
                      <a:pt x="41" y="37"/>
                    </a:cubicBezTo>
                    <a:cubicBezTo>
                      <a:pt x="32" y="42"/>
                      <a:pt x="23" y="48"/>
                      <a:pt x="15" y="55"/>
                    </a:cubicBezTo>
                    <a:cubicBezTo>
                      <a:pt x="8" y="62"/>
                      <a:pt x="4" y="69"/>
                      <a:pt x="1" y="78"/>
                    </a:cubicBezTo>
                    <a:cubicBezTo>
                      <a:pt x="0" y="80"/>
                      <a:pt x="1" y="84"/>
                      <a:pt x="3" y="86"/>
                    </a:cubicBezTo>
                    <a:cubicBezTo>
                      <a:pt x="43" y="126"/>
                      <a:pt x="43" y="126"/>
                      <a:pt x="43" y="126"/>
                    </a:cubicBezTo>
                    <a:cubicBezTo>
                      <a:pt x="45" y="128"/>
                      <a:pt x="48" y="128"/>
                      <a:pt x="51" y="128"/>
                    </a:cubicBezTo>
                    <a:cubicBezTo>
                      <a:pt x="52" y="127"/>
                      <a:pt x="54" y="127"/>
                      <a:pt x="55" y="126"/>
                    </a:cubicBezTo>
                    <a:cubicBezTo>
                      <a:pt x="56" y="125"/>
                      <a:pt x="56" y="124"/>
                      <a:pt x="57" y="122"/>
                    </a:cubicBezTo>
                    <a:cubicBezTo>
                      <a:pt x="58" y="116"/>
                      <a:pt x="62" y="111"/>
                      <a:pt x="66" y="107"/>
                    </a:cubicBezTo>
                    <a:cubicBezTo>
                      <a:pt x="72" y="101"/>
                      <a:pt x="80" y="96"/>
                      <a:pt x="89" y="91"/>
                    </a:cubicBezTo>
                    <a:cubicBezTo>
                      <a:pt x="98" y="86"/>
                      <a:pt x="107" y="80"/>
                      <a:pt x="115" y="73"/>
                    </a:cubicBezTo>
                    <a:cubicBezTo>
                      <a:pt x="122" y="66"/>
                      <a:pt x="126" y="59"/>
                      <a:pt x="129" y="50"/>
                    </a:cubicBezTo>
                    <a:cubicBezTo>
                      <a:pt x="130" y="48"/>
                      <a:pt x="129" y="44"/>
                      <a:pt x="127" y="42"/>
                    </a:cubicBezTo>
                    <a:close/>
                    <a:moveTo>
                      <a:pt x="49" y="120"/>
                    </a:moveTo>
                    <a:cubicBezTo>
                      <a:pt x="36" y="107"/>
                      <a:pt x="22" y="93"/>
                      <a:pt x="9" y="80"/>
                    </a:cubicBezTo>
                    <a:cubicBezTo>
                      <a:pt x="20" y="43"/>
                      <a:pt x="70" y="45"/>
                      <a:pt x="81" y="8"/>
                    </a:cubicBezTo>
                    <a:cubicBezTo>
                      <a:pt x="94" y="21"/>
                      <a:pt x="108" y="35"/>
                      <a:pt x="121" y="48"/>
                    </a:cubicBezTo>
                    <a:cubicBezTo>
                      <a:pt x="110" y="85"/>
                      <a:pt x="60" y="83"/>
                      <a:pt x="49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856" tIns="43427" rIns="86856" bIns="43427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74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28">
                <a:extLst>
                  <a:ext uri="{FF2B5EF4-FFF2-40B4-BE49-F238E27FC236}">
                    <a16:creationId xmlns:a16="http://schemas.microsoft.com/office/drawing/2014/main" id="{6DF5C022-ABC9-A25B-1ED5-97AA4487BA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67538" y="969963"/>
                <a:ext cx="134938" cy="138113"/>
              </a:xfrm>
              <a:custGeom>
                <a:avLst/>
                <a:gdLst>
                  <a:gd name="T0" fmla="*/ 28 w 35"/>
                  <a:gd name="T1" fmla="*/ 12 h 36"/>
                  <a:gd name="T2" fmla="*/ 20 w 35"/>
                  <a:gd name="T3" fmla="*/ 13 h 36"/>
                  <a:gd name="T4" fmla="*/ 10 w 35"/>
                  <a:gd name="T5" fmla="*/ 7 h 36"/>
                  <a:gd name="T6" fmla="*/ 15 w 35"/>
                  <a:gd name="T7" fmla="*/ 6 h 36"/>
                  <a:gd name="T8" fmla="*/ 19 w 35"/>
                  <a:gd name="T9" fmla="*/ 6 h 36"/>
                  <a:gd name="T10" fmla="*/ 20 w 35"/>
                  <a:gd name="T11" fmla="*/ 2 h 36"/>
                  <a:gd name="T12" fmla="*/ 13 w 35"/>
                  <a:gd name="T13" fmla="*/ 1 h 36"/>
                  <a:gd name="T14" fmla="*/ 6 w 35"/>
                  <a:gd name="T15" fmla="*/ 4 h 36"/>
                  <a:gd name="T16" fmla="*/ 5 w 35"/>
                  <a:gd name="T17" fmla="*/ 3 h 36"/>
                  <a:gd name="T18" fmla="*/ 3 w 35"/>
                  <a:gd name="T19" fmla="*/ 5 h 36"/>
                  <a:gd name="T20" fmla="*/ 4 w 35"/>
                  <a:gd name="T21" fmla="*/ 6 h 36"/>
                  <a:gd name="T22" fmla="*/ 1 w 35"/>
                  <a:gd name="T23" fmla="*/ 15 h 36"/>
                  <a:gd name="T24" fmla="*/ 3 w 35"/>
                  <a:gd name="T25" fmla="*/ 22 h 36"/>
                  <a:gd name="T26" fmla="*/ 18 w 35"/>
                  <a:gd name="T27" fmla="*/ 21 h 36"/>
                  <a:gd name="T28" fmla="*/ 23 w 35"/>
                  <a:gd name="T29" fmla="*/ 31 h 36"/>
                  <a:gd name="T30" fmla="*/ 19 w 35"/>
                  <a:gd name="T31" fmla="*/ 30 h 36"/>
                  <a:gd name="T32" fmla="*/ 16 w 35"/>
                  <a:gd name="T33" fmla="*/ 28 h 36"/>
                  <a:gd name="T34" fmla="*/ 13 w 35"/>
                  <a:gd name="T35" fmla="*/ 31 h 36"/>
                  <a:gd name="T36" fmla="*/ 17 w 35"/>
                  <a:gd name="T37" fmla="*/ 35 h 36"/>
                  <a:gd name="T38" fmla="*/ 25 w 35"/>
                  <a:gd name="T39" fmla="*/ 36 h 36"/>
                  <a:gd name="T40" fmla="*/ 31 w 35"/>
                  <a:gd name="T41" fmla="*/ 35 h 36"/>
                  <a:gd name="T42" fmla="*/ 33 w 35"/>
                  <a:gd name="T43" fmla="*/ 34 h 36"/>
                  <a:gd name="T44" fmla="*/ 33 w 35"/>
                  <a:gd name="T45" fmla="*/ 32 h 36"/>
                  <a:gd name="T46" fmla="*/ 34 w 35"/>
                  <a:gd name="T47" fmla="*/ 26 h 36"/>
                  <a:gd name="T48" fmla="*/ 35 w 35"/>
                  <a:gd name="T49" fmla="*/ 18 h 36"/>
                  <a:gd name="T50" fmla="*/ 10 w 35"/>
                  <a:gd name="T51" fmla="*/ 17 h 36"/>
                  <a:gd name="T52" fmla="*/ 6 w 35"/>
                  <a:gd name="T53" fmla="*/ 15 h 36"/>
                  <a:gd name="T54" fmla="*/ 7 w 35"/>
                  <a:gd name="T55" fmla="*/ 11 h 36"/>
                  <a:gd name="T56" fmla="*/ 14 w 35"/>
                  <a:gd name="T57" fmla="*/ 16 h 36"/>
                  <a:gd name="T58" fmla="*/ 29 w 35"/>
                  <a:gd name="T59" fmla="*/ 25 h 36"/>
                  <a:gd name="T60" fmla="*/ 21 w 35"/>
                  <a:gd name="T61" fmla="*/ 20 h 36"/>
                  <a:gd name="T62" fmla="*/ 25 w 35"/>
                  <a:gd name="T63" fmla="*/ 18 h 36"/>
                  <a:gd name="T64" fmla="*/ 28 w 35"/>
                  <a:gd name="T65" fmla="*/ 20 h 36"/>
                  <a:gd name="T66" fmla="*/ 29 w 35"/>
                  <a:gd name="T67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" h="36">
                    <a:moveTo>
                      <a:pt x="32" y="15"/>
                    </a:moveTo>
                    <a:cubicBezTo>
                      <a:pt x="31" y="14"/>
                      <a:pt x="30" y="13"/>
                      <a:pt x="28" y="12"/>
                    </a:cubicBezTo>
                    <a:cubicBezTo>
                      <a:pt x="27" y="12"/>
                      <a:pt x="26" y="12"/>
                      <a:pt x="24" y="12"/>
                    </a:cubicBezTo>
                    <a:cubicBezTo>
                      <a:pt x="23" y="12"/>
                      <a:pt x="22" y="12"/>
                      <a:pt x="20" y="13"/>
                    </a:cubicBezTo>
                    <a:cubicBezTo>
                      <a:pt x="19" y="13"/>
                      <a:pt x="18" y="14"/>
                      <a:pt x="16" y="15"/>
                    </a:cubicBezTo>
                    <a:cubicBezTo>
                      <a:pt x="14" y="12"/>
                      <a:pt x="12" y="10"/>
                      <a:pt x="10" y="7"/>
                    </a:cubicBezTo>
                    <a:cubicBezTo>
                      <a:pt x="11" y="7"/>
                      <a:pt x="12" y="6"/>
                      <a:pt x="13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6" y="7"/>
                      <a:pt x="17" y="7"/>
                      <a:pt x="18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4"/>
                      <a:pt x="20" y="3"/>
                      <a:pt x="20" y="2"/>
                    </a:cubicBezTo>
                    <a:cubicBezTo>
                      <a:pt x="19" y="1"/>
                      <a:pt x="18" y="1"/>
                      <a:pt x="16" y="0"/>
                    </a:cubicBezTo>
                    <a:cubicBezTo>
                      <a:pt x="15" y="0"/>
                      <a:pt x="14" y="0"/>
                      <a:pt x="13" y="1"/>
                    </a:cubicBezTo>
                    <a:cubicBezTo>
                      <a:pt x="11" y="1"/>
                      <a:pt x="10" y="1"/>
                      <a:pt x="9" y="2"/>
                    </a:cubicBezTo>
                    <a:cubicBezTo>
                      <a:pt x="8" y="3"/>
                      <a:pt x="7" y="3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7"/>
                      <a:pt x="2" y="9"/>
                      <a:pt x="2" y="10"/>
                    </a:cubicBezTo>
                    <a:cubicBezTo>
                      <a:pt x="1" y="12"/>
                      <a:pt x="1" y="13"/>
                      <a:pt x="1" y="15"/>
                    </a:cubicBezTo>
                    <a:cubicBezTo>
                      <a:pt x="0" y="16"/>
                      <a:pt x="1" y="17"/>
                      <a:pt x="1" y="18"/>
                    </a:cubicBezTo>
                    <a:cubicBezTo>
                      <a:pt x="1" y="20"/>
                      <a:pt x="2" y="21"/>
                      <a:pt x="3" y="22"/>
                    </a:cubicBezTo>
                    <a:cubicBezTo>
                      <a:pt x="5" y="23"/>
                      <a:pt x="8" y="24"/>
                      <a:pt x="10" y="24"/>
                    </a:cubicBezTo>
                    <a:cubicBezTo>
                      <a:pt x="13" y="23"/>
                      <a:pt x="15" y="23"/>
                      <a:pt x="18" y="21"/>
                    </a:cubicBezTo>
                    <a:cubicBezTo>
                      <a:pt x="21" y="24"/>
                      <a:pt x="23" y="27"/>
                      <a:pt x="25" y="29"/>
                    </a:cubicBezTo>
                    <a:cubicBezTo>
                      <a:pt x="24" y="30"/>
                      <a:pt x="24" y="30"/>
                      <a:pt x="23" y="31"/>
                    </a:cubicBezTo>
                    <a:cubicBezTo>
                      <a:pt x="22" y="31"/>
                      <a:pt x="21" y="31"/>
                      <a:pt x="21" y="31"/>
                    </a:cubicBezTo>
                    <a:cubicBezTo>
                      <a:pt x="20" y="30"/>
                      <a:pt x="20" y="30"/>
                      <a:pt x="19" y="30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5" y="28"/>
                      <a:pt x="15" y="29"/>
                      <a:pt x="14" y="29"/>
                    </a:cubicBezTo>
                    <a:cubicBezTo>
                      <a:pt x="13" y="30"/>
                      <a:pt x="13" y="30"/>
                      <a:pt x="13" y="31"/>
                    </a:cubicBezTo>
                    <a:cubicBezTo>
                      <a:pt x="13" y="32"/>
                      <a:pt x="13" y="33"/>
                      <a:pt x="14" y="33"/>
                    </a:cubicBezTo>
                    <a:cubicBezTo>
                      <a:pt x="15" y="34"/>
                      <a:pt x="16" y="35"/>
                      <a:pt x="17" y="35"/>
                    </a:cubicBezTo>
                    <a:cubicBezTo>
                      <a:pt x="18" y="36"/>
                      <a:pt x="19" y="36"/>
                      <a:pt x="20" y="36"/>
                    </a:cubicBezTo>
                    <a:cubicBezTo>
                      <a:pt x="22" y="36"/>
                      <a:pt x="23" y="36"/>
                      <a:pt x="25" y="36"/>
                    </a:cubicBezTo>
                    <a:cubicBezTo>
                      <a:pt x="26" y="35"/>
                      <a:pt x="27" y="34"/>
                      <a:pt x="29" y="33"/>
                    </a:cubicBezTo>
                    <a:cubicBezTo>
                      <a:pt x="30" y="33"/>
                      <a:pt x="30" y="34"/>
                      <a:pt x="31" y="35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3" y="34"/>
                      <a:pt x="34" y="34"/>
                      <a:pt x="34" y="33"/>
                    </a:cubicBezTo>
                    <a:cubicBezTo>
                      <a:pt x="34" y="33"/>
                      <a:pt x="33" y="32"/>
                      <a:pt x="33" y="32"/>
                    </a:cubicBezTo>
                    <a:cubicBezTo>
                      <a:pt x="32" y="32"/>
                      <a:pt x="32" y="31"/>
                      <a:pt x="31" y="30"/>
                    </a:cubicBezTo>
                    <a:cubicBezTo>
                      <a:pt x="32" y="29"/>
                      <a:pt x="33" y="27"/>
                      <a:pt x="34" y="26"/>
                    </a:cubicBezTo>
                    <a:cubicBezTo>
                      <a:pt x="35" y="24"/>
                      <a:pt x="35" y="23"/>
                      <a:pt x="35" y="21"/>
                    </a:cubicBezTo>
                    <a:cubicBezTo>
                      <a:pt x="35" y="20"/>
                      <a:pt x="35" y="19"/>
                      <a:pt x="35" y="18"/>
                    </a:cubicBezTo>
                    <a:cubicBezTo>
                      <a:pt x="34" y="17"/>
                      <a:pt x="33" y="16"/>
                      <a:pt x="32" y="15"/>
                    </a:cubicBezTo>
                    <a:close/>
                    <a:moveTo>
                      <a:pt x="10" y="17"/>
                    </a:moveTo>
                    <a:cubicBezTo>
                      <a:pt x="9" y="17"/>
                      <a:pt x="8" y="17"/>
                      <a:pt x="7" y="16"/>
                    </a:cubicBezTo>
                    <a:cubicBezTo>
                      <a:pt x="7" y="16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3"/>
                    </a:cubicBezTo>
                    <a:cubicBezTo>
                      <a:pt x="6" y="13"/>
                      <a:pt x="6" y="12"/>
                      <a:pt x="7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10" y="11"/>
                      <a:pt x="12" y="14"/>
                      <a:pt x="14" y="16"/>
                    </a:cubicBezTo>
                    <a:cubicBezTo>
                      <a:pt x="12" y="17"/>
                      <a:pt x="11" y="17"/>
                      <a:pt x="10" y="17"/>
                    </a:cubicBezTo>
                    <a:close/>
                    <a:moveTo>
                      <a:pt x="29" y="25"/>
                    </a:moveTo>
                    <a:cubicBezTo>
                      <a:pt x="28" y="26"/>
                      <a:pt x="28" y="27"/>
                      <a:pt x="27" y="27"/>
                    </a:cubicBezTo>
                    <a:cubicBezTo>
                      <a:pt x="25" y="25"/>
                      <a:pt x="23" y="22"/>
                      <a:pt x="21" y="20"/>
                    </a:cubicBezTo>
                    <a:cubicBezTo>
                      <a:pt x="21" y="20"/>
                      <a:pt x="22" y="19"/>
                      <a:pt x="23" y="19"/>
                    </a:cubicBezTo>
                    <a:cubicBezTo>
                      <a:pt x="23" y="19"/>
                      <a:pt x="24" y="19"/>
                      <a:pt x="25" y="18"/>
                    </a:cubicBezTo>
                    <a:cubicBezTo>
                      <a:pt x="25" y="18"/>
                      <a:pt x="26" y="18"/>
                      <a:pt x="27" y="19"/>
                    </a:cubicBezTo>
                    <a:cubicBezTo>
                      <a:pt x="27" y="19"/>
                      <a:pt x="28" y="19"/>
                      <a:pt x="28" y="20"/>
                    </a:cubicBezTo>
                    <a:cubicBezTo>
                      <a:pt x="29" y="20"/>
                      <a:pt x="29" y="21"/>
                      <a:pt x="29" y="21"/>
                    </a:cubicBezTo>
                    <a:cubicBezTo>
                      <a:pt x="30" y="22"/>
                      <a:pt x="30" y="23"/>
                      <a:pt x="29" y="23"/>
                    </a:cubicBezTo>
                    <a:cubicBezTo>
                      <a:pt x="29" y="24"/>
                      <a:pt x="29" y="25"/>
                      <a:pt x="2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856" tIns="43427" rIns="86856" bIns="43427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74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29">
                <a:extLst>
                  <a:ext uri="{FF2B5EF4-FFF2-40B4-BE49-F238E27FC236}">
                    <a16:creationId xmlns:a16="http://schemas.microsoft.com/office/drawing/2014/main" id="{DEC95B8D-9CBE-665C-6D8B-5B5C4A242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6425" y="1135063"/>
                <a:ext cx="73025" cy="79375"/>
              </a:xfrm>
              <a:custGeom>
                <a:avLst/>
                <a:gdLst>
                  <a:gd name="T0" fmla="*/ 16 w 19"/>
                  <a:gd name="T1" fmla="*/ 1 h 21"/>
                  <a:gd name="T2" fmla="*/ 16 w 19"/>
                  <a:gd name="T3" fmla="*/ 1 h 21"/>
                  <a:gd name="T4" fmla="*/ 9 w 19"/>
                  <a:gd name="T5" fmla="*/ 7 h 21"/>
                  <a:gd name="T6" fmla="*/ 3 w 19"/>
                  <a:gd name="T7" fmla="*/ 14 h 21"/>
                  <a:gd name="T8" fmla="*/ 0 w 19"/>
                  <a:gd name="T9" fmla="*/ 17 h 21"/>
                  <a:gd name="T10" fmla="*/ 0 w 19"/>
                  <a:gd name="T11" fmla="*/ 17 h 21"/>
                  <a:gd name="T12" fmla="*/ 0 w 19"/>
                  <a:gd name="T13" fmla="*/ 20 h 21"/>
                  <a:gd name="T14" fmla="*/ 3 w 19"/>
                  <a:gd name="T15" fmla="*/ 20 h 21"/>
                  <a:gd name="T16" fmla="*/ 3 w 19"/>
                  <a:gd name="T17" fmla="*/ 20 h 21"/>
                  <a:gd name="T18" fmla="*/ 6 w 19"/>
                  <a:gd name="T19" fmla="*/ 16 h 21"/>
                  <a:gd name="T20" fmla="*/ 11 w 19"/>
                  <a:gd name="T21" fmla="*/ 10 h 21"/>
                  <a:gd name="T22" fmla="*/ 18 w 19"/>
                  <a:gd name="T23" fmla="*/ 4 h 21"/>
                  <a:gd name="T24" fmla="*/ 18 w 19"/>
                  <a:gd name="T25" fmla="*/ 4 h 21"/>
                  <a:gd name="T26" fmla="*/ 19 w 19"/>
                  <a:gd name="T27" fmla="*/ 4 h 21"/>
                  <a:gd name="T28" fmla="*/ 19 w 19"/>
                  <a:gd name="T29" fmla="*/ 1 h 21"/>
                  <a:gd name="T30" fmla="*/ 16 w 19"/>
                  <a:gd name="T31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1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3" y="3"/>
                      <a:pt x="11" y="5"/>
                      <a:pt x="9" y="7"/>
                    </a:cubicBezTo>
                    <a:cubicBezTo>
                      <a:pt x="6" y="9"/>
                      <a:pt x="5" y="11"/>
                      <a:pt x="3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8" y="14"/>
                      <a:pt x="9" y="12"/>
                      <a:pt x="11" y="10"/>
                    </a:cubicBezTo>
                    <a:cubicBezTo>
                      <a:pt x="14" y="8"/>
                      <a:pt x="16" y="6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856" tIns="43427" rIns="86856" bIns="43427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74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30">
                <a:extLst>
                  <a:ext uri="{FF2B5EF4-FFF2-40B4-BE49-F238E27FC236}">
                    <a16:creationId xmlns:a16="http://schemas.microsoft.com/office/drawing/2014/main" id="{3DCC48E3-B6C6-08E0-0FCF-B731FC41C9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3738" y="873125"/>
                <a:ext cx="77788" cy="80963"/>
              </a:xfrm>
              <a:custGeom>
                <a:avLst/>
                <a:gdLst>
                  <a:gd name="T0" fmla="*/ 8 w 20"/>
                  <a:gd name="T1" fmla="*/ 11 h 21"/>
                  <a:gd name="T2" fmla="*/ 1 w 20"/>
                  <a:gd name="T3" fmla="*/ 17 h 21"/>
                  <a:gd name="T4" fmla="*/ 0 w 20"/>
                  <a:gd name="T5" fmla="*/ 17 h 21"/>
                  <a:gd name="T6" fmla="*/ 0 w 20"/>
                  <a:gd name="T7" fmla="*/ 20 h 21"/>
                  <a:gd name="T8" fmla="*/ 3 w 20"/>
                  <a:gd name="T9" fmla="*/ 20 h 21"/>
                  <a:gd name="T10" fmla="*/ 3 w 20"/>
                  <a:gd name="T11" fmla="*/ 20 h 21"/>
                  <a:gd name="T12" fmla="*/ 10 w 20"/>
                  <a:gd name="T13" fmla="*/ 14 h 21"/>
                  <a:gd name="T14" fmla="*/ 16 w 20"/>
                  <a:gd name="T15" fmla="*/ 7 h 21"/>
                  <a:gd name="T16" fmla="*/ 19 w 20"/>
                  <a:gd name="T17" fmla="*/ 3 h 21"/>
                  <a:gd name="T18" fmla="*/ 19 w 20"/>
                  <a:gd name="T19" fmla="*/ 3 h 21"/>
                  <a:gd name="T20" fmla="*/ 19 w 20"/>
                  <a:gd name="T21" fmla="*/ 0 h 21"/>
                  <a:gd name="T22" fmla="*/ 16 w 20"/>
                  <a:gd name="T23" fmla="*/ 0 h 21"/>
                  <a:gd name="T24" fmla="*/ 16 w 20"/>
                  <a:gd name="T25" fmla="*/ 1 h 21"/>
                  <a:gd name="T26" fmla="*/ 13 w 20"/>
                  <a:gd name="T27" fmla="*/ 5 h 21"/>
                  <a:gd name="T28" fmla="*/ 8 w 20"/>
                  <a:gd name="T29" fmla="*/ 1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21">
                    <a:moveTo>
                      <a:pt x="8" y="11"/>
                    </a:moveTo>
                    <a:cubicBezTo>
                      <a:pt x="5" y="13"/>
                      <a:pt x="3" y="15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1" y="21"/>
                      <a:pt x="2" y="21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6" y="18"/>
                      <a:pt x="8" y="16"/>
                      <a:pt x="10" y="14"/>
                    </a:cubicBezTo>
                    <a:cubicBezTo>
                      <a:pt x="13" y="12"/>
                      <a:pt x="14" y="9"/>
                      <a:pt x="16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20" y="2"/>
                      <a:pt x="20" y="1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1" y="7"/>
                      <a:pt x="10" y="9"/>
                      <a:pt x="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856" tIns="43427" rIns="86856" bIns="43427" numCol="1" anchor="t" anchorCtr="0" compatLnSpc="1">
                <a:prstTxWarp prst="textNoShape">
                  <a:avLst/>
                </a:prstTxWarp>
              </a:bodyPr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740">
                  <a:solidFill>
                    <a:srgbClr val="40404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3854295-7B9B-6456-2500-E31F39325666}"/>
                </a:ext>
              </a:extLst>
            </p:cNvPr>
            <p:cNvGrpSpPr/>
            <p:nvPr/>
          </p:nvGrpSpPr>
          <p:grpSpPr>
            <a:xfrm>
              <a:off x="-48682" y="-53177"/>
              <a:ext cx="3443356" cy="887614"/>
              <a:chOff x="-51345" y="-56083"/>
              <a:chExt cx="5795714" cy="1493913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16B070AE-202C-CB57-E98D-F213405F2522}"/>
                  </a:ext>
                </a:extLst>
              </p:cNvPr>
              <p:cNvSpPr/>
              <p:nvPr/>
            </p:nvSpPr>
            <p:spPr>
              <a:xfrm>
                <a:off x="0" y="0"/>
                <a:ext cx="5059831" cy="1237807"/>
              </a:xfrm>
              <a:custGeom>
                <a:avLst/>
                <a:gdLst>
                  <a:gd name="connsiteX0" fmla="*/ 0 w 5059831"/>
                  <a:gd name="connsiteY0" fmla="*/ 0 h 1237807"/>
                  <a:gd name="connsiteX1" fmla="*/ 5059831 w 5059831"/>
                  <a:gd name="connsiteY1" fmla="*/ 0 h 1237807"/>
                  <a:gd name="connsiteX2" fmla="*/ 5035480 w 5059831"/>
                  <a:gd name="connsiteY2" fmla="*/ 34911 h 1237807"/>
                  <a:gd name="connsiteX3" fmla="*/ 3860800 w 5059831"/>
                  <a:gd name="connsiteY3" fmla="*/ 1190171 h 1237807"/>
                  <a:gd name="connsiteX4" fmla="*/ 1625600 w 5059831"/>
                  <a:gd name="connsiteY4" fmla="*/ 754743 h 1237807"/>
                  <a:gd name="connsiteX5" fmla="*/ 624114 w 5059831"/>
                  <a:gd name="connsiteY5" fmla="*/ 1175657 h 1237807"/>
                  <a:gd name="connsiteX6" fmla="*/ 59123 w 5059831"/>
                  <a:gd name="connsiteY6" fmla="*/ 727946 h 1237807"/>
                  <a:gd name="connsiteX7" fmla="*/ 0 w 5059831"/>
                  <a:gd name="connsiteY7" fmla="*/ 630647 h 1237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59831" h="1237807">
                    <a:moveTo>
                      <a:pt x="0" y="0"/>
                    </a:moveTo>
                    <a:lnTo>
                      <a:pt x="5059831" y="0"/>
                    </a:lnTo>
                    <a:lnTo>
                      <a:pt x="5035480" y="34911"/>
                    </a:lnTo>
                    <a:cubicBezTo>
                      <a:pt x="4705578" y="500554"/>
                      <a:pt x="4261455" y="1048052"/>
                      <a:pt x="3860800" y="1190171"/>
                    </a:cubicBezTo>
                    <a:cubicBezTo>
                      <a:pt x="3219752" y="1417562"/>
                      <a:pt x="2165048" y="757162"/>
                      <a:pt x="1625600" y="754743"/>
                    </a:cubicBezTo>
                    <a:cubicBezTo>
                      <a:pt x="1086152" y="752324"/>
                      <a:pt x="1002332" y="1168884"/>
                      <a:pt x="624114" y="1175657"/>
                    </a:cubicBezTo>
                    <a:cubicBezTo>
                      <a:pt x="387728" y="1179890"/>
                      <a:pt x="219094" y="980867"/>
                      <a:pt x="59123" y="727946"/>
                    </a:cubicBezTo>
                    <a:lnTo>
                      <a:pt x="0" y="630647"/>
                    </a:lnTo>
                    <a:close/>
                  </a:path>
                </a:pathLst>
              </a:custGeom>
              <a:solidFill>
                <a:srgbClr val="F6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313E94B9-ABBD-DA88-0F09-0456A71216FC}"/>
                  </a:ext>
                </a:extLst>
              </p:cNvPr>
              <p:cNvSpPr/>
              <p:nvPr/>
            </p:nvSpPr>
            <p:spPr>
              <a:xfrm>
                <a:off x="-51345" y="-56083"/>
                <a:ext cx="5795714" cy="1493913"/>
              </a:xfrm>
              <a:custGeom>
                <a:avLst/>
                <a:gdLst>
                  <a:gd name="connsiteX0" fmla="*/ 0 w 5795714"/>
                  <a:gd name="connsiteY0" fmla="*/ 0 h 1493913"/>
                  <a:gd name="connsiteX1" fmla="*/ 5795714 w 5795714"/>
                  <a:gd name="connsiteY1" fmla="*/ 0 h 1493913"/>
                  <a:gd name="connsiteX2" fmla="*/ 5739437 w 5795714"/>
                  <a:gd name="connsiteY2" fmla="*/ 53805 h 1493913"/>
                  <a:gd name="connsiteX3" fmla="*/ 4775200 w 5795714"/>
                  <a:gd name="connsiteY3" fmla="*/ 667657 h 1493913"/>
                  <a:gd name="connsiteX4" fmla="*/ 3048000 w 5795714"/>
                  <a:gd name="connsiteY4" fmla="*/ 696686 h 1493913"/>
                  <a:gd name="connsiteX5" fmla="*/ 856343 w 5795714"/>
                  <a:gd name="connsiteY5" fmla="*/ 1480457 h 1493913"/>
                  <a:gd name="connsiteX6" fmla="*/ 87114 w 5795714"/>
                  <a:gd name="connsiteY6" fmla="*/ 1346051 h 1493913"/>
                  <a:gd name="connsiteX7" fmla="*/ 0 w 5795714"/>
                  <a:gd name="connsiteY7" fmla="*/ 1291094 h 149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95714" h="1493913">
                    <a:moveTo>
                      <a:pt x="0" y="0"/>
                    </a:moveTo>
                    <a:lnTo>
                      <a:pt x="5795714" y="0"/>
                    </a:lnTo>
                    <a:lnTo>
                      <a:pt x="5739437" y="53805"/>
                    </a:lnTo>
                    <a:cubicBezTo>
                      <a:pt x="5451703" y="318634"/>
                      <a:pt x="5147129" y="553357"/>
                      <a:pt x="4775200" y="667657"/>
                    </a:cubicBezTo>
                    <a:cubicBezTo>
                      <a:pt x="4279295" y="820057"/>
                      <a:pt x="3701143" y="561219"/>
                      <a:pt x="3048000" y="696686"/>
                    </a:cubicBezTo>
                    <a:cubicBezTo>
                      <a:pt x="2394857" y="832153"/>
                      <a:pt x="1403048" y="1410305"/>
                      <a:pt x="856343" y="1480457"/>
                    </a:cubicBezTo>
                    <a:cubicBezTo>
                      <a:pt x="514653" y="1524302"/>
                      <a:pt x="280685" y="1456172"/>
                      <a:pt x="87114" y="1346051"/>
                    </a:cubicBezTo>
                    <a:lnTo>
                      <a:pt x="0" y="1291094"/>
                    </a:ln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5359F5-D56E-4E8D-7342-A5FC0238ED20}"/>
                </a:ext>
              </a:extLst>
            </p:cNvPr>
            <p:cNvGrpSpPr/>
            <p:nvPr/>
          </p:nvGrpSpPr>
          <p:grpSpPr>
            <a:xfrm>
              <a:off x="0" y="4932459"/>
              <a:ext cx="12635567" cy="2037780"/>
              <a:chOff x="2492727" y="2576191"/>
              <a:chExt cx="10747193" cy="4891612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54128286-C6E7-10F5-151F-1E0123E6ABCD}"/>
                  </a:ext>
                </a:extLst>
              </p:cNvPr>
              <p:cNvSpPr/>
              <p:nvPr/>
            </p:nvSpPr>
            <p:spPr>
              <a:xfrm flipH="1">
                <a:off x="2492727" y="4751950"/>
                <a:ext cx="5805842" cy="2574569"/>
              </a:xfrm>
              <a:custGeom>
                <a:avLst/>
                <a:gdLst>
                  <a:gd name="connsiteX0" fmla="*/ 8072789 w 8072789"/>
                  <a:gd name="connsiteY0" fmla="*/ 0 h 3579835"/>
                  <a:gd name="connsiteX1" fmla="*/ 8072789 w 8072789"/>
                  <a:gd name="connsiteY1" fmla="*/ 3579835 h 3579835"/>
                  <a:gd name="connsiteX2" fmla="*/ 0 w 8072789"/>
                  <a:gd name="connsiteY2" fmla="*/ 3579835 h 3579835"/>
                  <a:gd name="connsiteX3" fmla="*/ 1812 w 8072789"/>
                  <a:gd name="connsiteY3" fmla="*/ 3562472 h 3579835"/>
                  <a:gd name="connsiteX4" fmla="*/ 584325 w 8072789"/>
                  <a:gd name="connsiteY4" fmla="*/ 2138385 h 3579835"/>
                  <a:gd name="connsiteX5" fmla="*/ 2790496 w 8072789"/>
                  <a:gd name="connsiteY5" fmla="*/ 2051299 h 3579835"/>
                  <a:gd name="connsiteX6" fmla="*/ 4633810 w 8072789"/>
                  <a:gd name="connsiteY6" fmla="*/ 149928 h 3579835"/>
                  <a:gd name="connsiteX7" fmla="*/ 6839982 w 8072789"/>
                  <a:gd name="connsiteY7" fmla="*/ 512785 h 3579835"/>
                  <a:gd name="connsiteX8" fmla="*/ 7966653 w 8072789"/>
                  <a:gd name="connsiteY8" fmla="*/ 63296 h 35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2789" h="3579835">
                    <a:moveTo>
                      <a:pt x="8072789" y="0"/>
                    </a:moveTo>
                    <a:lnTo>
                      <a:pt x="8072789" y="3579835"/>
                    </a:lnTo>
                    <a:lnTo>
                      <a:pt x="0" y="3579835"/>
                    </a:lnTo>
                    <a:lnTo>
                      <a:pt x="1812" y="3562472"/>
                    </a:lnTo>
                    <a:cubicBezTo>
                      <a:pt x="68652" y="2960445"/>
                      <a:pt x="173692" y="2396619"/>
                      <a:pt x="584325" y="2138385"/>
                    </a:cubicBezTo>
                    <a:cubicBezTo>
                      <a:pt x="1053620" y="1843261"/>
                      <a:pt x="2115582" y="2382708"/>
                      <a:pt x="2790496" y="2051299"/>
                    </a:cubicBezTo>
                    <a:cubicBezTo>
                      <a:pt x="3465410" y="1719890"/>
                      <a:pt x="3958896" y="406347"/>
                      <a:pt x="4633810" y="149928"/>
                    </a:cubicBezTo>
                    <a:cubicBezTo>
                      <a:pt x="5308724" y="-106491"/>
                      <a:pt x="6094915" y="650671"/>
                      <a:pt x="6839982" y="512785"/>
                    </a:cubicBezTo>
                    <a:cubicBezTo>
                      <a:pt x="7212515" y="443842"/>
                      <a:pt x="7588677" y="277835"/>
                      <a:pt x="7966653" y="63296"/>
                    </a:cubicBezTo>
                    <a:close/>
                  </a:path>
                </a:pathLst>
              </a:custGeom>
              <a:solidFill>
                <a:srgbClr val="F6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 dirty="0">
                  <a:cs typeface="+mn-ea"/>
                  <a:sym typeface="+mn-lt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36CA241A-37BC-5129-6479-B8157CDE1057}"/>
                  </a:ext>
                </a:extLst>
              </p:cNvPr>
              <p:cNvSpPr/>
              <p:nvPr/>
            </p:nvSpPr>
            <p:spPr>
              <a:xfrm>
                <a:off x="6163522" y="2576191"/>
                <a:ext cx="6746573" cy="4891612"/>
              </a:xfrm>
              <a:custGeom>
                <a:avLst/>
                <a:gdLst>
                  <a:gd name="connsiteX0" fmla="*/ 6499598 w 6499598"/>
                  <a:gd name="connsiteY0" fmla="*/ 0 h 4712542"/>
                  <a:gd name="connsiteX1" fmla="*/ 6499598 w 6499598"/>
                  <a:gd name="connsiteY1" fmla="*/ 4712542 h 4712542"/>
                  <a:gd name="connsiteX2" fmla="*/ 0 w 6499598"/>
                  <a:gd name="connsiteY2" fmla="*/ 4712542 h 4712542"/>
                  <a:gd name="connsiteX3" fmla="*/ 59904 w 6499598"/>
                  <a:gd name="connsiteY3" fmla="*/ 4638461 h 4712542"/>
                  <a:gd name="connsiteX4" fmla="*/ 1333419 w 6499598"/>
                  <a:gd name="connsiteY4" fmla="*/ 3503321 h 4712542"/>
                  <a:gd name="connsiteX5" fmla="*/ 4091134 w 6499598"/>
                  <a:gd name="connsiteY5" fmla="*/ 3198521 h 4712542"/>
                  <a:gd name="connsiteX6" fmla="*/ 5513534 w 6499598"/>
                  <a:gd name="connsiteY6" fmla="*/ 673035 h 4712542"/>
                  <a:gd name="connsiteX7" fmla="*/ 6319077 w 6499598"/>
                  <a:gd name="connsiteY7" fmla="*/ 76589 h 471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8" h="4712542">
                    <a:moveTo>
                      <a:pt x="6499598" y="0"/>
                    </a:moveTo>
                    <a:lnTo>
                      <a:pt x="6499598" y="4712542"/>
                    </a:lnTo>
                    <a:lnTo>
                      <a:pt x="0" y="4712542"/>
                    </a:lnTo>
                    <a:lnTo>
                      <a:pt x="59904" y="4638461"/>
                    </a:lnTo>
                    <a:cubicBezTo>
                      <a:pt x="381505" y="4242359"/>
                      <a:pt x="831165" y="3716197"/>
                      <a:pt x="1333419" y="3503321"/>
                    </a:cubicBezTo>
                    <a:cubicBezTo>
                      <a:pt x="2063972" y="3193683"/>
                      <a:pt x="3394448" y="3670235"/>
                      <a:pt x="4091134" y="3198521"/>
                    </a:cubicBezTo>
                    <a:cubicBezTo>
                      <a:pt x="4787820" y="2726807"/>
                      <a:pt x="5000696" y="1241511"/>
                      <a:pt x="5513534" y="673035"/>
                    </a:cubicBezTo>
                    <a:cubicBezTo>
                      <a:pt x="5769953" y="388797"/>
                      <a:pt x="6040886" y="207066"/>
                      <a:pt x="6319077" y="76589"/>
                    </a:cubicBez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4" name="椭圆 16">
                <a:extLst>
                  <a:ext uri="{FF2B5EF4-FFF2-40B4-BE49-F238E27FC236}">
                    <a16:creationId xmlns:a16="http://schemas.microsoft.com/office/drawing/2014/main" id="{32656B69-BCE5-8283-4037-AA04E6859189}"/>
                  </a:ext>
                </a:extLst>
              </p:cNvPr>
              <p:cNvSpPr/>
              <p:nvPr/>
            </p:nvSpPr>
            <p:spPr>
              <a:xfrm>
                <a:off x="11253911" y="4662296"/>
                <a:ext cx="1986009" cy="1814459"/>
              </a:xfrm>
              <a:custGeom>
                <a:avLst/>
                <a:gdLst>
                  <a:gd name="connsiteX0" fmla="*/ 0 w 1440160"/>
                  <a:gd name="connsiteY0" fmla="*/ 720080 h 1440160"/>
                  <a:gd name="connsiteX1" fmla="*/ 720080 w 1440160"/>
                  <a:gd name="connsiteY1" fmla="*/ 0 h 1440160"/>
                  <a:gd name="connsiteX2" fmla="*/ 1440160 w 1440160"/>
                  <a:gd name="connsiteY2" fmla="*/ 720080 h 1440160"/>
                  <a:gd name="connsiteX3" fmla="*/ 720080 w 1440160"/>
                  <a:gd name="connsiteY3" fmla="*/ 1440160 h 1440160"/>
                  <a:gd name="connsiteX4" fmla="*/ 0 w 1440160"/>
                  <a:gd name="connsiteY4" fmla="*/ 720080 h 1440160"/>
                  <a:gd name="connsiteX0" fmla="*/ 760 w 1440920"/>
                  <a:gd name="connsiteY0" fmla="*/ 720080 h 859944"/>
                  <a:gd name="connsiteX1" fmla="*/ 720840 w 1440920"/>
                  <a:gd name="connsiteY1" fmla="*/ 0 h 859944"/>
                  <a:gd name="connsiteX2" fmla="*/ 1440920 w 1440920"/>
                  <a:gd name="connsiteY2" fmla="*/ 720080 h 859944"/>
                  <a:gd name="connsiteX3" fmla="*/ 835140 w 1440920"/>
                  <a:gd name="connsiteY3" fmla="*/ 541000 h 859944"/>
                  <a:gd name="connsiteX4" fmla="*/ 760 w 1440920"/>
                  <a:gd name="connsiteY4" fmla="*/ 720080 h 859944"/>
                  <a:gd name="connsiteX0" fmla="*/ 30324 w 1470484"/>
                  <a:gd name="connsiteY0" fmla="*/ 720080 h 859944"/>
                  <a:gd name="connsiteX1" fmla="*/ 750404 w 1470484"/>
                  <a:gd name="connsiteY1" fmla="*/ 0 h 859944"/>
                  <a:gd name="connsiteX2" fmla="*/ 1470484 w 1470484"/>
                  <a:gd name="connsiteY2" fmla="*/ 720080 h 859944"/>
                  <a:gd name="connsiteX3" fmla="*/ 864704 w 1470484"/>
                  <a:gd name="connsiteY3" fmla="*/ 541000 h 859944"/>
                  <a:gd name="connsiteX4" fmla="*/ 30324 w 1470484"/>
                  <a:gd name="connsiteY4" fmla="*/ 720080 h 859944"/>
                  <a:gd name="connsiteX0" fmla="*/ 30324 w 1470484"/>
                  <a:gd name="connsiteY0" fmla="*/ 720080 h 856705"/>
                  <a:gd name="connsiteX1" fmla="*/ 750404 w 1470484"/>
                  <a:gd name="connsiteY1" fmla="*/ 0 h 856705"/>
                  <a:gd name="connsiteX2" fmla="*/ 1470484 w 1470484"/>
                  <a:gd name="connsiteY2" fmla="*/ 720080 h 856705"/>
                  <a:gd name="connsiteX3" fmla="*/ 864704 w 1470484"/>
                  <a:gd name="connsiteY3" fmla="*/ 541000 h 856705"/>
                  <a:gd name="connsiteX4" fmla="*/ 30324 w 1470484"/>
                  <a:gd name="connsiteY4" fmla="*/ 720080 h 856705"/>
                  <a:gd name="connsiteX0" fmla="*/ 59 w 1440219"/>
                  <a:gd name="connsiteY0" fmla="*/ 720080 h 911987"/>
                  <a:gd name="connsiteX1" fmla="*/ 720139 w 1440219"/>
                  <a:gd name="connsiteY1" fmla="*/ 0 h 911987"/>
                  <a:gd name="connsiteX2" fmla="*/ 1440219 w 1440219"/>
                  <a:gd name="connsiteY2" fmla="*/ 720080 h 911987"/>
                  <a:gd name="connsiteX3" fmla="*/ 750619 w 1440219"/>
                  <a:gd name="connsiteY3" fmla="*/ 784840 h 911987"/>
                  <a:gd name="connsiteX4" fmla="*/ 59 w 1440219"/>
                  <a:gd name="connsiteY4" fmla="*/ 720080 h 911987"/>
                  <a:gd name="connsiteX0" fmla="*/ 66099 w 1506259"/>
                  <a:gd name="connsiteY0" fmla="*/ 720080 h 911987"/>
                  <a:gd name="connsiteX1" fmla="*/ 786179 w 1506259"/>
                  <a:gd name="connsiteY1" fmla="*/ 0 h 911987"/>
                  <a:gd name="connsiteX2" fmla="*/ 1506259 w 1506259"/>
                  <a:gd name="connsiteY2" fmla="*/ 720080 h 911987"/>
                  <a:gd name="connsiteX3" fmla="*/ 816659 w 1506259"/>
                  <a:gd name="connsiteY3" fmla="*/ 784840 h 911987"/>
                  <a:gd name="connsiteX4" fmla="*/ 66099 w 1506259"/>
                  <a:gd name="connsiteY4" fmla="*/ 720080 h 911987"/>
                  <a:gd name="connsiteX0" fmla="*/ 30706 w 1470866"/>
                  <a:gd name="connsiteY0" fmla="*/ 720080 h 911987"/>
                  <a:gd name="connsiteX1" fmla="*/ 750786 w 1470866"/>
                  <a:gd name="connsiteY1" fmla="*/ 0 h 911987"/>
                  <a:gd name="connsiteX2" fmla="*/ 1470866 w 1470866"/>
                  <a:gd name="connsiteY2" fmla="*/ 720080 h 911987"/>
                  <a:gd name="connsiteX3" fmla="*/ 781266 w 1470866"/>
                  <a:gd name="connsiteY3" fmla="*/ 784840 h 911987"/>
                  <a:gd name="connsiteX4" fmla="*/ 30706 w 1470866"/>
                  <a:gd name="connsiteY4" fmla="*/ 720080 h 911987"/>
                  <a:gd name="connsiteX0" fmla="*/ 30706 w 1470866"/>
                  <a:gd name="connsiteY0" fmla="*/ 720080 h 898605"/>
                  <a:gd name="connsiteX1" fmla="*/ 750786 w 1470866"/>
                  <a:gd name="connsiteY1" fmla="*/ 0 h 898605"/>
                  <a:gd name="connsiteX2" fmla="*/ 1470866 w 1470866"/>
                  <a:gd name="connsiteY2" fmla="*/ 720080 h 898605"/>
                  <a:gd name="connsiteX3" fmla="*/ 781266 w 1470866"/>
                  <a:gd name="connsiteY3" fmla="*/ 784840 h 898605"/>
                  <a:gd name="connsiteX4" fmla="*/ 30706 w 1470866"/>
                  <a:gd name="connsiteY4" fmla="*/ 720080 h 898605"/>
                  <a:gd name="connsiteX0" fmla="*/ 30706 w 1481953"/>
                  <a:gd name="connsiteY0" fmla="*/ 720080 h 898605"/>
                  <a:gd name="connsiteX1" fmla="*/ 750786 w 1481953"/>
                  <a:gd name="connsiteY1" fmla="*/ 0 h 898605"/>
                  <a:gd name="connsiteX2" fmla="*/ 1470866 w 1481953"/>
                  <a:gd name="connsiteY2" fmla="*/ 720080 h 898605"/>
                  <a:gd name="connsiteX3" fmla="*/ 781266 w 1481953"/>
                  <a:gd name="connsiteY3" fmla="*/ 784840 h 898605"/>
                  <a:gd name="connsiteX4" fmla="*/ 30706 w 1481953"/>
                  <a:gd name="connsiteY4" fmla="*/ 720080 h 8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953" h="898605">
                    <a:moveTo>
                      <a:pt x="30706" y="720080"/>
                    </a:moveTo>
                    <a:cubicBezTo>
                      <a:pt x="-126774" y="490213"/>
                      <a:pt x="353097" y="0"/>
                      <a:pt x="750786" y="0"/>
                    </a:cubicBezTo>
                    <a:cubicBezTo>
                      <a:pt x="1148475" y="0"/>
                      <a:pt x="1554686" y="223331"/>
                      <a:pt x="1470866" y="720080"/>
                    </a:cubicBezTo>
                    <a:cubicBezTo>
                      <a:pt x="1379426" y="1079669"/>
                      <a:pt x="1178955" y="784840"/>
                      <a:pt x="781266" y="784840"/>
                    </a:cubicBezTo>
                    <a:cubicBezTo>
                      <a:pt x="383577" y="784840"/>
                      <a:pt x="188186" y="949947"/>
                      <a:pt x="30706" y="720080"/>
                    </a:cubicBezTo>
                    <a:close/>
                  </a:path>
                </a:pathLst>
              </a:cu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CA88FF4-AE69-93E6-DEB3-34C4571397CB}"/>
                </a:ext>
              </a:extLst>
            </p:cNvPr>
            <p:cNvSpPr txBox="1"/>
            <p:nvPr/>
          </p:nvSpPr>
          <p:spPr>
            <a:xfrm>
              <a:off x="3983096" y="495555"/>
              <a:ext cx="38181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03/</a:t>
              </a:r>
              <a:r>
                <a:rPr lang="zh-CN" altLang="en-US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算法部分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DBB5A6E-D913-0EFA-8076-92C9A0575F87}"/>
                </a:ext>
              </a:extLst>
            </p:cNvPr>
            <p:cNvSpPr txBox="1"/>
            <p:nvPr/>
          </p:nvSpPr>
          <p:spPr>
            <a:xfrm>
              <a:off x="10373874" y="495555"/>
              <a:ext cx="1664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/>
              <a:r>
                <a:rPr lang="en-US" altLang="zh-CN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b="1" spc="300" dirty="0">
                  <a:solidFill>
                    <a:srgbClr val="75321A"/>
                  </a:solidFill>
                  <a:cs typeface="+mn-ea"/>
                  <a:sym typeface="+mn-lt"/>
                </a:rPr>
                <a:t>THREE</a:t>
              </a:r>
              <a:endParaRPr lang="zh-CN" altLang="en-US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B5F1307-225F-7CC3-F4C3-8C5D4C4C9618}"/>
                </a:ext>
              </a:extLst>
            </p:cNvPr>
            <p:cNvSpPr txBox="1"/>
            <p:nvPr/>
          </p:nvSpPr>
          <p:spPr>
            <a:xfrm>
              <a:off x="6194782" y="1450026"/>
              <a:ext cx="34433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小的优化和尝试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D1E3F13-A0F0-52C4-7A6B-836D23CF078D}"/>
                </a:ext>
              </a:extLst>
            </p:cNvPr>
            <p:cNvSpPr txBox="1"/>
            <p:nvPr/>
          </p:nvSpPr>
          <p:spPr>
            <a:xfrm>
              <a:off x="6196313" y="1886290"/>
              <a:ext cx="5371800" cy="18996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pc="300" dirty="0">
                  <a:solidFill>
                    <a:srgbClr val="B87A56"/>
                  </a:solidFill>
                  <a:cs typeface="+mn-ea"/>
                  <a:sym typeface="+mn-lt"/>
                </a:rPr>
                <a:t>对于在</a:t>
              </a:r>
              <a:r>
                <a:rPr lang="en-US" altLang="zh-CN" sz="1600" spc="300" dirty="0">
                  <a:solidFill>
                    <a:srgbClr val="B87A56"/>
                  </a:solidFill>
                  <a:cs typeface="+mn-ea"/>
                  <a:sym typeface="+mn-lt"/>
                </a:rPr>
                <a:t>Viterbi</a:t>
              </a:r>
              <a:r>
                <a:rPr lang="zh-CN" altLang="en-US" sz="1600" spc="300" dirty="0">
                  <a:solidFill>
                    <a:srgbClr val="B87A56"/>
                  </a:solidFill>
                  <a:cs typeface="+mn-ea"/>
                  <a:sym typeface="+mn-lt"/>
                </a:rPr>
                <a:t>算法中应当输出的对应点和量进行了尝试。对应点可以分为当前最优解和路径最优解对应的点，量可分为可能性的数学期望和路径最大值，分别对应前面两种情况。在比较后发现两种情况的结果并无太大差异。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B66C040-3402-F108-952B-473534A9143D}"/>
                </a:ext>
              </a:extLst>
            </p:cNvPr>
            <p:cNvSpPr txBox="1"/>
            <p:nvPr/>
          </p:nvSpPr>
          <p:spPr>
            <a:xfrm>
              <a:off x="6194782" y="4269242"/>
              <a:ext cx="34433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单击此处添加标题文本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F8327D-DB5A-FAF9-4B26-254B66761648}"/>
                </a:ext>
              </a:extLst>
            </p:cNvPr>
            <p:cNvSpPr txBox="1"/>
            <p:nvPr/>
          </p:nvSpPr>
          <p:spPr>
            <a:xfrm>
              <a:off x="6223657" y="4559675"/>
              <a:ext cx="5371800" cy="787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spc="300" dirty="0">
                  <a:solidFill>
                    <a:srgbClr val="B87A56"/>
                  </a:solidFill>
                  <a:cs typeface="+mn-ea"/>
                  <a:sym typeface="+mn-lt"/>
                </a:rPr>
                <a:t>此处添加详细文本描述，建议与标题相关并符合整体语言风格，尽量简洁。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6259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31EF540-A6FE-26D0-8509-20379DF60F83}"/>
              </a:ext>
            </a:extLst>
          </p:cNvPr>
          <p:cNvGrpSpPr/>
          <p:nvPr/>
        </p:nvGrpSpPr>
        <p:grpSpPr>
          <a:xfrm>
            <a:off x="-48682" y="-52986"/>
            <a:ext cx="12602088" cy="6963973"/>
            <a:chOff x="-48682" y="-52986"/>
            <a:chExt cx="12602088" cy="696397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FC8ECF-6DB9-E901-4ADB-513E2558ED5B}"/>
                </a:ext>
              </a:extLst>
            </p:cNvPr>
            <p:cNvSpPr/>
            <p:nvPr/>
          </p:nvSpPr>
          <p:spPr>
            <a:xfrm>
              <a:off x="1" y="189"/>
              <a:ext cx="4797469" cy="1173624"/>
            </a:xfrm>
            <a:custGeom>
              <a:avLst/>
              <a:gdLst>
                <a:gd name="connsiteX0" fmla="*/ 0 w 5059831"/>
                <a:gd name="connsiteY0" fmla="*/ 0 h 1237807"/>
                <a:gd name="connsiteX1" fmla="*/ 5059831 w 5059831"/>
                <a:gd name="connsiteY1" fmla="*/ 0 h 1237807"/>
                <a:gd name="connsiteX2" fmla="*/ 5035480 w 5059831"/>
                <a:gd name="connsiteY2" fmla="*/ 34911 h 1237807"/>
                <a:gd name="connsiteX3" fmla="*/ 3860800 w 5059831"/>
                <a:gd name="connsiteY3" fmla="*/ 1190171 h 1237807"/>
                <a:gd name="connsiteX4" fmla="*/ 1625600 w 5059831"/>
                <a:gd name="connsiteY4" fmla="*/ 754743 h 1237807"/>
                <a:gd name="connsiteX5" fmla="*/ 624114 w 5059831"/>
                <a:gd name="connsiteY5" fmla="*/ 1175657 h 1237807"/>
                <a:gd name="connsiteX6" fmla="*/ 59123 w 5059831"/>
                <a:gd name="connsiteY6" fmla="*/ 727946 h 1237807"/>
                <a:gd name="connsiteX7" fmla="*/ 0 w 5059831"/>
                <a:gd name="connsiteY7" fmla="*/ 630647 h 123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9831" h="1237807">
                  <a:moveTo>
                    <a:pt x="0" y="0"/>
                  </a:moveTo>
                  <a:lnTo>
                    <a:pt x="5059831" y="0"/>
                  </a:lnTo>
                  <a:lnTo>
                    <a:pt x="5035480" y="34911"/>
                  </a:lnTo>
                  <a:cubicBezTo>
                    <a:pt x="4705578" y="500554"/>
                    <a:pt x="4261455" y="1048052"/>
                    <a:pt x="3860800" y="1190171"/>
                  </a:cubicBezTo>
                  <a:cubicBezTo>
                    <a:pt x="3219752" y="1417562"/>
                    <a:pt x="2165048" y="757162"/>
                    <a:pt x="1625600" y="754743"/>
                  </a:cubicBezTo>
                  <a:cubicBezTo>
                    <a:pt x="1086152" y="752324"/>
                    <a:pt x="1002332" y="1168884"/>
                    <a:pt x="624114" y="1175657"/>
                  </a:cubicBezTo>
                  <a:cubicBezTo>
                    <a:pt x="387728" y="1179890"/>
                    <a:pt x="219094" y="980867"/>
                    <a:pt x="59123" y="727946"/>
                  </a:cubicBezTo>
                  <a:lnTo>
                    <a:pt x="0" y="630647"/>
                  </a:ln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F6EF886-5CC6-81F6-88B2-07540CD8AB3D}"/>
                </a:ext>
              </a:extLst>
            </p:cNvPr>
            <p:cNvSpPr/>
            <p:nvPr/>
          </p:nvSpPr>
          <p:spPr>
            <a:xfrm>
              <a:off x="-48682" y="-52986"/>
              <a:ext cx="5495195" cy="1416451"/>
            </a:xfrm>
            <a:custGeom>
              <a:avLst/>
              <a:gdLst>
                <a:gd name="connsiteX0" fmla="*/ 0 w 5795714"/>
                <a:gd name="connsiteY0" fmla="*/ 0 h 1493913"/>
                <a:gd name="connsiteX1" fmla="*/ 5795714 w 5795714"/>
                <a:gd name="connsiteY1" fmla="*/ 0 h 1493913"/>
                <a:gd name="connsiteX2" fmla="*/ 5739437 w 5795714"/>
                <a:gd name="connsiteY2" fmla="*/ 53805 h 1493913"/>
                <a:gd name="connsiteX3" fmla="*/ 4775200 w 5795714"/>
                <a:gd name="connsiteY3" fmla="*/ 667657 h 1493913"/>
                <a:gd name="connsiteX4" fmla="*/ 3048000 w 5795714"/>
                <a:gd name="connsiteY4" fmla="*/ 696686 h 1493913"/>
                <a:gd name="connsiteX5" fmla="*/ 856343 w 5795714"/>
                <a:gd name="connsiteY5" fmla="*/ 1480457 h 1493913"/>
                <a:gd name="connsiteX6" fmla="*/ 87114 w 5795714"/>
                <a:gd name="connsiteY6" fmla="*/ 1346051 h 1493913"/>
                <a:gd name="connsiteX7" fmla="*/ 0 w 5795714"/>
                <a:gd name="connsiteY7" fmla="*/ 1291094 h 14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5714" h="1493913">
                  <a:moveTo>
                    <a:pt x="0" y="0"/>
                  </a:moveTo>
                  <a:lnTo>
                    <a:pt x="5795714" y="0"/>
                  </a:lnTo>
                  <a:lnTo>
                    <a:pt x="5739437" y="53805"/>
                  </a:lnTo>
                  <a:cubicBezTo>
                    <a:pt x="5451703" y="318634"/>
                    <a:pt x="5147129" y="553357"/>
                    <a:pt x="4775200" y="667657"/>
                  </a:cubicBezTo>
                  <a:cubicBezTo>
                    <a:pt x="4279295" y="820057"/>
                    <a:pt x="3701143" y="561219"/>
                    <a:pt x="3048000" y="696686"/>
                  </a:cubicBezTo>
                  <a:cubicBezTo>
                    <a:pt x="2394857" y="832153"/>
                    <a:pt x="1403048" y="1410305"/>
                    <a:pt x="856343" y="1480457"/>
                  </a:cubicBezTo>
                  <a:cubicBezTo>
                    <a:pt x="514653" y="1524302"/>
                    <a:pt x="280685" y="1456172"/>
                    <a:pt x="87114" y="1346051"/>
                  </a:cubicBezTo>
                  <a:lnTo>
                    <a:pt x="0" y="1291094"/>
                  </a:lnTo>
                  <a:close/>
                </a:path>
              </a:pathLst>
            </a:custGeom>
            <a:noFill/>
            <a:ln w="25400"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56F215F-ACB3-FFE5-2D10-3D6DF11B65CF}"/>
                </a:ext>
              </a:extLst>
            </p:cNvPr>
            <p:cNvSpPr/>
            <p:nvPr/>
          </p:nvSpPr>
          <p:spPr>
            <a:xfrm>
              <a:off x="4537801" y="3491308"/>
              <a:ext cx="7654200" cy="3394214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A09CC-8616-FABB-E438-690E278477D8}"/>
                </a:ext>
              </a:extLst>
            </p:cNvPr>
            <p:cNvSpPr/>
            <p:nvPr/>
          </p:nvSpPr>
          <p:spPr>
            <a:xfrm>
              <a:off x="6078101" y="2442799"/>
              <a:ext cx="6162582" cy="4468188"/>
            </a:xfrm>
            <a:custGeom>
              <a:avLst/>
              <a:gdLst>
                <a:gd name="connsiteX0" fmla="*/ 6499598 w 6499598"/>
                <a:gd name="connsiteY0" fmla="*/ 0 h 4712542"/>
                <a:gd name="connsiteX1" fmla="*/ 6499598 w 6499598"/>
                <a:gd name="connsiteY1" fmla="*/ 4712542 h 4712542"/>
                <a:gd name="connsiteX2" fmla="*/ 0 w 6499598"/>
                <a:gd name="connsiteY2" fmla="*/ 4712542 h 4712542"/>
                <a:gd name="connsiteX3" fmla="*/ 59904 w 6499598"/>
                <a:gd name="connsiteY3" fmla="*/ 4638461 h 4712542"/>
                <a:gd name="connsiteX4" fmla="*/ 1333419 w 6499598"/>
                <a:gd name="connsiteY4" fmla="*/ 3503321 h 4712542"/>
                <a:gd name="connsiteX5" fmla="*/ 4091134 w 6499598"/>
                <a:gd name="connsiteY5" fmla="*/ 3198521 h 4712542"/>
                <a:gd name="connsiteX6" fmla="*/ 5513534 w 6499598"/>
                <a:gd name="connsiteY6" fmla="*/ 673035 h 4712542"/>
                <a:gd name="connsiteX7" fmla="*/ 6319077 w 6499598"/>
                <a:gd name="connsiteY7" fmla="*/ 76589 h 47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9598" h="4712542">
                  <a:moveTo>
                    <a:pt x="6499598" y="0"/>
                  </a:moveTo>
                  <a:lnTo>
                    <a:pt x="6499598" y="4712542"/>
                  </a:lnTo>
                  <a:lnTo>
                    <a:pt x="0" y="4712542"/>
                  </a:lnTo>
                  <a:lnTo>
                    <a:pt x="59904" y="4638461"/>
                  </a:lnTo>
                  <a:cubicBezTo>
                    <a:pt x="381505" y="4242359"/>
                    <a:pt x="831165" y="3716197"/>
                    <a:pt x="1333419" y="3503321"/>
                  </a:cubicBezTo>
                  <a:cubicBezTo>
                    <a:pt x="2063972" y="3193683"/>
                    <a:pt x="3394448" y="3670235"/>
                    <a:pt x="4091134" y="3198521"/>
                  </a:cubicBezTo>
                  <a:cubicBezTo>
                    <a:pt x="4787820" y="2726807"/>
                    <a:pt x="5000696" y="1241511"/>
                    <a:pt x="5513534" y="673035"/>
                  </a:cubicBezTo>
                  <a:cubicBezTo>
                    <a:pt x="5769953" y="388797"/>
                    <a:pt x="6040886" y="207066"/>
                    <a:pt x="6319077" y="76589"/>
                  </a:cubicBezTo>
                  <a:close/>
                </a:path>
              </a:pathLst>
            </a:cu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963FA65-2E5F-4B71-EC7D-7C8AE8136376}"/>
                </a:ext>
              </a:extLst>
            </p:cNvPr>
            <p:cNvSpPr/>
            <p:nvPr/>
          </p:nvSpPr>
          <p:spPr>
            <a:xfrm>
              <a:off x="10670375" y="4999308"/>
              <a:ext cx="1883031" cy="1141805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953" h="898605">
                  <a:moveTo>
                    <a:pt x="30706" y="720080"/>
                  </a:moveTo>
                  <a:cubicBezTo>
                    <a:pt x="-126774" y="490213"/>
                    <a:pt x="353097" y="0"/>
                    <a:pt x="750786" y="0"/>
                  </a:cubicBezTo>
                  <a:cubicBezTo>
                    <a:pt x="1148475" y="0"/>
                    <a:pt x="1554686" y="223331"/>
                    <a:pt x="1470866" y="720080"/>
                  </a:cubicBezTo>
                  <a:cubicBezTo>
                    <a:pt x="1379426" y="1079669"/>
                    <a:pt x="1178955" y="784840"/>
                    <a:pt x="781266" y="784840"/>
                  </a:cubicBezTo>
                  <a:cubicBezTo>
                    <a:pt x="383577" y="784840"/>
                    <a:pt x="188186" y="949947"/>
                    <a:pt x="30706" y="720080"/>
                  </a:cubicBez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30E099-975C-3D0A-F8D0-54F632465EE7}"/>
                </a:ext>
              </a:extLst>
            </p:cNvPr>
            <p:cNvSpPr txBox="1"/>
            <p:nvPr/>
          </p:nvSpPr>
          <p:spPr>
            <a:xfrm>
              <a:off x="623888" y="3001934"/>
              <a:ext cx="537580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75321A"/>
                  </a:solidFill>
                  <a:effectLst/>
                  <a:uLnTx/>
                  <a:uFillTx/>
                  <a:cs typeface="+mn-ea"/>
                  <a:sym typeface="+mn-lt"/>
                </a:rPr>
                <a:t>下步工作重点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1F56868-B936-952A-13E0-1AB160B9F951}"/>
                </a:ext>
              </a:extLst>
            </p:cNvPr>
            <p:cNvSpPr txBox="1"/>
            <p:nvPr/>
          </p:nvSpPr>
          <p:spPr>
            <a:xfrm>
              <a:off x="725077" y="3991470"/>
              <a:ext cx="5353024" cy="7875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866943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300" normalizeH="0" baseline="0" noProof="0" dirty="0">
                  <a:ln>
                    <a:noFill/>
                  </a:ln>
                  <a:solidFill>
                    <a:srgbClr val="D6B29D"/>
                  </a:solidFill>
                  <a:effectLst/>
                  <a:uLnTx/>
                  <a:uFillTx/>
                  <a:cs typeface="+mn-ea"/>
                  <a:sym typeface="+mn-lt"/>
                </a:rPr>
                <a:t>根据自己的需要添加适当的文字，此处添加详细文本描述，建议与标题相关尽量简洁。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B02B6C5-B38B-6628-8BB4-6CB16D72A216}"/>
                </a:ext>
              </a:extLst>
            </p:cNvPr>
            <p:cNvSpPr txBox="1"/>
            <p:nvPr/>
          </p:nvSpPr>
          <p:spPr>
            <a:xfrm>
              <a:off x="10664842" y="489648"/>
              <a:ext cx="11407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D6B29D"/>
                  </a:solidFill>
                  <a:effectLst/>
                  <a:uLnTx/>
                  <a:uFillTx/>
                  <a:cs typeface="+mn-ea"/>
                  <a:sym typeface="+mn-lt"/>
                </a:rPr>
                <a:t>YOUR</a:t>
              </a:r>
            </a:p>
            <a:p>
              <a:pPr marL="0" marR="0" lvl="0" indent="0" algn="ctr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LOGO</a:t>
              </a:r>
              <a:endPara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B87A5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31B871-EB03-BFB4-D710-E757ACA7CDC5}"/>
                </a:ext>
              </a:extLst>
            </p:cNvPr>
            <p:cNvSpPr txBox="1"/>
            <p:nvPr/>
          </p:nvSpPr>
          <p:spPr>
            <a:xfrm>
              <a:off x="543996" y="6041802"/>
              <a:ext cx="26480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300" normalizeH="0" baseline="0" noProof="0" dirty="0">
                <a:ln>
                  <a:noFill/>
                </a:ln>
                <a:solidFill>
                  <a:srgbClr val="D6B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A683AA-D5ED-ADBC-BD3C-1370D64C056B}"/>
                </a:ext>
              </a:extLst>
            </p:cNvPr>
            <p:cNvSpPr txBox="1"/>
            <p:nvPr/>
          </p:nvSpPr>
          <p:spPr>
            <a:xfrm>
              <a:off x="7104571" y="1893990"/>
              <a:ext cx="3560271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2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900" b="1" i="0" u="none" strike="noStrike" kern="1200" cap="none" spc="0" normalizeH="0" baseline="0" noProof="0" dirty="0">
                  <a:ln>
                    <a:noFill/>
                  </a:ln>
                  <a:solidFill>
                    <a:srgbClr val="D6B29D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8900" b="1" i="0" u="none" strike="noStrike" kern="1200" cap="none" spc="0" normalizeH="0" baseline="0" noProof="0" dirty="0">
                  <a:ln>
                    <a:noFill/>
                  </a:ln>
                  <a:solidFill>
                    <a:srgbClr val="75321A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endParaRPr kumimoji="0" lang="zh-CN" altLang="en-US" sz="18900" b="1" i="0" u="none" strike="noStrike" kern="1200" cap="none" spc="0" normalizeH="0" baseline="0" noProof="0" dirty="0">
                <a:ln>
                  <a:noFill/>
                </a:ln>
                <a:solidFill>
                  <a:srgbClr val="7532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276C89-1CFF-6F0E-DC8B-6D4B6555FA06}"/>
                </a:ext>
              </a:extLst>
            </p:cNvPr>
            <p:cNvSpPr txBox="1"/>
            <p:nvPr/>
          </p:nvSpPr>
          <p:spPr>
            <a:xfrm>
              <a:off x="614240" y="2319734"/>
              <a:ext cx="35602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PART </a:t>
              </a: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75321A"/>
                  </a:solidFill>
                  <a:effectLst/>
                  <a:uLnTx/>
                  <a:uFillTx/>
                  <a:cs typeface="+mn-ea"/>
                  <a:sym typeface="+mn-lt"/>
                </a:rPr>
                <a:t>FOUR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7532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478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096DDF-F1D5-67DD-8457-0109EFE3FC72}"/>
              </a:ext>
            </a:extLst>
          </p:cNvPr>
          <p:cNvGrpSpPr/>
          <p:nvPr/>
        </p:nvGrpSpPr>
        <p:grpSpPr>
          <a:xfrm>
            <a:off x="-48682" y="-53177"/>
            <a:ext cx="12684249" cy="7023416"/>
            <a:chOff x="-48682" y="-53177"/>
            <a:chExt cx="12684249" cy="7023416"/>
          </a:xfrm>
        </p:grpSpPr>
        <p:sp>
          <p:nvSpPr>
            <p:cNvPr id="26" name="Rounded Rectangle 67">
              <a:extLst>
                <a:ext uri="{FF2B5EF4-FFF2-40B4-BE49-F238E27FC236}">
                  <a16:creationId xmlns:a16="http://schemas.microsoft.com/office/drawing/2014/main" id="{C8839F71-3F41-840B-2B9C-BD185B35C807}"/>
                </a:ext>
              </a:extLst>
            </p:cNvPr>
            <p:cNvSpPr/>
            <p:nvPr/>
          </p:nvSpPr>
          <p:spPr>
            <a:xfrm>
              <a:off x="914684" y="1646782"/>
              <a:ext cx="1357430" cy="1210624"/>
            </a:xfrm>
            <a:prstGeom prst="roundRect">
              <a:avLst/>
            </a:pr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 fontAlgn="base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spc="3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7" name="Rounded Rectangle 69">
              <a:extLst>
                <a:ext uri="{FF2B5EF4-FFF2-40B4-BE49-F238E27FC236}">
                  <a16:creationId xmlns:a16="http://schemas.microsoft.com/office/drawing/2014/main" id="{AE06EF0B-B8B0-A606-C7E9-241F2D7C251E}"/>
                </a:ext>
              </a:extLst>
            </p:cNvPr>
            <p:cNvSpPr/>
            <p:nvPr/>
          </p:nvSpPr>
          <p:spPr>
            <a:xfrm>
              <a:off x="914684" y="2997982"/>
              <a:ext cx="1357430" cy="1210621"/>
            </a:xfrm>
            <a:prstGeom prst="roundRect">
              <a:avLst/>
            </a:prstGeom>
            <a:solidFill>
              <a:srgbClr val="D6B29D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 fontAlgn="base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spc="3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8" name="Rounded Rectangle 71">
              <a:extLst>
                <a:ext uri="{FF2B5EF4-FFF2-40B4-BE49-F238E27FC236}">
                  <a16:creationId xmlns:a16="http://schemas.microsoft.com/office/drawing/2014/main" id="{BD308367-95DA-4D6A-D070-B8F63739FFE4}"/>
                </a:ext>
              </a:extLst>
            </p:cNvPr>
            <p:cNvSpPr/>
            <p:nvPr/>
          </p:nvSpPr>
          <p:spPr>
            <a:xfrm>
              <a:off x="914684" y="4349179"/>
              <a:ext cx="1357430" cy="1210621"/>
            </a:xfrm>
            <a:prstGeom prst="roundRect">
              <a:avLst/>
            </a:pr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 fontAlgn="base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spc="300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9" name="Rounded Rectangle 44">
              <a:extLst>
                <a:ext uri="{FF2B5EF4-FFF2-40B4-BE49-F238E27FC236}">
                  <a16:creationId xmlns:a16="http://schemas.microsoft.com/office/drawing/2014/main" id="{B02D7653-222F-3872-6E4D-21097545CE37}"/>
                </a:ext>
              </a:extLst>
            </p:cNvPr>
            <p:cNvSpPr/>
            <p:nvPr/>
          </p:nvSpPr>
          <p:spPr>
            <a:xfrm flipH="1">
              <a:off x="6443798" y="2981806"/>
              <a:ext cx="1357430" cy="1210624"/>
            </a:xfrm>
            <a:prstGeom prst="roundRect">
              <a:avLst/>
            </a:prstGeom>
            <a:solidFill>
              <a:srgbClr val="D6B29D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363016" fontAlgn="base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spc="300" dirty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E2E5DDE-E47B-2B1D-00A0-E093FAE528C7}"/>
                </a:ext>
              </a:extLst>
            </p:cNvPr>
            <p:cNvGrpSpPr/>
            <p:nvPr/>
          </p:nvGrpSpPr>
          <p:grpSpPr>
            <a:xfrm>
              <a:off x="-48682" y="-53177"/>
              <a:ext cx="3443356" cy="887614"/>
              <a:chOff x="-51345" y="-56083"/>
              <a:chExt cx="5795714" cy="1493913"/>
            </a:xfrm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48D2EC70-AE73-6036-A276-B385D834EBE6}"/>
                  </a:ext>
                </a:extLst>
              </p:cNvPr>
              <p:cNvSpPr/>
              <p:nvPr/>
            </p:nvSpPr>
            <p:spPr>
              <a:xfrm>
                <a:off x="0" y="0"/>
                <a:ext cx="5059831" cy="1237807"/>
              </a:xfrm>
              <a:custGeom>
                <a:avLst/>
                <a:gdLst>
                  <a:gd name="connsiteX0" fmla="*/ 0 w 5059831"/>
                  <a:gd name="connsiteY0" fmla="*/ 0 h 1237807"/>
                  <a:gd name="connsiteX1" fmla="*/ 5059831 w 5059831"/>
                  <a:gd name="connsiteY1" fmla="*/ 0 h 1237807"/>
                  <a:gd name="connsiteX2" fmla="*/ 5035480 w 5059831"/>
                  <a:gd name="connsiteY2" fmla="*/ 34911 h 1237807"/>
                  <a:gd name="connsiteX3" fmla="*/ 3860800 w 5059831"/>
                  <a:gd name="connsiteY3" fmla="*/ 1190171 h 1237807"/>
                  <a:gd name="connsiteX4" fmla="*/ 1625600 w 5059831"/>
                  <a:gd name="connsiteY4" fmla="*/ 754743 h 1237807"/>
                  <a:gd name="connsiteX5" fmla="*/ 624114 w 5059831"/>
                  <a:gd name="connsiteY5" fmla="*/ 1175657 h 1237807"/>
                  <a:gd name="connsiteX6" fmla="*/ 59123 w 5059831"/>
                  <a:gd name="connsiteY6" fmla="*/ 727946 h 1237807"/>
                  <a:gd name="connsiteX7" fmla="*/ 0 w 5059831"/>
                  <a:gd name="connsiteY7" fmla="*/ 630647 h 1237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59831" h="1237807">
                    <a:moveTo>
                      <a:pt x="0" y="0"/>
                    </a:moveTo>
                    <a:lnTo>
                      <a:pt x="5059831" y="0"/>
                    </a:lnTo>
                    <a:lnTo>
                      <a:pt x="5035480" y="34911"/>
                    </a:lnTo>
                    <a:cubicBezTo>
                      <a:pt x="4705578" y="500554"/>
                      <a:pt x="4261455" y="1048052"/>
                      <a:pt x="3860800" y="1190171"/>
                    </a:cubicBezTo>
                    <a:cubicBezTo>
                      <a:pt x="3219752" y="1417562"/>
                      <a:pt x="2165048" y="757162"/>
                      <a:pt x="1625600" y="754743"/>
                    </a:cubicBezTo>
                    <a:cubicBezTo>
                      <a:pt x="1086152" y="752324"/>
                      <a:pt x="1002332" y="1168884"/>
                      <a:pt x="624114" y="1175657"/>
                    </a:cubicBezTo>
                    <a:cubicBezTo>
                      <a:pt x="387728" y="1179890"/>
                      <a:pt x="219094" y="980867"/>
                      <a:pt x="59123" y="727946"/>
                    </a:cubicBezTo>
                    <a:lnTo>
                      <a:pt x="0" y="630647"/>
                    </a:lnTo>
                    <a:close/>
                  </a:path>
                </a:pathLst>
              </a:custGeom>
              <a:solidFill>
                <a:srgbClr val="F6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1B9F4E43-A4A0-0BDF-61FA-EE17B7F0E8FB}"/>
                  </a:ext>
                </a:extLst>
              </p:cNvPr>
              <p:cNvSpPr/>
              <p:nvPr/>
            </p:nvSpPr>
            <p:spPr>
              <a:xfrm>
                <a:off x="-51345" y="-56083"/>
                <a:ext cx="5795714" cy="1493913"/>
              </a:xfrm>
              <a:custGeom>
                <a:avLst/>
                <a:gdLst>
                  <a:gd name="connsiteX0" fmla="*/ 0 w 5795714"/>
                  <a:gd name="connsiteY0" fmla="*/ 0 h 1493913"/>
                  <a:gd name="connsiteX1" fmla="*/ 5795714 w 5795714"/>
                  <a:gd name="connsiteY1" fmla="*/ 0 h 1493913"/>
                  <a:gd name="connsiteX2" fmla="*/ 5739437 w 5795714"/>
                  <a:gd name="connsiteY2" fmla="*/ 53805 h 1493913"/>
                  <a:gd name="connsiteX3" fmla="*/ 4775200 w 5795714"/>
                  <a:gd name="connsiteY3" fmla="*/ 667657 h 1493913"/>
                  <a:gd name="connsiteX4" fmla="*/ 3048000 w 5795714"/>
                  <a:gd name="connsiteY4" fmla="*/ 696686 h 1493913"/>
                  <a:gd name="connsiteX5" fmla="*/ 856343 w 5795714"/>
                  <a:gd name="connsiteY5" fmla="*/ 1480457 h 1493913"/>
                  <a:gd name="connsiteX6" fmla="*/ 87114 w 5795714"/>
                  <a:gd name="connsiteY6" fmla="*/ 1346051 h 1493913"/>
                  <a:gd name="connsiteX7" fmla="*/ 0 w 5795714"/>
                  <a:gd name="connsiteY7" fmla="*/ 1291094 h 149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95714" h="1493913">
                    <a:moveTo>
                      <a:pt x="0" y="0"/>
                    </a:moveTo>
                    <a:lnTo>
                      <a:pt x="5795714" y="0"/>
                    </a:lnTo>
                    <a:lnTo>
                      <a:pt x="5739437" y="53805"/>
                    </a:lnTo>
                    <a:cubicBezTo>
                      <a:pt x="5451703" y="318634"/>
                      <a:pt x="5147129" y="553357"/>
                      <a:pt x="4775200" y="667657"/>
                    </a:cubicBezTo>
                    <a:cubicBezTo>
                      <a:pt x="4279295" y="820057"/>
                      <a:pt x="3701143" y="561219"/>
                      <a:pt x="3048000" y="696686"/>
                    </a:cubicBezTo>
                    <a:cubicBezTo>
                      <a:pt x="2394857" y="832153"/>
                      <a:pt x="1403048" y="1410305"/>
                      <a:pt x="856343" y="1480457"/>
                    </a:cubicBezTo>
                    <a:cubicBezTo>
                      <a:pt x="514653" y="1524302"/>
                      <a:pt x="280685" y="1456172"/>
                      <a:pt x="87114" y="1346051"/>
                    </a:cubicBezTo>
                    <a:lnTo>
                      <a:pt x="0" y="1291094"/>
                    </a:ln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B0DB7A9-6AB4-5647-8974-315FDFC6F885}"/>
                </a:ext>
              </a:extLst>
            </p:cNvPr>
            <p:cNvGrpSpPr/>
            <p:nvPr/>
          </p:nvGrpSpPr>
          <p:grpSpPr>
            <a:xfrm>
              <a:off x="0" y="4932459"/>
              <a:ext cx="12635567" cy="2037780"/>
              <a:chOff x="2492727" y="2576191"/>
              <a:chExt cx="10747193" cy="4891612"/>
            </a:xfrm>
          </p:grpSpPr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66B7FCE4-DC2B-ADC1-B4B5-641103E657EC}"/>
                  </a:ext>
                </a:extLst>
              </p:cNvPr>
              <p:cNvSpPr/>
              <p:nvPr/>
            </p:nvSpPr>
            <p:spPr>
              <a:xfrm flipH="1">
                <a:off x="2492727" y="4751950"/>
                <a:ext cx="5805842" cy="2574569"/>
              </a:xfrm>
              <a:custGeom>
                <a:avLst/>
                <a:gdLst>
                  <a:gd name="connsiteX0" fmla="*/ 8072789 w 8072789"/>
                  <a:gd name="connsiteY0" fmla="*/ 0 h 3579835"/>
                  <a:gd name="connsiteX1" fmla="*/ 8072789 w 8072789"/>
                  <a:gd name="connsiteY1" fmla="*/ 3579835 h 3579835"/>
                  <a:gd name="connsiteX2" fmla="*/ 0 w 8072789"/>
                  <a:gd name="connsiteY2" fmla="*/ 3579835 h 3579835"/>
                  <a:gd name="connsiteX3" fmla="*/ 1812 w 8072789"/>
                  <a:gd name="connsiteY3" fmla="*/ 3562472 h 3579835"/>
                  <a:gd name="connsiteX4" fmla="*/ 584325 w 8072789"/>
                  <a:gd name="connsiteY4" fmla="*/ 2138385 h 3579835"/>
                  <a:gd name="connsiteX5" fmla="*/ 2790496 w 8072789"/>
                  <a:gd name="connsiteY5" fmla="*/ 2051299 h 3579835"/>
                  <a:gd name="connsiteX6" fmla="*/ 4633810 w 8072789"/>
                  <a:gd name="connsiteY6" fmla="*/ 149928 h 3579835"/>
                  <a:gd name="connsiteX7" fmla="*/ 6839982 w 8072789"/>
                  <a:gd name="connsiteY7" fmla="*/ 512785 h 3579835"/>
                  <a:gd name="connsiteX8" fmla="*/ 7966653 w 8072789"/>
                  <a:gd name="connsiteY8" fmla="*/ 63296 h 35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2789" h="3579835">
                    <a:moveTo>
                      <a:pt x="8072789" y="0"/>
                    </a:moveTo>
                    <a:lnTo>
                      <a:pt x="8072789" y="3579835"/>
                    </a:lnTo>
                    <a:lnTo>
                      <a:pt x="0" y="3579835"/>
                    </a:lnTo>
                    <a:lnTo>
                      <a:pt x="1812" y="3562472"/>
                    </a:lnTo>
                    <a:cubicBezTo>
                      <a:pt x="68652" y="2960445"/>
                      <a:pt x="173692" y="2396619"/>
                      <a:pt x="584325" y="2138385"/>
                    </a:cubicBezTo>
                    <a:cubicBezTo>
                      <a:pt x="1053620" y="1843261"/>
                      <a:pt x="2115582" y="2382708"/>
                      <a:pt x="2790496" y="2051299"/>
                    </a:cubicBezTo>
                    <a:cubicBezTo>
                      <a:pt x="3465410" y="1719890"/>
                      <a:pt x="3958896" y="406347"/>
                      <a:pt x="4633810" y="149928"/>
                    </a:cubicBezTo>
                    <a:cubicBezTo>
                      <a:pt x="5308724" y="-106491"/>
                      <a:pt x="6094915" y="650671"/>
                      <a:pt x="6839982" y="512785"/>
                    </a:cubicBezTo>
                    <a:cubicBezTo>
                      <a:pt x="7212515" y="443842"/>
                      <a:pt x="7588677" y="277835"/>
                      <a:pt x="7966653" y="63296"/>
                    </a:cubicBezTo>
                    <a:close/>
                  </a:path>
                </a:pathLst>
              </a:custGeom>
              <a:solidFill>
                <a:srgbClr val="F6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 dirty="0">
                  <a:cs typeface="+mn-ea"/>
                  <a:sym typeface="+mn-lt"/>
                </a:endParaRPr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E3E86372-B536-0B76-D43E-EAE3ACD5ABC9}"/>
                  </a:ext>
                </a:extLst>
              </p:cNvPr>
              <p:cNvSpPr/>
              <p:nvPr/>
            </p:nvSpPr>
            <p:spPr>
              <a:xfrm>
                <a:off x="6163522" y="2576191"/>
                <a:ext cx="6746573" cy="4891612"/>
              </a:xfrm>
              <a:custGeom>
                <a:avLst/>
                <a:gdLst>
                  <a:gd name="connsiteX0" fmla="*/ 6499598 w 6499598"/>
                  <a:gd name="connsiteY0" fmla="*/ 0 h 4712542"/>
                  <a:gd name="connsiteX1" fmla="*/ 6499598 w 6499598"/>
                  <a:gd name="connsiteY1" fmla="*/ 4712542 h 4712542"/>
                  <a:gd name="connsiteX2" fmla="*/ 0 w 6499598"/>
                  <a:gd name="connsiteY2" fmla="*/ 4712542 h 4712542"/>
                  <a:gd name="connsiteX3" fmla="*/ 59904 w 6499598"/>
                  <a:gd name="connsiteY3" fmla="*/ 4638461 h 4712542"/>
                  <a:gd name="connsiteX4" fmla="*/ 1333419 w 6499598"/>
                  <a:gd name="connsiteY4" fmla="*/ 3503321 h 4712542"/>
                  <a:gd name="connsiteX5" fmla="*/ 4091134 w 6499598"/>
                  <a:gd name="connsiteY5" fmla="*/ 3198521 h 4712542"/>
                  <a:gd name="connsiteX6" fmla="*/ 5513534 w 6499598"/>
                  <a:gd name="connsiteY6" fmla="*/ 673035 h 4712542"/>
                  <a:gd name="connsiteX7" fmla="*/ 6319077 w 6499598"/>
                  <a:gd name="connsiteY7" fmla="*/ 76589 h 471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8" h="4712542">
                    <a:moveTo>
                      <a:pt x="6499598" y="0"/>
                    </a:moveTo>
                    <a:lnTo>
                      <a:pt x="6499598" y="4712542"/>
                    </a:lnTo>
                    <a:lnTo>
                      <a:pt x="0" y="4712542"/>
                    </a:lnTo>
                    <a:lnTo>
                      <a:pt x="59904" y="4638461"/>
                    </a:lnTo>
                    <a:cubicBezTo>
                      <a:pt x="381505" y="4242359"/>
                      <a:pt x="831165" y="3716197"/>
                      <a:pt x="1333419" y="3503321"/>
                    </a:cubicBezTo>
                    <a:cubicBezTo>
                      <a:pt x="2063972" y="3193683"/>
                      <a:pt x="3394448" y="3670235"/>
                      <a:pt x="4091134" y="3198521"/>
                    </a:cubicBezTo>
                    <a:cubicBezTo>
                      <a:pt x="4787820" y="2726807"/>
                      <a:pt x="5000696" y="1241511"/>
                      <a:pt x="5513534" y="673035"/>
                    </a:cubicBezTo>
                    <a:cubicBezTo>
                      <a:pt x="5769953" y="388797"/>
                      <a:pt x="6040886" y="207066"/>
                      <a:pt x="6319077" y="76589"/>
                    </a:cubicBez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34" name="椭圆 16">
                <a:extLst>
                  <a:ext uri="{FF2B5EF4-FFF2-40B4-BE49-F238E27FC236}">
                    <a16:creationId xmlns:a16="http://schemas.microsoft.com/office/drawing/2014/main" id="{2C86A4B2-BE00-53F7-C94B-2312B05D185C}"/>
                  </a:ext>
                </a:extLst>
              </p:cNvPr>
              <p:cNvSpPr/>
              <p:nvPr/>
            </p:nvSpPr>
            <p:spPr>
              <a:xfrm>
                <a:off x="11253911" y="4662296"/>
                <a:ext cx="1986009" cy="1814459"/>
              </a:xfrm>
              <a:custGeom>
                <a:avLst/>
                <a:gdLst>
                  <a:gd name="connsiteX0" fmla="*/ 0 w 1440160"/>
                  <a:gd name="connsiteY0" fmla="*/ 720080 h 1440160"/>
                  <a:gd name="connsiteX1" fmla="*/ 720080 w 1440160"/>
                  <a:gd name="connsiteY1" fmla="*/ 0 h 1440160"/>
                  <a:gd name="connsiteX2" fmla="*/ 1440160 w 1440160"/>
                  <a:gd name="connsiteY2" fmla="*/ 720080 h 1440160"/>
                  <a:gd name="connsiteX3" fmla="*/ 720080 w 1440160"/>
                  <a:gd name="connsiteY3" fmla="*/ 1440160 h 1440160"/>
                  <a:gd name="connsiteX4" fmla="*/ 0 w 1440160"/>
                  <a:gd name="connsiteY4" fmla="*/ 720080 h 1440160"/>
                  <a:gd name="connsiteX0" fmla="*/ 760 w 1440920"/>
                  <a:gd name="connsiteY0" fmla="*/ 720080 h 859944"/>
                  <a:gd name="connsiteX1" fmla="*/ 720840 w 1440920"/>
                  <a:gd name="connsiteY1" fmla="*/ 0 h 859944"/>
                  <a:gd name="connsiteX2" fmla="*/ 1440920 w 1440920"/>
                  <a:gd name="connsiteY2" fmla="*/ 720080 h 859944"/>
                  <a:gd name="connsiteX3" fmla="*/ 835140 w 1440920"/>
                  <a:gd name="connsiteY3" fmla="*/ 541000 h 859944"/>
                  <a:gd name="connsiteX4" fmla="*/ 760 w 1440920"/>
                  <a:gd name="connsiteY4" fmla="*/ 720080 h 859944"/>
                  <a:gd name="connsiteX0" fmla="*/ 30324 w 1470484"/>
                  <a:gd name="connsiteY0" fmla="*/ 720080 h 859944"/>
                  <a:gd name="connsiteX1" fmla="*/ 750404 w 1470484"/>
                  <a:gd name="connsiteY1" fmla="*/ 0 h 859944"/>
                  <a:gd name="connsiteX2" fmla="*/ 1470484 w 1470484"/>
                  <a:gd name="connsiteY2" fmla="*/ 720080 h 859944"/>
                  <a:gd name="connsiteX3" fmla="*/ 864704 w 1470484"/>
                  <a:gd name="connsiteY3" fmla="*/ 541000 h 859944"/>
                  <a:gd name="connsiteX4" fmla="*/ 30324 w 1470484"/>
                  <a:gd name="connsiteY4" fmla="*/ 720080 h 859944"/>
                  <a:gd name="connsiteX0" fmla="*/ 30324 w 1470484"/>
                  <a:gd name="connsiteY0" fmla="*/ 720080 h 856705"/>
                  <a:gd name="connsiteX1" fmla="*/ 750404 w 1470484"/>
                  <a:gd name="connsiteY1" fmla="*/ 0 h 856705"/>
                  <a:gd name="connsiteX2" fmla="*/ 1470484 w 1470484"/>
                  <a:gd name="connsiteY2" fmla="*/ 720080 h 856705"/>
                  <a:gd name="connsiteX3" fmla="*/ 864704 w 1470484"/>
                  <a:gd name="connsiteY3" fmla="*/ 541000 h 856705"/>
                  <a:gd name="connsiteX4" fmla="*/ 30324 w 1470484"/>
                  <a:gd name="connsiteY4" fmla="*/ 720080 h 856705"/>
                  <a:gd name="connsiteX0" fmla="*/ 59 w 1440219"/>
                  <a:gd name="connsiteY0" fmla="*/ 720080 h 911987"/>
                  <a:gd name="connsiteX1" fmla="*/ 720139 w 1440219"/>
                  <a:gd name="connsiteY1" fmla="*/ 0 h 911987"/>
                  <a:gd name="connsiteX2" fmla="*/ 1440219 w 1440219"/>
                  <a:gd name="connsiteY2" fmla="*/ 720080 h 911987"/>
                  <a:gd name="connsiteX3" fmla="*/ 750619 w 1440219"/>
                  <a:gd name="connsiteY3" fmla="*/ 784840 h 911987"/>
                  <a:gd name="connsiteX4" fmla="*/ 59 w 1440219"/>
                  <a:gd name="connsiteY4" fmla="*/ 720080 h 911987"/>
                  <a:gd name="connsiteX0" fmla="*/ 66099 w 1506259"/>
                  <a:gd name="connsiteY0" fmla="*/ 720080 h 911987"/>
                  <a:gd name="connsiteX1" fmla="*/ 786179 w 1506259"/>
                  <a:gd name="connsiteY1" fmla="*/ 0 h 911987"/>
                  <a:gd name="connsiteX2" fmla="*/ 1506259 w 1506259"/>
                  <a:gd name="connsiteY2" fmla="*/ 720080 h 911987"/>
                  <a:gd name="connsiteX3" fmla="*/ 816659 w 1506259"/>
                  <a:gd name="connsiteY3" fmla="*/ 784840 h 911987"/>
                  <a:gd name="connsiteX4" fmla="*/ 66099 w 1506259"/>
                  <a:gd name="connsiteY4" fmla="*/ 720080 h 911987"/>
                  <a:gd name="connsiteX0" fmla="*/ 30706 w 1470866"/>
                  <a:gd name="connsiteY0" fmla="*/ 720080 h 911987"/>
                  <a:gd name="connsiteX1" fmla="*/ 750786 w 1470866"/>
                  <a:gd name="connsiteY1" fmla="*/ 0 h 911987"/>
                  <a:gd name="connsiteX2" fmla="*/ 1470866 w 1470866"/>
                  <a:gd name="connsiteY2" fmla="*/ 720080 h 911987"/>
                  <a:gd name="connsiteX3" fmla="*/ 781266 w 1470866"/>
                  <a:gd name="connsiteY3" fmla="*/ 784840 h 911987"/>
                  <a:gd name="connsiteX4" fmla="*/ 30706 w 1470866"/>
                  <a:gd name="connsiteY4" fmla="*/ 720080 h 911987"/>
                  <a:gd name="connsiteX0" fmla="*/ 30706 w 1470866"/>
                  <a:gd name="connsiteY0" fmla="*/ 720080 h 898605"/>
                  <a:gd name="connsiteX1" fmla="*/ 750786 w 1470866"/>
                  <a:gd name="connsiteY1" fmla="*/ 0 h 898605"/>
                  <a:gd name="connsiteX2" fmla="*/ 1470866 w 1470866"/>
                  <a:gd name="connsiteY2" fmla="*/ 720080 h 898605"/>
                  <a:gd name="connsiteX3" fmla="*/ 781266 w 1470866"/>
                  <a:gd name="connsiteY3" fmla="*/ 784840 h 898605"/>
                  <a:gd name="connsiteX4" fmla="*/ 30706 w 1470866"/>
                  <a:gd name="connsiteY4" fmla="*/ 720080 h 898605"/>
                  <a:gd name="connsiteX0" fmla="*/ 30706 w 1481953"/>
                  <a:gd name="connsiteY0" fmla="*/ 720080 h 898605"/>
                  <a:gd name="connsiteX1" fmla="*/ 750786 w 1481953"/>
                  <a:gd name="connsiteY1" fmla="*/ 0 h 898605"/>
                  <a:gd name="connsiteX2" fmla="*/ 1470866 w 1481953"/>
                  <a:gd name="connsiteY2" fmla="*/ 720080 h 898605"/>
                  <a:gd name="connsiteX3" fmla="*/ 781266 w 1481953"/>
                  <a:gd name="connsiteY3" fmla="*/ 784840 h 898605"/>
                  <a:gd name="connsiteX4" fmla="*/ 30706 w 1481953"/>
                  <a:gd name="connsiteY4" fmla="*/ 720080 h 8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953" h="898605">
                    <a:moveTo>
                      <a:pt x="30706" y="720080"/>
                    </a:moveTo>
                    <a:cubicBezTo>
                      <a:pt x="-126774" y="490213"/>
                      <a:pt x="353097" y="0"/>
                      <a:pt x="750786" y="0"/>
                    </a:cubicBezTo>
                    <a:cubicBezTo>
                      <a:pt x="1148475" y="0"/>
                      <a:pt x="1554686" y="223331"/>
                      <a:pt x="1470866" y="720080"/>
                    </a:cubicBezTo>
                    <a:cubicBezTo>
                      <a:pt x="1379426" y="1079669"/>
                      <a:pt x="1178955" y="784840"/>
                      <a:pt x="781266" y="784840"/>
                    </a:cubicBezTo>
                    <a:cubicBezTo>
                      <a:pt x="383577" y="784840"/>
                      <a:pt x="188186" y="949947"/>
                      <a:pt x="30706" y="720080"/>
                    </a:cubicBezTo>
                    <a:close/>
                  </a:path>
                </a:pathLst>
              </a:cu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257ACD9-B668-384B-EB7E-E670552689EE}"/>
                </a:ext>
              </a:extLst>
            </p:cNvPr>
            <p:cNvSpPr txBox="1"/>
            <p:nvPr/>
          </p:nvSpPr>
          <p:spPr>
            <a:xfrm>
              <a:off x="3983096" y="495555"/>
              <a:ext cx="38181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04/</a:t>
              </a:r>
              <a:r>
                <a:rPr lang="zh-CN" altLang="en-US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下步工作重点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FA64DEE-F41A-718F-449E-C64E44A7FBF8}"/>
                </a:ext>
              </a:extLst>
            </p:cNvPr>
            <p:cNvSpPr txBox="1"/>
            <p:nvPr/>
          </p:nvSpPr>
          <p:spPr>
            <a:xfrm>
              <a:off x="10373874" y="495555"/>
              <a:ext cx="1664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/>
              <a:r>
                <a:rPr lang="en-US" altLang="zh-CN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b="1" spc="300" dirty="0">
                  <a:solidFill>
                    <a:srgbClr val="75321A"/>
                  </a:solidFill>
                  <a:cs typeface="+mn-ea"/>
                  <a:sym typeface="+mn-lt"/>
                </a:rPr>
                <a:t>TWO</a:t>
              </a:r>
              <a:endParaRPr lang="zh-CN" altLang="en-US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402F618-4101-84BD-11CD-55EF1CF94897}"/>
                </a:ext>
              </a:extLst>
            </p:cNvPr>
            <p:cNvSpPr txBox="1"/>
            <p:nvPr/>
          </p:nvSpPr>
          <p:spPr>
            <a:xfrm>
              <a:off x="2594107" y="1716154"/>
              <a:ext cx="26844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优化使用的空间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6E04D3B-EB75-D626-936A-43537433D22B}"/>
                </a:ext>
              </a:extLst>
            </p:cNvPr>
            <p:cNvSpPr txBox="1"/>
            <p:nvPr/>
          </p:nvSpPr>
          <p:spPr>
            <a:xfrm>
              <a:off x="2594106" y="2046892"/>
              <a:ext cx="3329091" cy="791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目前使用空间过大，无法在服务器上通过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69CF050-54EA-1430-D388-950393C85A42}"/>
                </a:ext>
              </a:extLst>
            </p:cNvPr>
            <p:cNvSpPr txBox="1"/>
            <p:nvPr/>
          </p:nvSpPr>
          <p:spPr>
            <a:xfrm>
              <a:off x="2594107" y="3061257"/>
              <a:ext cx="33207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对于不同准确度做优化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AF9FC30-47B2-A3BB-C8C2-001F3E2F53E6}"/>
                </a:ext>
              </a:extLst>
            </p:cNvPr>
            <p:cNvSpPr txBox="1"/>
            <p:nvPr/>
          </p:nvSpPr>
          <p:spPr>
            <a:xfrm>
              <a:off x="2594106" y="3391995"/>
              <a:ext cx="3329091" cy="422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600" dirty="0">
                <a:solidFill>
                  <a:srgbClr val="B87A56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F8E0310-4086-F9D1-FBDD-5F83C255ABD1}"/>
                </a:ext>
              </a:extLst>
            </p:cNvPr>
            <p:cNvSpPr txBox="1"/>
            <p:nvPr/>
          </p:nvSpPr>
          <p:spPr>
            <a:xfrm>
              <a:off x="2585769" y="4368527"/>
              <a:ext cx="283662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优化</a:t>
              </a:r>
              <a:r>
                <a:rPr lang="en-US" altLang="zh-CN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Transition Possibility</a:t>
              </a: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计算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0D6C36E-F2B2-865C-741A-38F76E6B964F}"/>
                </a:ext>
              </a:extLst>
            </p:cNvPr>
            <p:cNvSpPr txBox="1"/>
            <p:nvPr/>
          </p:nvSpPr>
          <p:spPr>
            <a:xfrm>
              <a:off x="2450307" y="5021534"/>
              <a:ext cx="3329091" cy="422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目前计算并不能显著提高准确度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E912D0D-2524-1743-81A5-F67FA864C17A}"/>
                </a:ext>
              </a:extLst>
            </p:cNvPr>
            <p:cNvSpPr txBox="1"/>
            <p:nvPr/>
          </p:nvSpPr>
          <p:spPr>
            <a:xfrm>
              <a:off x="8168374" y="3071475"/>
              <a:ext cx="26844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75321A"/>
                  </a:solidFill>
                  <a:cs typeface="+mn-ea"/>
                  <a:sym typeface="+mn-lt"/>
                </a:rPr>
                <a:t>目标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29C7CA0-E304-E40B-CE7C-52438BB9FDF8}"/>
                </a:ext>
              </a:extLst>
            </p:cNvPr>
            <p:cNvSpPr txBox="1"/>
            <p:nvPr/>
          </p:nvSpPr>
          <p:spPr>
            <a:xfrm>
              <a:off x="8168373" y="3402213"/>
              <a:ext cx="3329091" cy="422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准确度达</a:t>
              </a:r>
              <a:r>
                <a:rPr lang="en-US" altLang="zh-CN" sz="1600" dirty="0">
                  <a:solidFill>
                    <a:srgbClr val="B87A56"/>
                  </a:solidFill>
                  <a:cs typeface="+mn-ea"/>
                  <a:sym typeface="+mn-lt"/>
                </a:rPr>
                <a:t>93%</a:t>
              </a:r>
              <a:r>
                <a:rPr lang="zh-CN" altLang="en-US" sz="1600" dirty="0">
                  <a:solidFill>
                    <a:srgbClr val="B87A56"/>
                  </a:solidFill>
                  <a:cs typeface="+mn-ea"/>
                  <a:sym typeface="+mn-lt"/>
                </a:rPr>
                <a:t>以上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864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25D65899-EADF-A5F2-42EB-162AD94AD5C9}"/>
              </a:ext>
            </a:extLst>
          </p:cNvPr>
          <p:cNvGrpSpPr/>
          <p:nvPr/>
        </p:nvGrpSpPr>
        <p:grpSpPr>
          <a:xfrm>
            <a:off x="-48682" y="-52986"/>
            <a:ext cx="12289365" cy="6963973"/>
            <a:chOff x="-48682" y="-52986"/>
            <a:chExt cx="12289365" cy="696397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E5161BDE-F687-4327-BADC-8B1C8FE1D3CD}"/>
                </a:ext>
              </a:extLst>
            </p:cNvPr>
            <p:cNvSpPr/>
            <p:nvPr/>
          </p:nvSpPr>
          <p:spPr>
            <a:xfrm>
              <a:off x="651788" y="4199740"/>
              <a:ext cx="2561347" cy="328361"/>
            </a:xfrm>
            <a:prstGeom prst="roundRect">
              <a:avLst>
                <a:gd name="adj" fmla="val 50000"/>
              </a:avLst>
            </a:prstGeom>
            <a:solidFill>
              <a:srgbClr val="B87A56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FC8ECF-6DB9-E901-4ADB-513E2558ED5B}"/>
                </a:ext>
              </a:extLst>
            </p:cNvPr>
            <p:cNvSpPr/>
            <p:nvPr/>
          </p:nvSpPr>
          <p:spPr>
            <a:xfrm>
              <a:off x="1" y="189"/>
              <a:ext cx="4797469" cy="1173624"/>
            </a:xfrm>
            <a:custGeom>
              <a:avLst/>
              <a:gdLst>
                <a:gd name="connsiteX0" fmla="*/ 0 w 5059831"/>
                <a:gd name="connsiteY0" fmla="*/ 0 h 1237807"/>
                <a:gd name="connsiteX1" fmla="*/ 5059831 w 5059831"/>
                <a:gd name="connsiteY1" fmla="*/ 0 h 1237807"/>
                <a:gd name="connsiteX2" fmla="*/ 5035480 w 5059831"/>
                <a:gd name="connsiteY2" fmla="*/ 34911 h 1237807"/>
                <a:gd name="connsiteX3" fmla="*/ 3860800 w 5059831"/>
                <a:gd name="connsiteY3" fmla="*/ 1190171 h 1237807"/>
                <a:gd name="connsiteX4" fmla="*/ 1625600 w 5059831"/>
                <a:gd name="connsiteY4" fmla="*/ 754743 h 1237807"/>
                <a:gd name="connsiteX5" fmla="*/ 624114 w 5059831"/>
                <a:gd name="connsiteY5" fmla="*/ 1175657 h 1237807"/>
                <a:gd name="connsiteX6" fmla="*/ 59123 w 5059831"/>
                <a:gd name="connsiteY6" fmla="*/ 727946 h 1237807"/>
                <a:gd name="connsiteX7" fmla="*/ 0 w 5059831"/>
                <a:gd name="connsiteY7" fmla="*/ 630647 h 123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9831" h="1237807">
                  <a:moveTo>
                    <a:pt x="0" y="0"/>
                  </a:moveTo>
                  <a:lnTo>
                    <a:pt x="5059831" y="0"/>
                  </a:lnTo>
                  <a:lnTo>
                    <a:pt x="5035480" y="34911"/>
                  </a:lnTo>
                  <a:cubicBezTo>
                    <a:pt x="4705578" y="500554"/>
                    <a:pt x="4261455" y="1048052"/>
                    <a:pt x="3860800" y="1190171"/>
                  </a:cubicBezTo>
                  <a:cubicBezTo>
                    <a:pt x="3219752" y="1417562"/>
                    <a:pt x="2165048" y="757162"/>
                    <a:pt x="1625600" y="754743"/>
                  </a:cubicBezTo>
                  <a:cubicBezTo>
                    <a:pt x="1086152" y="752324"/>
                    <a:pt x="1002332" y="1168884"/>
                    <a:pt x="624114" y="1175657"/>
                  </a:cubicBezTo>
                  <a:cubicBezTo>
                    <a:pt x="387728" y="1179890"/>
                    <a:pt x="219094" y="980867"/>
                    <a:pt x="59123" y="727946"/>
                  </a:cubicBezTo>
                  <a:lnTo>
                    <a:pt x="0" y="630647"/>
                  </a:ln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F6EF886-5CC6-81F6-88B2-07540CD8AB3D}"/>
                </a:ext>
              </a:extLst>
            </p:cNvPr>
            <p:cNvSpPr/>
            <p:nvPr/>
          </p:nvSpPr>
          <p:spPr>
            <a:xfrm>
              <a:off x="-48682" y="-52986"/>
              <a:ext cx="5495195" cy="1416451"/>
            </a:xfrm>
            <a:custGeom>
              <a:avLst/>
              <a:gdLst>
                <a:gd name="connsiteX0" fmla="*/ 0 w 5795714"/>
                <a:gd name="connsiteY0" fmla="*/ 0 h 1493913"/>
                <a:gd name="connsiteX1" fmla="*/ 5795714 w 5795714"/>
                <a:gd name="connsiteY1" fmla="*/ 0 h 1493913"/>
                <a:gd name="connsiteX2" fmla="*/ 5739437 w 5795714"/>
                <a:gd name="connsiteY2" fmla="*/ 53805 h 1493913"/>
                <a:gd name="connsiteX3" fmla="*/ 4775200 w 5795714"/>
                <a:gd name="connsiteY3" fmla="*/ 667657 h 1493913"/>
                <a:gd name="connsiteX4" fmla="*/ 3048000 w 5795714"/>
                <a:gd name="connsiteY4" fmla="*/ 696686 h 1493913"/>
                <a:gd name="connsiteX5" fmla="*/ 856343 w 5795714"/>
                <a:gd name="connsiteY5" fmla="*/ 1480457 h 1493913"/>
                <a:gd name="connsiteX6" fmla="*/ 87114 w 5795714"/>
                <a:gd name="connsiteY6" fmla="*/ 1346051 h 1493913"/>
                <a:gd name="connsiteX7" fmla="*/ 0 w 5795714"/>
                <a:gd name="connsiteY7" fmla="*/ 1291094 h 14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5714" h="1493913">
                  <a:moveTo>
                    <a:pt x="0" y="0"/>
                  </a:moveTo>
                  <a:lnTo>
                    <a:pt x="5795714" y="0"/>
                  </a:lnTo>
                  <a:lnTo>
                    <a:pt x="5739437" y="53805"/>
                  </a:lnTo>
                  <a:cubicBezTo>
                    <a:pt x="5451703" y="318634"/>
                    <a:pt x="5147129" y="553357"/>
                    <a:pt x="4775200" y="667657"/>
                  </a:cubicBezTo>
                  <a:cubicBezTo>
                    <a:pt x="4279295" y="820057"/>
                    <a:pt x="3701143" y="561219"/>
                    <a:pt x="3048000" y="696686"/>
                  </a:cubicBezTo>
                  <a:cubicBezTo>
                    <a:pt x="2394857" y="832153"/>
                    <a:pt x="1403048" y="1410305"/>
                    <a:pt x="856343" y="1480457"/>
                  </a:cubicBezTo>
                  <a:cubicBezTo>
                    <a:pt x="514653" y="1524302"/>
                    <a:pt x="280685" y="1456172"/>
                    <a:pt x="87114" y="1346051"/>
                  </a:cubicBezTo>
                  <a:lnTo>
                    <a:pt x="0" y="1291094"/>
                  </a:lnTo>
                  <a:close/>
                </a:path>
              </a:pathLst>
            </a:custGeom>
            <a:noFill/>
            <a:ln w="25400"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56F215F-ACB3-FFE5-2D10-3D6DF11B65CF}"/>
                </a:ext>
              </a:extLst>
            </p:cNvPr>
            <p:cNvSpPr/>
            <p:nvPr/>
          </p:nvSpPr>
          <p:spPr>
            <a:xfrm>
              <a:off x="5566557" y="3919795"/>
              <a:ext cx="6625444" cy="2938018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A09CC-8616-FABB-E438-690E278477D8}"/>
                </a:ext>
              </a:extLst>
            </p:cNvPr>
            <p:cNvSpPr/>
            <p:nvPr/>
          </p:nvSpPr>
          <p:spPr>
            <a:xfrm>
              <a:off x="6078101" y="2442799"/>
              <a:ext cx="6162582" cy="4468188"/>
            </a:xfrm>
            <a:custGeom>
              <a:avLst/>
              <a:gdLst>
                <a:gd name="connsiteX0" fmla="*/ 6499598 w 6499598"/>
                <a:gd name="connsiteY0" fmla="*/ 0 h 4712542"/>
                <a:gd name="connsiteX1" fmla="*/ 6499598 w 6499598"/>
                <a:gd name="connsiteY1" fmla="*/ 4712542 h 4712542"/>
                <a:gd name="connsiteX2" fmla="*/ 0 w 6499598"/>
                <a:gd name="connsiteY2" fmla="*/ 4712542 h 4712542"/>
                <a:gd name="connsiteX3" fmla="*/ 59904 w 6499598"/>
                <a:gd name="connsiteY3" fmla="*/ 4638461 h 4712542"/>
                <a:gd name="connsiteX4" fmla="*/ 1333419 w 6499598"/>
                <a:gd name="connsiteY4" fmla="*/ 3503321 h 4712542"/>
                <a:gd name="connsiteX5" fmla="*/ 4091134 w 6499598"/>
                <a:gd name="connsiteY5" fmla="*/ 3198521 h 4712542"/>
                <a:gd name="connsiteX6" fmla="*/ 5513534 w 6499598"/>
                <a:gd name="connsiteY6" fmla="*/ 673035 h 4712542"/>
                <a:gd name="connsiteX7" fmla="*/ 6319077 w 6499598"/>
                <a:gd name="connsiteY7" fmla="*/ 76589 h 47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9598" h="4712542">
                  <a:moveTo>
                    <a:pt x="6499598" y="0"/>
                  </a:moveTo>
                  <a:lnTo>
                    <a:pt x="6499598" y="4712542"/>
                  </a:lnTo>
                  <a:lnTo>
                    <a:pt x="0" y="4712542"/>
                  </a:lnTo>
                  <a:lnTo>
                    <a:pt x="59904" y="4638461"/>
                  </a:lnTo>
                  <a:cubicBezTo>
                    <a:pt x="381505" y="4242359"/>
                    <a:pt x="831165" y="3716197"/>
                    <a:pt x="1333419" y="3503321"/>
                  </a:cubicBezTo>
                  <a:cubicBezTo>
                    <a:pt x="2063972" y="3193683"/>
                    <a:pt x="3394448" y="3670235"/>
                    <a:pt x="4091134" y="3198521"/>
                  </a:cubicBezTo>
                  <a:cubicBezTo>
                    <a:pt x="4787820" y="2726807"/>
                    <a:pt x="5000696" y="1241511"/>
                    <a:pt x="5513534" y="673035"/>
                  </a:cubicBezTo>
                  <a:cubicBezTo>
                    <a:pt x="5769953" y="388797"/>
                    <a:pt x="6040886" y="207066"/>
                    <a:pt x="6319077" y="76589"/>
                  </a:cubicBezTo>
                  <a:close/>
                </a:path>
              </a:pathLst>
            </a:cu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963FA65-2E5F-4B71-EC7D-7C8AE8136376}"/>
                </a:ext>
              </a:extLst>
            </p:cNvPr>
            <p:cNvSpPr/>
            <p:nvPr/>
          </p:nvSpPr>
          <p:spPr>
            <a:xfrm rot="1442262">
              <a:off x="9056343" y="4592945"/>
              <a:ext cx="2109919" cy="1279382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953" h="898605">
                  <a:moveTo>
                    <a:pt x="30706" y="720080"/>
                  </a:moveTo>
                  <a:cubicBezTo>
                    <a:pt x="-126774" y="490213"/>
                    <a:pt x="353097" y="0"/>
                    <a:pt x="750786" y="0"/>
                  </a:cubicBezTo>
                  <a:cubicBezTo>
                    <a:pt x="1148475" y="0"/>
                    <a:pt x="1554686" y="223331"/>
                    <a:pt x="1470866" y="720080"/>
                  </a:cubicBezTo>
                  <a:cubicBezTo>
                    <a:pt x="1379426" y="1079669"/>
                    <a:pt x="1178955" y="784840"/>
                    <a:pt x="781266" y="784840"/>
                  </a:cubicBezTo>
                  <a:cubicBezTo>
                    <a:pt x="383577" y="784840"/>
                    <a:pt x="188186" y="949947"/>
                    <a:pt x="30706" y="720080"/>
                  </a:cubicBez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A683AA-D5ED-ADBC-BD3C-1370D64C056B}"/>
                </a:ext>
              </a:extLst>
            </p:cNvPr>
            <p:cNvSpPr txBox="1"/>
            <p:nvPr/>
          </p:nvSpPr>
          <p:spPr>
            <a:xfrm>
              <a:off x="488245" y="2683720"/>
              <a:ext cx="1042326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2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600" b="1" i="0" u="none" strike="noStrike" kern="1200" cap="none" spc="300" normalizeH="0" baseline="0" noProof="0" dirty="0">
                  <a:ln>
                    <a:noFill/>
                  </a:ln>
                  <a:solidFill>
                    <a:srgbClr val="D66E49">
                      <a:lumMod val="50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感谢您的观看和指教</a:t>
              </a:r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18993B90-51D5-8FD0-0216-3C211BEAABCF}"/>
                </a:ext>
              </a:extLst>
            </p:cNvPr>
            <p:cNvSpPr/>
            <p:nvPr/>
          </p:nvSpPr>
          <p:spPr>
            <a:xfrm rot="16200000" flipH="1" flipV="1">
              <a:off x="-626853" y="5078209"/>
              <a:ext cx="2414311" cy="1145272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CF09A45-2EAE-8AC6-2D11-92486F20FEDF}"/>
                </a:ext>
              </a:extLst>
            </p:cNvPr>
            <p:cNvSpPr/>
            <p:nvPr/>
          </p:nvSpPr>
          <p:spPr>
            <a:xfrm rot="17822684">
              <a:off x="731348" y="5245389"/>
              <a:ext cx="790073" cy="1043066"/>
            </a:xfrm>
            <a:custGeom>
              <a:avLst/>
              <a:gdLst>
                <a:gd name="connsiteX0" fmla="*/ 37431 w 1707203"/>
                <a:gd name="connsiteY0" fmla="*/ 207412 h 2616881"/>
                <a:gd name="connsiteX1" fmla="*/ 772926 w 1707203"/>
                <a:gd name="connsiteY1" fmla="*/ 68264 h 2616881"/>
                <a:gd name="connsiteX2" fmla="*/ 733170 w 1707203"/>
                <a:gd name="connsiteY2" fmla="*/ 1161569 h 2616881"/>
                <a:gd name="connsiteX3" fmla="*/ 1250005 w 1707203"/>
                <a:gd name="connsiteY3" fmla="*/ 1757916 h 2616881"/>
                <a:gd name="connsiteX4" fmla="*/ 1667448 w 1707203"/>
                <a:gd name="connsiteY4" fmla="*/ 2334386 h 2616881"/>
                <a:gd name="connsiteX5" fmla="*/ 216335 w 1707203"/>
                <a:gd name="connsiteY5" fmla="*/ 2533169 h 2616881"/>
                <a:gd name="connsiteX6" fmla="*/ 116944 w 1707203"/>
                <a:gd name="connsiteY6" fmla="*/ 962786 h 2616881"/>
                <a:gd name="connsiteX7" fmla="*/ 37431 w 1707203"/>
                <a:gd name="connsiteY7" fmla="*/ 207412 h 2616881"/>
                <a:gd name="connsiteX0" fmla="*/ 37431 w 1673422"/>
                <a:gd name="connsiteY0" fmla="*/ 207412 h 2616881"/>
                <a:gd name="connsiteX1" fmla="*/ 772926 w 1673422"/>
                <a:gd name="connsiteY1" fmla="*/ 68264 h 2616881"/>
                <a:gd name="connsiteX2" fmla="*/ 733170 w 1673422"/>
                <a:gd name="connsiteY2" fmla="*/ 1161569 h 2616881"/>
                <a:gd name="connsiteX3" fmla="*/ 1667448 w 1673422"/>
                <a:gd name="connsiteY3" fmla="*/ 2334386 h 2616881"/>
                <a:gd name="connsiteX4" fmla="*/ 216335 w 1673422"/>
                <a:gd name="connsiteY4" fmla="*/ 2533169 h 2616881"/>
                <a:gd name="connsiteX5" fmla="*/ 116944 w 1673422"/>
                <a:gd name="connsiteY5" fmla="*/ 962786 h 2616881"/>
                <a:gd name="connsiteX6" fmla="*/ 37431 w 1673422"/>
                <a:gd name="connsiteY6" fmla="*/ 207412 h 2616881"/>
                <a:gd name="connsiteX0" fmla="*/ 37431 w 1673422"/>
                <a:gd name="connsiteY0" fmla="*/ 207412 h 2616881"/>
                <a:gd name="connsiteX1" fmla="*/ 772926 w 1673422"/>
                <a:gd name="connsiteY1" fmla="*/ 68264 h 2616881"/>
                <a:gd name="connsiteX2" fmla="*/ 733170 w 1673422"/>
                <a:gd name="connsiteY2" fmla="*/ 1161569 h 2616881"/>
                <a:gd name="connsiteX3" fmla="*/ 1667448 w 1673422"/>
                <a:gd name="connsiteY3" fmla="*/ 2334386 h 2616881"/>
                <a:gd name="connsiteX4" fmla="*/ 216335 w 1673422"/>
                <a:gd name="connsiteY4" fmla="*/ 2533169 h 2616881"/>
                <a:gd name="connsiteX5" fmla="*/ 116944 w 1673422"/>
                <a:gd name="connsiteY5" fmla="*/ 962786 h 2616881"/>
                <a:gd name="connsiteX6" fmla="*/ 37431 w 1673422"/>
                <a:gd name="connsiteY6" fmla="*/ 207412 h 2616881"/>
                <a:gd name="connsiteX0" fmla="*/ 37431 w 1686471"/>
                <a:gd name="connsiteY0" fmla="*/ 207412 h 2616881"/>
                <a:gd name="connsiteX1" fmla="*/ 772926 w 1686471"/>
                <a:gd name="connsiteY1" fmla="*/ 68264 h 2616881"/>
                <a:gd name="connsiteX2" fmla="*/ 733170 w 1686471"/>
                <a:gd name="connsiteY2" fmla="*/ 1161569 h 2616881"/>
                <a:gd name="connsiteX3" fmla="*/ 1667448 w 1686471"/>
                <a:gd name="connsiteY3" fmla="*/ 2334386 h 2616881"/>
                <a:gd name="connsiteX4" fmla="*/ 216335 w 1686471"/>
                <a:gd name="connsiteY4" fmla="*/ 2533169 h 2616881"/>
                <a:gd name="connsiteX5" fmla="*/ 116944 w 1686471"/>
                <a:gd name="connsiteY5" fmla="*/ 962786 h 2616881"/>
                <a:gd name="connsiteX6" fmla="*/ 37431 w 1686471"/>
                <a:gd name="connsiteY6" fmla="*/ 207412 h 2616881"/>
                <a:gd name="connsiteX0" fmla="*/ 37431 w 1537700"/>
                <a:gd name="connsiteY0" fmla="*/ 207412 h 2595050"/>
                <a:gd name="connsiteX1" fmla="*/ 772926 w 1537700"/>
                <a:gd name="connsiteY1" fmla="*/ 68264 h 2595050"/>
                <a:gd name="connsiteX2" fmla="*/ 733170 w 1537700"/>
                <a:gd name="connsiteY2" fmla="*/ 1161569 h 2595050"/>
                <a:gd name="connsiteX3" fmla="*/ 1530894 w 1537700"/>
                <a:gd name="connsiteY3" fmla="*/ 2163695 h 2595050"/>
                <a:gd name="connsiteX4" fmla="*/ 216335 w 1537700"/>
                <a:gd name="connsiteY4" fmla="*/ 2533169 h 2595050"/>
                <a:gd name="connsiteX5" fmla="*/ 116944 w 1537700"/>
                <a:gd name="connsiteY5" fmla="*/ 962786 h 2595050"/>
                <a:gd name="connsiteX6" fmla="*/ 37431 w 1537700"/>
                <a:gd name="connsiteY6" fmla="*/ 207412 h 2595050"/>
                <a:gd name="connsiteX0" fmla="*/ 37431 w 1531078"/>
                <a:gd name="connsiteY0" fmla="*/ 207412 h 2717061"/>
                <a:gd name="connsiteX1" fmla="*/ 772926 w 1531078"/>
                <a:gd name="connsiteY1" fmla="*/ 68264 h 2717061"/>
                <a:gd name="connsiteX2" fmla="*/ 733170 w 1531078"/>
                <a:gd name="connsiteY2" fmla="*/ 1161569 h 2717061"/>
                <a:gd name="connsiteX3" fmla="*/ 1530894 w 1531078"/>
                <a:gd name="connsiteY3" fmla="*/ 2163695 h 2717061"/>
                <a:gd name="connsiteX4" fmla="*/ 216335 w 1531078"/>
                <a:gd name="connsiteY4" fmla="*/ 2533169 h 2717061"/>
                <a:gd name="connsiteX5" fmla="*/ 116944 w 1531078"/>
                <a:gd name="connsiteY5" fmla="*/ 962786 h 2717061"/>
                <a:gd name="connsiteX6" fmla="*/ 37431 w 1531078"/>
                <a:gd name="connsiteY6" fmla="*/ 207412 h 2717061"/>
                <a:gd name="connsiteX0" fmla="*/ 82294 w 1496427"/>
                <a:gd name="connsiteY0" fmla="*/ 896039 h 2650314"/>
                <a:gd name="connsiteX1" fmla="*/ 738276 w 1496427"/>
                <a:gd name="connsiteY1" fmla="*/ 1517 h 2650314"/>
                <a:gd name="connsiteX2" fmla="*/ 698520 w 1496427"/>
                <a:gd name="connsiteY2" fmla="*/ 1094822 h 2650314"/>
                <a:gd name="connsiteX3" fmla="*/ 1496244 w 1496427"/>
                <a:gd name="connsiteY3" fmla="*/ 2096948 h 2650314"/>
                <a:gd name="connsiteX4" fmla="*/ 181685 w 1496427"/>
                <a:gd name="connsiteY4" fmla="*/ 2466422 h 2650314"/>
                <a:gd name="connsiteX5" fmla="*/ 82294 w 1496427"/>
                <a:gd name="connsiteY5" fmla="*/ 896039 h 2650314"/>
                <a:gd name="connsiteX0" fmla="*/ 82294 w 1496427"/>
                <a:gd name="connsiteY0" fmla="*/ 95708 h 1849983"/>
                <a:gd name="connsiteX1" fmla="*/ 698520 w 1496427"/>
                <a:gd name="connsiteY1" fmla="*/ 294491 h 1849983"/>
                <a:gd name="connsiteX2" fmla="*/ 1496244 w 1496427"/>
                <a:gd name="connsiteY2" fmla="*/ 1296617 h 1849983"/>
                <a:gd name="connsiteX3" fmla="*/ 181685 w 1496427"/>
                <a:gd name="connsiteY3" fmla="*/ 1666091 h 1849983"/>
                <a:gd name="connsiteX4" fmla="*/ 82294 w 1496427"/>
                <a:gd name="connsiteY4" fmla="*/ 95708 h 1849983"/>
                <a:gd name="connsiteX0" fmla="*/ 82294 w 1496427"/>
                <a:gd name="connsiteY0" fmla="*/ 226895 h 1981170"/>
                <a:gd name="connsiteX1" fmla="*/ 698520 w 1496427"/>
                <a:gd name="connsiteY1" fmla="*/ 425678 h 1981170"/>
                <a:gd name="connsiteX2" fmla="*/ 1496244 w 1496427"/>
                <a:gd name="connsiteY2" fmla="*/ 1427804 h 1981170"/>
                <a:gd name="connsiteX3" fmla="*/ 181685 w 1496427"/>
                <a:gd name="connsiteY3" fmla="*/ 1797278 h 1981170"/>
                <a:gd name="connsiteX4" fmla="*/ 82294 w 1496427"/>
                <a:gd name="connsiteY4" fmla="*/ 226895 h 1981170"/>
                <a:gd name="connsiteX0" fmla="*/ 82294 w 1496472"/>
                <a:gd name="connsiteY0" fmla="*/ 226895 h 2130327"/>
                <a:gd name="connsiteX1" fmla="*/ 698520 w 1496472"/>
                <a:gd name="connsiteY1" fmla="*/ 425678 h 2130327"/>
                <a:gd name="connsiteX2" fmla="*/ 1496244 w 1496472"/>
                <a:gd name="connsiteY2" fmla="*/ 1427804 h 2130327"/>
                <a:gd name="connsiteX3" fmla="*/ 181685 w 1496472"/>
                <a:gd name="connsiteY3" fmla="*/ 1797278 h 2130327"/>
                <a:gd name="connsiteX4" fmla="*/ 82294 w 1496472"/>
                <a:gd name="connsiteY4" fmla="*/ 226895 h 2130327"/>
                <a:gd name="connsiteX0" fmla="*/ 199445 w 1613623"/>
                <a:gd name="connsiteY0" fmla="*/ 226895 h 2130329"/>
                <a:gd name="connsiteX1" fmla="*/ 815671 w 1613623"/>
                <a:gd name="connsiteY1" fmla="*/ 425678 h 2130329"/>
                <a:gd name="connsiteX2" fmla="*/ 1613395 w 1613623"/>
                <a:gd name="connsiteY2" fmla="*/ 1427804 h 2130329"/>
                <a:gd name="connsiteX3" fmla="*/ 298836 w 1613623"/>
                <a:gd name="connsiteY3" fmla="*/ 1797278 h 2130329"/>
                <a:gd name="connsiteX4" fmla="*/ 199445 w 1613623"/>
                <a:gd name="connsiteY4" fmla="*/ 226895 h 213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623" h="2130329">
                  <a:moveTo>
                    <a:pt x="199445" y="226895"/>
                  </a:moveTo>
                  <a:cubicBezTo>
                    <a:pt x="285584" y="-1705"/>
                    <a:pt x="659916" y="-215751"/>
                    <a:pt x="815671" y="425678"/>
                  </a:cubicBezTo>
                  <a:cubicBezTo>
                    <a:pt x="971426" y="1067107"/>
                    <a:pt x="1597118" y="687129"/>
                    <a:pt x="1613395" y="1427804"/>
                  </a:cubicBezTo>
                  <a:cubicBezTo>
                    <a:pt x="1629672" y="2168479"/>
                    <a:pt x="771158" y="2375260"/>
                    <a:pt x="298836" y="1797278"/>
                  </a:cubicBezTo>
                  <a:cubicBezTo>
                    <a:pt x="-249544" y="1225832"/>
                    <a:pt x="106680" y="637712"/>
                    <a:pt x="199445" y="226895"/>
                  </a:cubicBezTo>
                  <a:close/>
                </a:path>
              </a:pathLst>
            </a:custGeom>
            <a:solidFill>
              <a:srgbClr val="D6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5467F9C-DD40-C19E-872A-3B9F5DA78F58}"/>
                </a:ext>
              </a:extLst>
            </p:cNvPr>
            <p:cNvSpPr/>
            <p:nvPr/>
          </p:nvSpPr>
          <p:spPr>
            <a:xfrm rot="18420967">
              <a:off x="838668" y="4858108"/>
              <a:ext cx="1086808" cy="1434820"/>
            </a:xfrm>
            <a:custGeom>
              <a:avLst/>
              <a:gdLst>
                <a:gd name="connsiteX0" fmla="*/ 37431 w 1707203"/>
                <a:gd name="connsiteY0" fmla="*/ 207412 h 2616881"/>
                <a:gd name="connsiteX1" fmla="*/ 772926 w 1707203"/>
                <a:gd name="connsiteY1" fmla="*/ 68264 h 2616881"/>
                <a:gd name="connsiteX2" fmla="*/ 733170 w 1707203"/>
                <a:gd name="connsiteY2" fmla="*/ 1161569 h 2616881"/>
                <a:gd name="connsiteX3" fmla="*/ 1250005 w 1707203"/>
                <a:gd name="connsiteY3" fmla="*/ 1757916 h 2616881"/>
                <a:gd name="connsiteX4" fmla="*/ 1667448 w 1707203"/>
                <a:gd name="connsiteY4" fmla="*/ 2334386 h 2616881"/>
                <a:gd name="connsiteX5" fmla="*/ 216335 w 1707203"/>
                <a:gd name="connsiteY5" fmla="*/ 2533169 h 2616881"/>
                <a:gd name="connsiteX6" fmla="*/ 116944 w 1707203"/>
                <a:gd name="connsiteY6" fmla="*/ 962786 h 2616881"/>
                <a:gd name="connsiteX7" fmla="*/ 37431 w 1707203"/>
                <a:gd name="connsiteY7" fmla="*/ 207412 h 2616881"/>
                <a:gd name="connsiteX0" fmla="*/ 37431 w 1673422"/>
                <a:gd name="connsiteY0" fmla="*/ 207412 h 2616881"/>
                <a:gd name="connsiteX1" fmla="*/ 772926 w 1673422"/>
                <a:gd name="connsiteY1" fmla="*/ 68264 h 2616881"/>
                <a:gd name="connsiteX2" fmla="*/ 733170 w 1673422"/>
                <a:gd name="connsiteY2" fmla="*/ 1161569 h 2616881"/>
                <a:gd name="connsiteX3" fmla="*/ 1667448 w 1673422"/>
                <a:gd name="connsiteY3" fmla="*/ 2334386 h 2616881"/>
                <a:gd name="connsiteX4" fmla="*/ 216335 w 1673422"/>
                <a:gd name="connsiteY4" fmla="*/ 2533169 h 2616881"/>
                <a:gd name="connsiteX5" fmla="*/ 116944 w 1673422"/>
                <a:gd name="connsiteY5" fmla="*/ 962786 h 2616881"/>
                <a:gd name="connsiteX6" fmla="*/ 37431 w 1673422"/>
                <a:gd name="connsiteY6" fmla="*/ 207412 h 2616881"/>
                <a:gd name="connsiteX0" fmla="*/ 37431 w 1673422"/>
                <a:gd name="connsiteY0" fmla="*/ 207412 h 2616881"/>
                <a:gd name="connsiteX1" fmla="*/ 772926 w 1673422"/>
                <a:gd name="connsiteY1" fmla="*/ 68264 h 2616881"/>
                <a:gd name="connsiteX2" fmla="*/ 733170 w 1673422"/>
                <a:gd name="connsiteY2" fmla="*/ 1161569 h 2616881"/>
                <a:gd name="connsiteX3" fmla="*/ 1667448 w 1673422"/>
                <a:gd name="connsiteY3" fmla="*/ 2334386 h 2616881"/>
                <a:gd name="connsiteX4" fmla="*/ 216335 w 1673422"/>
                <a:gd name="connsiteY4" fmla="*/ 2533169 h 2616881"/>
                <a:gd name="connsiteX5" fmla="*/ 116944 w 1673422"/>
                <a:gd name="connsiteY5" fmla="*/ 962786 h 2616881"/>
                <a:gd name="connsiteX6" fmla="*/ 37431 w 1673422"/>
                <a:gd name="connsiteY6" fmla="*/ 207412 h 2616881"/>
                <a:gd name="connsiteX0" fmla="*/ 37431 w 1686471"/>
                <a:gd name="connsiteY0" fmla="*/ 207412 h 2616881"/>
                <a:gd name="connsiteX1" fmla="*/ 772926 w 1686471"/>
                <a:gd name="connsiteY1" fmla="*/ 68264 h 2616881"/>
                <a:gd name="connsiteX2" fmla="*/ 733170 w 1686471"/>
                <a:gd name="connsiteY2" fmla="*/ 1161569 h 2616881"/>
                <a:gd name="connsiteX3" fmla="*/ 1667448 w 1686471"/>
                <a:gd name="connsiteY3" fmla="*/ 2334386 h 2616881"/>
                <a:gd name="connsiteX4" fmla="*/ 216335 w 1686471"/>
                <a:gd name="connsiteY4" fmla="*/ 2533169 h 2616881"/>
                <a:gd name="connsiteX5" fmla="*/ 116944 w 1686471"/>
                <a:gd name="connsiteY5" fmla="*/ 962786 h 2616881"/>
                <a:gd name="connsiteX6" fmla="*/ 37431 w 1686471"/>
                <a:gd name="connsiteY6" fmla="*/ 207412 h 2616881"/>
                <a:gd name="connsiteX0" fmla="*/ 37431 w 1537700"/>
                <a:gd name="connsiteY0" fmla="*/ 207412 h 2595050"/>
                <a:gd name="connsiteX1" fmla="*/ 772926 w 1537700"/>
                <a:gd name="connsiteY1" fmla="*/ 68264 h 2595050"/>
                <a:gd name="connsiteX2" fmla="*/ 733170 w 1537700"/>
                <a:gd name="connsiteY2" fmla="*/ 1161569 h 2595050"/>
                <a:gd name="connsiteX3" fmla="*/ 1530894 w 1537700"/>
                <a:gd name="connsiteY3" fmla="*/ 2163695 h 2595050"/>
                <a:gd name="connsiteX4" fmla="*/ 216335 w 1537700"/>
                <a:gd name="connsiteY4" fmla="*/ 2533169 h 2595050"/>
                <a:gd name="connsiteX5" fmla="*/ 116944 w 1537700"/>
                <a:gd name="connsiteY5" fmla="*/ 962786 h 2595050"/>
                <a:gd name="connsiteX6" fmla="*/ 37431 w 1537700"/>
                <a:gd name="connsiteY6" fmla="*/ 207412 h 2595050"/>
                <a:gd name="connsiteX0" fmla="*/ 37431 w 1531078"/>
                <a:gd name="connsiteY0" fmla="*/ 207412 h 2717061"/>
                <a:gd name="connsiteX1" fmla="*/ 772926 w 1531078"/>
                <a:gd name="connsiteY1" fmla="*/ 68264 h 2717061"/>
                <a:gd name="connsiteX2" fmla="*/ 733170 w 1531078"/>
                <a:gd name="connsiteY2" fmla="*/ 1161569 h 2717061"/>
                <a:gd name="connsiteX3" fmla="*/ 1530894 w 1531078"/>
                <a:gd name="connsiteY3" fmla="*/ 2163695 h 2717061"/>
                <a:gd name="connsiteX4" fmla="*/ 216335 w 1531078"/>
                <a:gd name="connsiteY4" fmla="*/ 2533169 h 2717061"/>
                <a:gd name="connsiteX5" fmla="*/ 116944 w 1531078"/>
                <a:gd name="connsiteY5" fmla="*/ 962786 h 2717061"/>
                <a:gd name="connsiteX6" fmla="*/ 37431 w 1531078"/>
                <a:gd name="connsiteY6" fmla="*/ 207412 h 2717061"/>
                <a:gd name="connsiteX0" fmla="*/ 82294 w 1496427"/>
                <a:gd name="connsiteY0" fmla="*/ 896039 h 2650314"/>
                <a:gd name="connsiteX1" fmla="*/ 738276 w 1496427"/>
                <a:gd name="connsiteY1" fmla="*/ 1517 h 2650314"/>
                <a:gd name="connsiteX2" fmla="*/ 698520 w 1496427"/>
                <a:gd name="connsiteY2" fmla="*/ 1094822 h 2650314"/>
                <a:gd name="connsiteX3" fmla="*/ 1496244 w 1496427"/>
                <a:gd name="connsiteY3" fmla="*/ 2096948 h 2650314"/>
                <a:gd name="connsiteX4" fmla="*/ 181685 w 1496427"/>
                <a:gd name="connsiteY4" fmla="*/ 2466422 h 2650314"/>
                <a:gd name="connsiteX5" fmla="*/ 82294 w 1496427"/>
                <a:gd name="connsiteY5" fmla="*/ 896039 h 2650314"/>
                <a:gd name="connsiteX0" fmla="*/ 82294 w 1496427"/>
                <a:gd name="connsiteY0" fmla="*/ 95708 h 1849983"/>
                <a:gd name="connsiteX1" fmla="*/ 698520 w 1496427"/>
                <a:gd name="connsiteY1" fmla="*/ 294491 h 1849983"/>
                <a:gd name="connsiteX2" fmla="*/ 1496244 w 1496427"/>
                <a:gd name="connsiteY2" fmla="*/ 1296617 h 1849983"/>
                <a:gd name="connsiteX3" fmla="*/ 181685 w 1496427"/>
                <a:gd name="connsiteY3" fmla="*/ 1666091 h 1849983"/>
                <a:gd name="connsiteX4" fmla="*/ 82294 w 1496427"/>
                <a:gd name="connsiteY4" fmla="*/ 95708 h 1849983"/>
                <a:gd name="connsiteX0" fmla="*/ 82294 w 1496427"/>
                <a:gd name="connsiteY0" fmla="*/ 226895 h 1981170"/>
                <a:gd name="connsiteX1" fmla="*/ 698520 w 1496427"/>
                <a:gd name="connsiteY1" fmla="*/ 425678 h 1981170"/>
                <a:gd name="connsiteX2" fmla="*/ 1496244 w 1496427"/>
                <a:gd name="connsiteY2" fmla="*/ 1427804 h 1981170"/>
                <a:gd name="connsiteX3" fmla="*/ 181685 w 1496427"/>
                <a:gd name="connsiteY3" fmla="*/ 1797278 h 1981170"/>
                <a:gd name="connsiteX4" fmla="*/ 82294 w 1496427"/>
                <a:gd name="connsiteY4" fmla="*/ 226895 h 1981170"/>
                <a:gd name="connsiteX0" fmla="*/ 82294 w 1496472"/>
                <a:gd name="connsiteY0" fmla="*/ 226895 h 2130327"/>
                <a:gd name="connsiteX1" fmla="*/ 698520 w 1496472"/>
                <a:gd name="connsiteY1" fmla="*/ 425678 h 2130327"/>
                <a:gd name="connsiteX2" fmla="*/ 1496244 w 1496472"/>
                <a:gd name="connsiteY2" fmla="*/ 1427804 h 2130327"/>
                <a:gd name="connsiteX3" fmla="*/ 181685 w 1496472"/>
                <a:gd name="connsiteY3" fmla="*/ 1797278 h 2130327"/>
                <a:gd name="connsiteX4" fmla="*/ 82294 w 1496472"/>
                <a:gd name="connsiteY4" fmla="*/ 226895 h 2130327"/>
                <a:gd name="connsiteX0" fmla="*/ 199445 w 1613623"/>
                <a:gd name="connsiteY0" fmla="*/ 226895 h 2130329"/>
                <a:gd name="connsiteX1" fmla="*/ 815671 w 1613623"/>
                <a:gd name="connsiteY1" fmla="*/ 425678 h 2130329"/>
                <a:gd name="connsiteX2" fmla="*/ 1613395 w 1613623"/>
                <a:gd name="connsiteY2" fmla="*/ 1427804 h 2130329"/>
                <a:gd name="connsiteX3" fmla="*/ 298836 w 1613623"/>
                <a:gd name="connsiteY3" fmla="*/ 1797278 h 2130329"/>
                <a:gd name="connsiteX4" fmla="*/ 199445 w 1613623"/>
                <a:gd name="connsiteY4" fmla="*/ 226895 h 213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623" h="2130329">
                  <a:moveTo>
                    <a:pt x="199445" y="226895"/>
                  </a:moveTo>
                  <a:cubicBezTo>
                    <a:pt x="285584" y="-1705"/>
                    <a:pt x="659916" y="-215751"/>
                    <a:pt x="815671" y="425678"/>
                  </a:cubicBezTo>
                  <a:cubicBezTo>
                    <a:pt x="971426" y="1067107"/>
                    <a:pt x="1597118" y="687129"/>
                    <a:pt x="1613395" y="1427804"/>
                  </a:cubicBezTo>
                  <a:cubicBezTo>
                    <a:pt x="1629672" y="2168479"/>
                    <a:pt x="771158" y="2375260"/>
                    <a:pt x="298836" y="1797278"/>
                  </a:cubicBezTo>
                  <a:cubicBezTo>
                    <a:pt x="-249544" y="1225832"/>
                    <a:pt x="106680" y="637712"/>
                    <a:pt x="199445" y="226895"/>
                  </a:cubicBezTo>
                  <a:close/>
                </a:path>
              </a:pathLst>
            </a:custGeom>
            <a:noFill/>
            <a:ln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9E6F138-E3A6-9327-8418-75EA66864E51}"/>
                </a:ext>
              </a:extLst>
            </p:cNvPr>
            <p:cNvSpPr/>
            <p:nvPr/>
          </p:nvSpPr>
          <p:spPr>
            <a:xfrm>
              <a:off x="3857257" y="4199740"/>
              <a:ext cx="2561347" cy="328361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7976CAB-85B5-724C-242F-DD8EF17BD517}"/>
                </a:ext>
              </a:extLst>
            </p:cNvPr>
            <p:cNvSpPr txBox="1"/>
            <p:nvPr/>
          </p:nvSpPr>
          <p:spPr>
            <a:xfrm>
              <a:off x="623067" y="2188163"/>
              <a:ext cx="26480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300" normalizeH="0" baseline="0" noProof="0" dirty="0">
                <a:ln>
                  <a:noFill/>
                </a:ln>
                <a:solidFill>
                  <a:srgbClr val="D6B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7D24FDF-5443-BF95-C8D7-FA9D000239B4}"/>
                </a:ext>
              </a:extLst>
            </p:cNvPr>
            <p:cNvSpPr txBox="1"/>
            <p:nvPr/>
          </p:nvSpPr>
          <p:spPr>
            <a:xfrm>
              <a:off x="10664842" y="489648"/>
              <a:ext cx="11407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D6B29D"/>
                  </a:solidFill>
                  <a:effectLst/>
                  <a:uLnTx/>
                  <a:uFillTx/>
                  <a:cs typeface="+mn-ea"/>
                  <a:sym typeface="+mn-lt"/>
                </a:rPr>
                <a:t>YOUR</a:t>
              </a:r>
            </a:p>
            <a:p>
              <a:pPr marL="0" marR="0" lvl="0" indent="0" algn="ctr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LOGO</a:t>
              </a:r>
              <a:endPara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B87A5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83F56CD-8119-4922-DC30-88D5147D1A50}"/>
                </a:ext>
              </a:extLst>
            </p:cNvPr>
            <p:cNvSpPr txBox="1"/>
            <p:nvPr/>
          </p:nvSpPr>
          <p:spPr>
            <a:xfrm>
              <a:off x="1421262" y="4213478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第一</a:t>
              </a:r>
              <a:r>
                <a:rPr kumimoji="0" lang="en-US" altLang="zh-CN" sz="1400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PPT</a:t>
              </a:r>
              <a:endParaRPr kumimoji="0" lang="zh-CN" altLang="en-US" sz="140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122BB56-F1AE-F1EF-BEDF-31E7573F48A5}"/>
                </a:ext>
              </a:extLst>
            </p:cNvPr>
            <p:cNvSpPr txBox="1"/>
            <p:nvPr/>
          </p:nvSpPr>
          <p:spPr>
            <a:xfrm>
              <a:off x="4201851" y="4229909"/>
              <a:ext cx="18662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1200" cap="none" spc="6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20XX/</a:t>
              </a:r>
              <a:r>
                <a:rPr lang="en-US" altLang="zh-CN" sz="1400" spc="600" dirty="0">
                  <a:solidFill>
                    <a:srgbClr val="B87A56"/>
                  </a:solidFill>
                  <a:cs typeface="+mn-ea"/>
                  <a:sym typeface="+mn-lt"/>
                </a:rPr>
                <a:t>12</a:t>
              </a:r>
              <a:r>
                <a:rPr kumimoji="0" lang="en-US" altLang="zh-CN" sz="1400" i="0" u="none" strike="noStrike" kern="1200" cap="none" spc="6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/12</a:t>
              </a:r>
              <a:endParaRPr kumimoji="0" lang="zh-CN" altLang="en-US" sz="1400" i="0" u="none" strike="noStrike" kern="1200" cap="none" spc="600" normalizeH="0" baseline="0" noProof="0" dirty="0">
                <a:ln>
                  <a:noFill/>
                </a:ln>
                <a:solidFill>
                  <a:srgbClr val="B87A5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164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DEF77E8-1092-F47C-BC49-785F458CB2BD}"/>
              </a:ext>
            </a:extLst>
          </p:cNvPr>
          <p:cNvSpPr txBox="1"/>
          <p:nvPr/>
        </p:nvSpPr>
        <p:spPr>
          <a:xfrm>
            <a:off x="-98158782" y="-51395413"/>
            <a:ext cx="6309736" cy="355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707" dirty="0">
                <a:solidFill>
                  <a:srgbClr val="FFFFFF">
                    <a:lumMod val="95000"/>
                  </a:srgbClr>
                </a:solidFill>
                <a:cs typeface="+mn-ea"/>
                <a:sym typeface="+mn-lt"/>
              </a:rPr>
              <a:t>流体几何线条莫兰迪风总结汇报商务通用ppt模板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3D0F1C-1A33-E2BE-8C90-6CE2067776C2}"/>
              </a:ext>
            </a:extLst>
          </p:cNvPr>
          <p:cNvGrpSpPr/>
          <p:nvPr/>
        </p:nvGrpSpPr>
        <p:grpSpPr>
          <a:xfrm>
            <a:off x="-48682" y="-52986"/>
            <a:ext cx="12602088" cy="6963973"/>
            <a:chOff x="-48682" y="-52986"/>
            <a:chExt cx="12602088" cy="6963973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80CC9639-4307-F8AA-35F0-850977D37350}"/>
                </a:ext>
              </a:extLst>
            </p:cNvPr>
            <p:cNvSpPr/>
            <p:nvPr/>
          </p:nvSpPr>
          <p:spPr>
            <a:xfrm>
              <a:off x="5566557" y="3919795"/>
              <a:ext cx="6625444" cy="2938018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FC8ECF-6DB9-E901-4ADB-513E2558ED5B}"/>
                </a:ext>
              </a:extLst>
            </p:cNvPr>
            <p:cNvSpPr/>
            <p:nvPr/>
          </p:nvSpPr>
          <p:spPr>
            <a:xfrm>
              <a:off x="1" y="189"/>
              <a:ext cx="4797469" cy="1173624"/>
            </a:xfrm>
            <a:custGeom>
              <a:avLst/>
              <a:gdLst>
                <a:gd name="connsiteX0" fmla="*/ 0 w 5059831"/>
                <a:gd name="connsiteY0" fmla="*/ 0 h 1237807"/>
                <a:gd name="connsiteX1" fmla="*/ 5059831 w 5059831"/>
                <a:gd name="connsiteY1" fmla="*/ 0 h 1237807"/>
                <a:gd name="connsiteX2" fmla="*/ 5035480 w 5059831"/>
                <a:gd name="connsiteY2" fmla="*/ 34911 h 1237807"/>
                <a:gd name="connsiteX3" fmla="*/ 3860800 w 5059831"/>
                <a:gd name="connsiteY3" fmla="*/ 1190171 h 1237807"/>
                <a:gd name="connsiteX4" fmla="*/ 1625600 w 5059831"/>
                <a:gd name="connsiteY4" fmla="*/ 754743 h 1237807"/>
                <a:gd name="connsiteX5" fmla="*/ 624114 w 5059831"/>
                <a:gd name="connsiteY5" fmla="*/ 1175657 h 1237807"/>
                <a:gd name="connsiteX6" fmla="*/ 59123 w 5059831"/>
                <a:gd name="connsiteY6" fmla="*/ 727946 h 1237807"/>
                <a:gd name="connsiteX7" fmla="*/ 0 w 5059831"/>
                <a:gd name="connsiteY7" fmla="*/ 630647 h 123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9831" h="1237807">
                  <a:moveTo>
                    <a:pt x="0" y="0"/>
                  </a:moveTo>
                  <a:lnTo>
                    <a:pt x="5059831" y="0"/>
                  </a:lnTo>
                  <a:lnTo>
                    <a:pt x="5035480" y="34911"/>
                  </a:lnTo>
                  <a:cubicBezTo>
                    <a:pt x="4705578" y="500554"/>
                    <a:pt x="4261455" y="1048052"/>
                    <a:pt x="3860800" y="1190171"/>
                  </a:cubicBezTo>
                  <a:cubicBezTo>
                    <a:pt x="3219752" y="1417562"/>
                    <a:pt x="2165048" y="757162"/>
                    <a:pt x="1625600" y="754743"/>
                  </a:cubicBezTo>
                  <a:cubicBezTo>
                    <a:pt x="1086152" y="752324"/>
                    <a:pt x="1002332" y="1168884"/>
                    <a:pt x="624114" y="1175657"/>
                  </a:cubicBezTo>
                  <a:cubicBezTo>
                    <a:pt x="387728" y="1179890"/>
                    <a:pt x="219094" y="980867"/>
                    <a:pt x="59123" y="727946"/>
                  </a:cubicBezTo>
                  <a:lnTo>
                    <a:pt x="0" y="630647"/>
                  </a:ln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F6EF886-5CC6-81F6-88B2-07540CD8AB3D}"/>
                </a:ext>
              </a:extLst>
            </p:cNvPr>
            <p:cNvSpPr/>
            <p:nvPr/>
          </p:nvSpPr>
          <p:spPr>
            <a:xfrm>
              <a:off x="-48682" y="-52986"/>
              <a:ext cx="5495195" cy="1416451"/>
            </a:xfrm>
            <a:custGeom>
              <a:avLst/>
              <a:gdLst>
                <a:gd name="connsiteX0" fmla="*/ 0 w 5795714"/>
                <a:gd name="connsiteY0" fmla="*/ 0 h 1493913"/>
                <a:gd name="connsiteX1" fmla="*/ 5795714 w 5795714"/>
                <a:gd name="connsiteY1" fmla="*/ 0 h 1493913"/>
                <a:gd name="connsiteX2" fmla="*/ 5739437 w 5795714"/>
                <a:gd name="connsiteY2" fmla="*/ 53805 h 1493913"/>
                <a:gd name="connsiteX3" fmla="*/ 4775200 w 5795714"/>
                <a:gd name="connsiteY3" fmla="*/ 667657 h 1493913"/>
                <a:gd name="connsiteX4" fmla="*/ 3048000 w 5795714"/>
                <a:gd name="connsiteY4" fmla="*/ 696686 h 1493913"/>
                <a:gd name="connsiteX5" fmla="*/ 856343 w 5795714"/>
                <a:gd name="connsiteY5" fmla="*/ 1480457 h 1493913"/>
                <a:gd name="connsiteX6" fmla="*/ 87114 w 5795714"/>
                <a:gd name="connsiteY6" fmla="*/ 1346051 h 1493913"/>
                <a:gd name="connsiteX7" fmla="*/ 0 w 5795714"/>
                <a:gd name="connsiteY7" fmla="*/ 1291094 h 14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5714" h="1493913">
                  <a:moveTo>
                    <a:pt x="0" y="0"/>
                  </a:moveTo>
                  <a:lnTo>
                    <a:pt x="5795714" y="0"/>
                  </a:lnTo>
                  <a:lnTo>
                    <a:pt x="5739437" y="53805"/>
                  </a:lnTo>
                  <a:cubicBezTo>
                    <a:pt x="5451703" y="318634"/>
                    <a:pt x="5147129" y="553357"/>
                    <a:pt x="4775200" y="667657"/>
                  </a:cubicBezTo>
                  <a:cubicBezTo>
                    <a:pt x="4279295" y="820057"/>
                    <a:pt x="3701143" y="561219"/>
                    <a:pt x="3048000" y="696686"/>
                  </a:cubicBezTo>
                  <a:cubicBezTo>
                    <a:pt x="2394857" y="832153"/>
                    <a:pt x="1403048" y="1410305"/>
                    <a:pt x="856343" y="1480457"/>
                  </a:cubicBezTo>
                  <a:cubicBezTo>
                    <a:pt x="514653" y="1524302"/>
                    <a:pt x="280685" y="1456172"/>
                    <a:pt x="87114" y="1346051"/>
                  </a:cubicBezTo>
                  <a:lnTo>
                    <a:pt x="0" y="1291094"/>
                  </a:lnTo>
                  <a:close/>
                </a:path>
              </a:pathLst>
            </a:custGeom>
            <a:noFill/>
            <a:ln w="25400"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A09CC-8616-FABB-E438-690E278477D8}"/>
                </a:ext>
              </a:extLst>
            </p:cNvPr>
            <p:cNvSpPr/>
            <p:nvPr/>
          </p:nvSpPr>
          <p:spPr>
            <a:xfrm>
              <a:off x="6078101" y="2442799"/>
              <a:ext cx="6162582" cy="4468188"/>
            </a:xfrm>
            <a:custGeom>
              <a:avLst/>
              <a:gdLst>
                <a:gd name="connsiteX0" fmla="*/ 6499598 w 6499598"/>
                <a:gd name="connsiteY0" fmla="*/ 0 h 4712542"/>
                <a:gd name="connsiteX1" fmla="*/ 6499598 w 6499598"/>
                <a:gd name="connsiteY1" fmla="*/ 4712542 h 4712542"/>
                <a:gd name="connsiteX2" fmla="*/ 0 w 6499598"/>
                <a:gd name="connsiteY2" fmla="*/ 4712542 h 4712542"/>
                <a:gd name="connsiteX3" fmla="*/ 59904 w 6499598"/>
                <a:gd name="connsiteY3" fmla="*/ 4638461 h 4712542"/>
                <a:gd name="connsiteX4" fmla="*/ 1333419 w 6499598"/>
                <a:gd name="connsiteY4" fmla="*/ 3503321 h 4712542"/>
                <a:gd name="connsiteX5" fmla="*/ 4091134 w 6499598"/>
                <a:gd name="connsiteY5" fmla="*/ 3198521 h 4712542"/>
                <a:gd name="connsiteX6" fmla="*/ 5513534 w 6499598"/>
                <a:gd name="connsiteY6" fmla="*/ 673035 h 4712542"/>
                <a:gd name="connsiteX7" fmla="*/ 6319077 w 6499598"/>
                <a:gd name="connsiteY7" fmla="*/ 76589 h 47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9598" h="4712542">
                  <a:moveTo>
                    <a:pt x="6499598" y="0"/>
                  </a:moveTo>
                  <a:lnTo>
                    <a:pt x="6499598" y="4712542"/>
                  </a:lnTo>
                  <a:lnTo>
                    <a:pt x="0" y="4712542"/>
                  </a:lnTo>
                  <a:lnTo>
                    <a:pt x="59904" y="4638461"/>
                  </a:lnTo>
                  <a:cubicBezTo>
                    <a:pt x="381505" y="4242359"/>
                    <a:pt x="831165" y="3716197"/>
                    <a:pt x="1333419" y="3503321"/>
                  </a:cubicBezTo>
                  <a:cubicBezTo>
                    <a:pt x="2063972" y="3193683"/>
                    <a:pt x="3394448" y="3670235"/>
                    <a:pt x="4091134" y="3198521"/>
                  </a:cubicBezTo>
                  <a:cubicBezTo>
                    <a:pt x="4787820" y="2726807"/>
                    <a:pt x="5000696" y="1241511"/>
                    <a:pt x="5513534" y="673035"/>
                  </a:cubicBezTo>
                  <a:cubicBezTo>
                    <a:pt x="5769953" y="388797"/>
                    <a:pt x="6040886" y="207066"/>
                    <a:pt x="6319077" y="76589"/>
                  </a:cubicBezTo>
                  <a:close/>
                </a:path>
              </a:pathLst>
            </a:cu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963FA65-2E5F-4B71-EC7D-7C8AE8136376}"/>
                </a:ext>
              </a:extLst>
            </p:cNvPr>
            <p:cNvSpPr/>
            <p:nvPr/>
          </p:nvSpPr>
          <p:spPr>
            <a:xfrm>
              <a:off x="10670375" y="4999308"/>
              <a:ext cx="1883031" cy="1141805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953" h="898605">
                  <a:moveTo>
                    <a:pt x="30706" y="720080"/>
                  </a:moveTo>
                  <a:cubicBezTo>
                    <a:pt x="-126774" y="490213"/>
                    <a:pt x="353097" y="0"/>
                    <a:pt x="750786" y="0"/>
                  </a:cubicBezTo>
                  <a:cubicBezTo>
                    <a:pt x="1148475" y="0"/>
                    <a:pt x="1554686" y="223331"/>
                    <a:pt x="1470866" y="720080"/>
                  </a:cubicBezTo>
                  <a:cubicBezTo>
                    <a:pt x="1379426" y="1079669"/>
                    <a:pt x="1178955" y="784840"/>
                    <a:pt x="781266" y="784840"/>
                  </a:cubicBezTo>
                  <a:cubicBezTo>
                    <a:pt x="383577" y="784840"/>
                    <a:pt x="188186" y="949947"/>
                    <a:pt x="30706" y="720080"/>
                  </a:cubicBez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A683AA-D5ED-ADBC-BD3C-1370D64C056B}"/>
                </a:ext>
              </a:extLst>
            </p:cNvPr>
            <p:cNvSpPr txBox="1"/>
            <p:nvPr/>
          </p:nvSpPr>
          <p:spPr>
            <a:xfrm>
              <a:off x="1044365" y="1130548"/>
              <a:ext cx="20456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 defTabSz="914277">
                <a:defRPr/>
              </a:pPr>
              <a:r>
                <a:rPr lang="zh-CN" altLang="en-US" sz="6000" b="1" dirty="0">
                  <a:solidFill>
                    <a:srgbClr val="75321A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A1DD68-D43D-43E3-E4B8-44BC9386CF24}"/>
                </a:ext>
              </a:extLst>
            </p:cNvPr>
            <p:cNvSpPr txBox="1"/>
            <p:nvPr/>
          </p:nvSpPr>
          <p:spPr>
            <a:xfrm>
              <a:off x="3222019" y="1664750"/>
              <a:ext cx="2048228" cy="3550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 defTabSz="914277">
                <a:defRPr/>
              </a:pPr>
              <a:r>
                <a:rPr lang="en-US" altLang="zh-CN" sz="1707" dirty="0">
                  <a:solidFill>
                    <a:srgbClr val="D6B29D"/>
                  </a:solidFill>
                  <a:cs typeface="+mn-ea"/>
                  <a:sym typeface="+mn-lt"/>
                </a:rPr>
                <a:t>CONTENTS</a:t>
              </a:r>
              <a:endParaRPr lang="zh-CN" altLang="en-US" sz="1707" dirty="0">
                <a:solidFill>
                  <a:srgbClr val="D6B29D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AD21897-55E5-C469-7A95-1C9A5FE5803F}"/>
                </a:ext>
              </a:extLst>
            </p:cNvPr>
            <p:cNvSpPr/>
            <p:nvPr/>
          </p:nvSpPr>
          <p:spPr>
            <a:xfrm>
              <a:off x="1316803" y="2611765"/>
              <a:ext cx="4218236" cy="866987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D6B29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F80D288-0DC4-0439-9260-90D9DB72230D}"/>
                </a:ext>
              </a:extLst>
            </p:cNvPr>
            <p:cNvSpPr/>
            <p:nvPr/>
          </p:nvSpPr>
          <p:spPr>
            <a:xfrm>
              <a:off x="1228277" y="2499522"/>
              <a:ext cx="4218236" cy="866987"/>
            </a:xfrm>
            <a:prstGeom prst="roundRect">
              <a:avLst>
                <a:gd name="adj" fmla="val 50000"/>
              </a:avLst>
            </a:prstGeom>
            <a:solidFill>
              <a:srgbClr val="D6B29D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FCC3278-9CA8-A816-B115-9555053F5492}"/>
                </a:ext>
              </a:extLst>
            </p:cNvPr>
            <p:cNvSpPr txBox="1"/>
            <p:nvPr/>
          </p:nvSpPr>
          <p:spPr>
            <a:xfrm>
              <a:off x="2545739" y="2618939"/>
              <a:ext cx="2724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pc="300" dirty="0">
                  <a:solidFill>
                    <a:srgbClr val="FFFFFF"/>
                  </a:solidFill>
                  <a:cs typeface="+mn-ea"/>
                  <a:sym typeface="+mn-lt"/>
                </a:rPr>
                <a:t>数据预处理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C6A34A-39B3-226E-041F-31E53B046726}"/>
                </a:ext>
              </a:extLst>
            </p:cNvPr>
            <p:cNvSpPr txBox="1"/>
            <p:nvPr/>
          </p:nvSpPr>
          <p:spPr>
            <a:xfrm>
              <a:off x="2565096" y="2967950"/>
              <a:ext cx="2457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Click Here To Add Title Text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6E1D00-3295-4783-7451-D7300FF9C2B1}"/>
                </a:ext>
              </a:extLst>
            </p:cNvPr>
            <p:cNvSpPr txBox="1"/>
            <p:nvPr/>
          </p:nvSpPr>
          <p:spPr>
            <a:xfrm>
              <a:off x="1448783" y="2513861"/>
              <a:ext cx="12393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277">
                <a:defRPr/>
              </a:pPr>
              <a:r>
                <a:rPr lang="en-US" altLang="zh-CN" sz="4800" b="1" dirty="0">
                  <a:solidFill>
                    <a:srgbClr val="75321A"/>
                  </a:solidFill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AE1C240-1E97-08FE-5C1C-9398E2006269}"/>
                </a:ext>
              </a:extLst>
            </p:cNvPr>
            <p:cNvSpPr/>
            <p:nvPr/>
          </p:nvSpPr>
          <p:spPr>
            <a:xfrm>
              <a:off x="6025428" y="1506926"/>
              <a:ext cx="4218236" cy="866987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D6B29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6A29149-F3AE-F7E7-7BFD-1E0828EA4316}"/>
                </a:ext>
              </a:extLst>
            </p:cNvPr>
            <p:cNvSpPr/>
            <p:nvPr/>
          </p:nvSpPr>
          <p:spPr>
            <a:xfrm>
              <a:off x="5936902" y="1394683"/>
              <a:ext cx="4218236" cy="866987"/>
            </a:xfrm>
            <a:prstGeom prst="roundRect">
              <a:avLst>
                <a:gd name="adj" fmla="val 50000"/>
              </a:avLst>
            </a:prstGeom>
            <a:solidFill>
              <a:srgbClr val="D6B29D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30E099-975C-3D0A-F8D0-54F632465EE7}"/>
                </a:ext>
              </a:extLst>
            </p:cNvPr>
            <p:cNvSpPr txBox="1"/>
            <p:nvPr/>
          </p:nvSpPr>
          <p:spPr>
            <a:xfrm>
              <a:off x="7254364" y="1514100"/>
              <a:ext cx="2724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FFFFFF"/>
                  </a:solidFill>
                  <a:cs typeface="+mn-ea"/>
                  <a:sym typeface="+mn-lt"/>
                </a:rPr>
                <a:t>PJ</a:t>
              </a:r>
              <a:r>
                <a:rPr lang="zh-CN" altLang="en-US" sz="2400" b="1" spc="300" dirty="0">
                  <a:solidFill>
                    <a:srgbClr val="FFFFFF"/>
                  </a:solidFill>
                  <a:cs typeface="+mn-ea"/>
                  <a:sym typeface="+mn-lt"/>
                </a:rPr>
                <a:t>主要模块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084898C-7666-CBCF-97E9-CCE0E3F6C8AA}"/>
                </a:ext>
              </a:extLst>
            </p:cNvPr>
            <p:cNvSpPr txBox="1"/>
            <p:nvPr/>
          </p:nvSpPr>
          <p:spPr>
            <a:xfrm>
              <a:off x="7273721" y="1863111"/>
              <a:ext cx="2457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Click Here To Add Title Text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F1AF5F9-AB11-9E84-3BDB-BA1FC7BDAA73}"/>
                </a:ext>
              </a:extLst>
            </p:cNvPr>
            <p:cNvSpPr txBox="1"/>
            <p:nvPr/>
          </p:nvSpPr>
          <p:spPr>
            <a:xfrm>
              <a:off x="6157408" y="1409022"/>
              <a:ext cx="12393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277">
                <a:defRPr/>
              </a:pPr>
              <a:r>
                <a:rPr lang="en-US" altLang="zh-CN" sz="4800" b="1" dirty="0">
                  <a:solidFill>
                    <a:srgbClr val="75321A"/>
                  </a:solidFill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76E4036-B808-2082-A4B5-72FC6B932788}"/>
                </a:ext>
              </a:extLst>
            </p:cNvPr>
            <p:cNvSpPr/>
            <p:nvPr/>
          </p:nvSpPr>
          <p:spPr>
            <a:xfrm>
              <a:off x="1316803" y="4161035"/>
              <a:ext cx="4218236" cy="866987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D6B29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D6261DD6-B820-767E-2F1B-967881C7885E}"/>
                </a:ext>
              </a:extLst>
            </p:cNvPr>
            <p:cNvSpPr/>
            <p:nvPr/>
          </p:nvSpPr>
          <p:spPr>
            <a:xfrm>
              <a:off x="1228277" y="4048792"/>
              <a:ext cx="4218236" cy="866987"/>
            </a:xfrm>
            <a:prstGeom prst="roundRect">
              <a:avLst>
                <a:gd name="adj" fmla="val 50000"/>
              </a:avLst>
            </a:prstGeom>
            <a:solidFill>
              <a:srgbClr val="D6B29D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6BD152B-B188-CF0A-3D98-9C8576DBB9D8}"/>
                </a:ext>
              </a:extLst>
            </p:cNvPr>
            <p:cNvSpPr txBox="1"/>
            <p:nvPr/>
          </p:nvSpPr>
          <p:spPr>
            <a:xfrm>
              <a:off x="2545739" y="4168209"/>
              <a:ext cx="2724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pc="300" dirty="0">
                  <a:solidFill>
                    <a:srgbClr val="FFFFFF"/>
                  </a:solidFill>
                  <a:cs typeface="+mn-ea"/>
                  <a:sym typeface="+mn-lt"/>
                </a:rPr>
                <a:t>下步工作重点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CC3C8F4-BCE2-1DA3-33A3-D75957F82330}"/>
                </a:ext>
              </a:extLst>
            </p:cNvPr>
            <p:cNvSpPr txBox="1"/>
            <p:nvPr/>
          </p:nvSpPr>
          <p:spPr>
            <a:xfrm>
              <a:off x="2565096" y="4517220"/>
              <a:ext cx="2457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Click Here To Add Title Text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76BF360-DDAA-BE47-EE9D-468ECCFB9EA8}"/>
                </a:ext>
              </a:extLst>
            </p:cNvPr>
            <p:cNvSpPr txBox="1"/>
            <p:nvPr/>
          </p:nvSpPr>
          <p:spPr>
            <a:xfrm>
              <a:off x="1448783" y="4063131"/>
              <a:ext cx="12393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277">
                <a:defRPr/>
              </a:pPr>
              <a:r>
                <a:rPr lang="en-US" altLang="zh-CN" sz="4800" b="1" dirty="0">
                  <a:solidFill>
                    <a:srgbClr val="75321A"/>
                  </a:solidFill>
                  <a:cs typeface="+mn-ea"/>
                  <a:sym typeface="+mn-lt"/>
                </a:rPr>
                <a:t>04</a:t>
              </a:r>
              <a:endParaRPr lang="zh-CN" altLang="en-US" sz="4800" b="1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7E114DD5-8DB3-954C-366C-F2E04E4FF60C}"/>
                </a:ext>
              </a:extLst>
            </p:cNvPr>
            <p:cNvSpPr/>
            <p:nvPr/>
          </p:nvSpPr>
          <p:spPr>
            <a:xfrm>
              <a:off x="6025428" y="3056196"/>
              <a:ext cx="4218236" cy="866987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rgbClr val="D6B29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8E0D490-4CCC-C8F0-AA66-8CBC2EE148AE}"/>
                </a:ext>
              </a:extLst>
            </p:cNvPr>
            <p:cNvSpPr/>
            <p:nvPr/>
          </p:nvSpPr>
          <p:spPr>
            <a:xfrm>
              <a:off x="5936902" y="2943953"/>
              <a:ext cx="4218236" cy="866987"/>
            </a:xfrm>
            <a:prstGeom prst="roundRect">
              <a:avLst>
                <a:gd name="adj" fmla="val 50000"/>
              </a:avLst>
            </a:prstGeom>
            <a:solidFill>
              <a:srgbClr val="D6B29D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3A045EE-9BF2-FCBC-146B-E4B03E00649A}"/>
                </a:ext>
              </a:extLst>
            </p:cNvPr>
            <p:cNvSpPr txBox="1"/>
            <p:nvPr/>
          </p:nvSpPr>
          <p:spPr>
            <a:xfrm>
              <a:off x="7254364" y="3063370"/>
              <a:ext cx="2724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spc="300" dirty="0">
                  <a:solidFill>
                    <a:srgbClr val="FFFFFF"/>
                  </a:solidFill>
                  <a:cs typeface="+mn-ea"/>
                  <a:sym typeface="+mn-lt"/>
                </a:rPr>
                <a:t>算法部分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0416CD4-79A0-3F7B-AE4A-E553866F576A}"/>
                </a:ext>
              </a:extLst>
            </p:cNvPr>
            <p:cNvSpPr txBox="1"/>
            <p:nvPr/>
          </p:nvSpPr>
          <p:spPr>
            <a:xfrm>
              <a:off x="7273721" y="3412381"/>
              <a:ext cx="2457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rgbClr val="FFFFFF"/>
                  </a:solidFill>
                  <a:cs typeface="+mn-ea"/>
                  <a:sym typeface="+mn-lt"/>
                </a:rPr>
                <a:t>Click Here To Add Title Text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E862D46-9E84-7409-7EC1-26C719D2BF48}"/>
                </a:ext>
              </a:extLst>
            </p:cNvPr>
            <p:cNvSpPr txBox="1"/>
            <p:nvPr/>
          </p:nvSpPr>
          <p:spPr>
            <a:xfrm>
              <a:off x="6157408" y="2958292"/>
              <a:ext cx="12393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277">
                <a:defRPr/>
              </a:pPr>
              <a:r>
                <a:rPr lang="en-US" altLang="zh-CN" sz="4800" b="1" dirty="0">
                  <a:solidFill>
                    <a:srgbClr val="75321A"/>
                  </a:solidFill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DBA79F5-4153-877E-2FB8-AA23385C77F5}"/>
                </a:ext>
              </a:extLst>
            </p:cNvPr>
            <p:cNvSpPr txBox="1"/>
            <p:nvPr/>
          </p:nvSpPr>
          <p:spPr>
            <a:xfrm>
              <a:off x="10664842" y="489648"/>
              <a:ext cx="11407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spc="300" dirty="0">
                  <a:solidFill>
                    <a:srgbClr val="D6B29D"/>
                  </a:solidFill>
                  <a:cs typeface="+mn-ea"/>
                  <a:sym typeface="+mn-lt"/>
                </a:rPr>
                <a:t>YOUR</a:t>
              </a:r>
            </a:p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spc="300" dirty="0">
                  <a:solidFill>
                    <a:srgbClr val="B87A56"/>
                  </a:solidFill>
                  <a:cs typeface="+mn-ea"/>
                  <a:sym typeface="+mn-lt"/>
                </a:rPr>
                <a:t>LOGO</a:t>
              </a:r>
              <a:endParaRPr lang="zh-CN" altLang="en-US" sz="1600" b="1" spc="300" dirty="0">
                <a:solidFill>
                  <a:srgbClr val="B87A56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447308E-B1D3-8EEC-EE41-5699430427DB}"/>
                </a:ext>
              </a:extLst>
            </p:cNvPr>
            <p:cNvSpPr txBox="1"/>
            <p:nvPr/>
          </p:nvSpPr>
          <p:spPr>
            <a:xfrm>
              <a:off x="543996" y="6041802"/>
              <a:ext cx="26480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 defTabSz="964326"/>
              <a:endParaRPr lang="zh-CN" altLang="en-US" sz="1050" b="1" spc="300" dirty="0">
                <a:solidFill>
                  <a:srgbClr val="D6B29D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68870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31EF540-A6FE-26D0-8509-20379DF60F83}"/>
              </a:ext>
            </a:extLst>
          </p:cNvPr>
          <p:cNvGrpSpPr/>
          <p:nvPr/>
        </p:nvGrpSpPr>
        <p:grpSpPr>
          <a:xfrm>
            <a:off x="-48682" y="-52986"/>
            <a:ext cx="12602088" cy="6963973"/>
            <a:chOff x="-48682" y="-52986"/>
            <a:chExt cx="12602088" cy="696397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FC8ECF-6DB9-E901-4ADB-513E2558ED5B}"/>
                </a:ext>
              </a:extLst>
            </p:cNvPr>
            <p:cNvSpPr/>
            <p:nvPr/>
          </p:nvSpPr>
          <p:spPr>
            <a:xfrm>
              <a:off x="1" y="189"/>
              <a:ext cx="4797469" cy="1173624"/>
            </a:xfrm>
            <a:custGeom>
              <a:avLst/>
              <a:gdLst>
                <a:gd name="connsiteX0" fmla="*/ 0 w 5059831"/>
                <a:gd name="connsiteY0" fmla="*/ 0 h 1237807"/>
                <a:gd name="connsiteX1" fmla="*/ 5059831 w 5059831"/>
                <a:gd name="connsiteY1" fmla="*/ 0 h 1237807"/>
                <a:gd name="connsiteX2" fmla="*/ 5035480 w 5059831"/>
                <a:gd name="connsiteY2" fmla="*/ 34911 h 1237807"/>
                <a:gd name="connsiteX3" fmla="*/ 3860800 w 5059831"/>
                <a:gd name="connsiteY3" fmla="*/ 1190171 h 1237807"/>
                <a:gd name="connsiteX4" fmla="*/ 1625600 w 5059831"/>
                <a:gd name="connsiteY4" fmla="*/ 754743 h 1237807"/>
                <a:gd name="connsiteX5" fmla="*/ 624114 w 5059831"/>
                <a:gd name="connsiteY5" fmla="*/ 1175657 h 1237807"/>
                <a:gd name="connsiteX6" fmla="*/ 59123 w 5059831"/>
                <a:gd name="connsiteY6" fmla="*/ 727946 h 1237807"/>
                <a:gd name="connsiteX7" fmla="*/ 0 w 5059831"/>
                <a:gd name="connsiteY7" fmla="*/ 630647 h 123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9831" h="1237807">
                  <a:moveTo>
                    <a:pt x="0" y="0"/>
                  </a:moveTo>
                  <a:lnTo>
                    <a:pt x="5059831" y="0"/>
                  </a:lnTo>
                  <a:lnTo>
                    <a:pt x="5035480" y="34911"/>
                  </a:lnTo>
                  <a:cubicBezTo>
                    <a:pt x="4705578" y="500554"/>
                    <a:pt x="4261455" y="1048052"/>
                    <a:pt x="3860800" y="1190171"/>
                  </a:cubicBezTo>
                  <a:cubicBezTo>
                    <a:pt x="3219752" y="1417562"/>
                    <a:pt x="2165048" y="757162"/>
                    <a:pt x="1625600" y="754743"/>
                  </a:cubicBezTo>
                  <a:cubicBezTo>
                    <a:pt x="1086152" y="752324"/>
                    <a:pt x="1002332" y="1168884"/>
                    <a:pt x="624114" y="1175657"/>
                  </a:cubicBezTo>
                  <a:cubicBezTo>
                    <a:pt x="387728" y="1179890"/>
                    <a:pt x="219094" y="980867"/>
                    <a:pt x="59123" y="727946"/>
                  </a:cubicBezTo>
                  <a:lnTo>
                    <a:pt x="0" y="630647"/>
                  </a:ln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F6EF886-5CC6-81F6-88B2-07540CD8AB3D}"/>
                </a:ext>
              </a:extLst>
            </p:cNvPr>
            <p:cNvSpPr/>
            <p:nvPr/>
          </p:nvSpPr>
          <p:spPr>
            <a:xfrm>
              <a:off x="-48682" y="-52986"/>
              <a:ext cx="5495195" cy="1416451"/>
            </a:xfrm>
            <a:custGeom>
              <a:avLst/>
              <a:gdLst>
                <a:gd name="connsiteX0" fmla="*/ 0 w 5795714"/>
                <a:gd name="connsiteY0" fmla="*/ 0 h 1493913"/>
                <a:gd name="connsiteX1" fmla="*/ 5795714 w 5795714"/>
                <a:gd name="connsiteY1" fmla="*/ 0 h 1493913"/>
                <a:gd name="connsiteX2" fmla="*/ 5739437 w 5795714"/>
                <a:gd name="connsiteY2" fmla="*/ 53805 h 1493913"/>
                <a:gd name="connsiteX3" fmla="*/ 4775200 w 5795714"/>
                <a:gd name="connsiteY3" fmla="*/ 667657 h 1493913"/>
                <a:gd name="connsiteX4" fmla="*/ 3048000 w 5795714"/>
                <a:gd name="connsiteY4" fmla="*/ 696686 h 1493913"/>
                <a:gd name="connsiteX5" fmla="*/ 856343 w 5795714"/>
                <a:gd name="connsiteY5" fmla="*/ 1480457 h 1493913"/>
                <a:gd name="connsiteX6" fmla="*/ 87114 w 5795714"/>
                <a:gd name="connsiteY6" fmla="*/ 1346051 h 1493913"/>
                <a:gd name="connsiteX7" fmla="*/ 0 w 5795714"/>
                <a:gd name="connsiteY7" fmla="*/ 1291094 h 14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5714" h="1493913">
                  <a:moveTo>
                    <a:pt x="0" y="0"/>
                  </a:moveTo>
                  <a:lnTo>
                    <a:pt x="5795714" y="0"/>
                  </a:lnTo>
                  <a:lnTo>
                    <a:pt x="5739437" y="53805"/>
                  </a:lnTo>
                  <a:cubicBezTo>
                    <a:pt x="5451703" y="318634"/>
                    <a:pt x="5147129" y="553357"/>
                    <a:pt x="4775200" y="667657"/>
                  </a:cubicBezTo>
                  <a:cubicBezTo>
                    <a:pt x="4279295" y="820057"/>
                    <a:pt x="3701143" y="561219"/>
                    <a:pt x="3048000" y="696686"/>
                  </a:cubicBezTo>
                  <a:cubicBezTo>
                    <a:pt x="2394857" y="832153"/>
                    <a:pt x="1403048" y="1410305"/>
                    <a:pt x="856343" y="1480457"/>
                  </a:cubicBezTo>
                  <a:cubicBezTo>
                    <a:pt x="514653" y="1524302"/>
                    <a:pt x="280685" y="1456172"/>
                    <a:pt x="87114" y="1346051"/>
                  </a:cubicBezTo>
                  <a:lnTo>
                    <a:pt x="0" y="1291094"/>
                  </a:lnTo>
                  <a:close/>
                </a:path>
              </a:pathLst>
            </a:custGeom>
            <a:noFill/>
            <a:ln w="25400"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56F215F-ACB3-FFE5-2D10-3D6DF11B65CF}"/>
                </a:ext>
              </a:extLst>
            </p:cNvPr>
            <p:cNvSpPr/>
            <p:nvPr/>
          </p:nvSpPr>
          <p:spPr>
            <a:xfrm>
              <a:off x="4537801" y="3491308"/>
              <a:ext cx="7654200" cy="3394214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A09CC-8616-FABB-E438-690E278477D8}"/>
                </a:ext>
              </a:extLst>
            </p:cNvPr>
            <p:cNvSpPr/>
            <p:nvPr/>
          </p:nvSpPr>
          <p:spPr>
            <a:xfrm>
              <a:off x="6078101" y="2442799"/>
              <a:ext cx="6162582" cy="4468188"/>
            </a:xfrm>
            <a:custGeom>
              <a:avLst/>
              <a:gdLst>
                <a:gd name="connsiteX0" fmla="*/ 6499598 w 6499598"/>
                <a:gd name="connsiteY0" fmla="*/ 0 h 4712542"/>
                <a:gd name="connsiteX1" fmla="*/ 6499598 w 6499598"/>
                <a:gd name="connsiteY1" fmla="*/ 4712542 h 4712542"/>
                <a:gd name="connsiteX2" fmla="*/ 0 w 6499598"/>
                <a:gd name="connsiteY2" fmla="*/ 4712542 h 4712542"/>
                <a:gd name="connsiteX3" fmla="*/ 59904 w 6499598"/>
                <a:gd name="connsiteY3" fmla="*/ 4638461 h 4712542"/>
                <a:gd name="connsiteX4" fmla="*/ 1333419 w 6499598"/>
                <a:gd name="connsiteY4" fmla="*/ 3503321 h 4712542"/>
                <a:gd name="connsiteX5" fmla="*/ 4091134 w 6499598"/>
                <a:gd name="connsiteY5" fmla="*/ 3198521 h 4712542"/>
                <a:gd name="connsiteX6" fmla="*/ 5513534 w 6499598"/>
                <a:gd name="connsiteY6" fmla="*/ 673035 h 4712542"/>
                <a:gd name="connsiteX7" fmla="*/ 6319077 w 6499598"/>
                <a:gd name="connsiteY7" fmla="*/ 76589 h 47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9598" h="4712542">
                  <a:moveTo>
                    <a:pt x="6499598" y="0"/>
                  </a:moveTo>
                  <a:lnTo>
                    <a:pt x="6499598" y="4712542"/>
                  </a:lnTo>
                  <a:lnTo>
                    <a:pt x="0" y="4712542"/>
                  </a:lnTo>
                  <a:lnTo>
                    <a:pt x="59904" y="4638461"/>
                  </a:lnTo>
                  <a:cubicBezTo>
                    <a:pt x="381505" y="4242359"/>
                    <a:pt x="831165" y="3716197"/>
                    <a:pt x="1333419" y="3503321"/>
                  </a:cubicBezTo>
                  <a:cubicBezTo>
                    <a:pt x="2063972" y="3193683"/>
                    <a:pt x="3394448" y="3670235"/>
                    <a:pt x="4091134" y="3198521"/>
                  </a:cubicBezTo>
                  <a:cubicBezTo>
                    <a:pt x="4787820" y="2726807"/>
                    <a:pt x="5000696" y="1241511"/>
                    <a:pt x="5513534" y="673035"/>
                  </a:cubicBezTo>
                  <a:cubicBezTo>
                    <a:pt x="5769953" y="388797"/>
                    <a:pt x="6040886" y="207066"/>
                    <a:pt x="6319077" y="76589"/>
                  </a:cubicBezTo>
                  <a:close/>
                </a:path>
              </a:pathLst>
            </a:cu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963FA65-2E5F-4B71-EC7D-7C8AE8136376}"/>
                </a:ext>
              </a:extLst>
            </p:cNvPr>
            <p:cNvSpPr/>
            <p:nvPr/>
          </p:nvSpPr>
          <p:spPr>
            <a:xfrm>
              <a:off x="10670375" y="4999308"/>
              <a:ext cx="1883031" cy="1141805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953" h="898605">
                  <a:moveTo>
                    <a:pt x="30706" y="720080"/>
                  </a:moveTo>
                  <a:cubicBezTo>
                    <a:pt x="-126774" y="490213"/>
                    <a:pt x="353097" y="0"/>
                    <a:pt x="750786" y="0"/>
                  </a:cubicBezTo>
                  <a:cubicBezTo>
                    <a:pt x="1148475" y="0"/>
                    <a:pt x="1554686" y="223331"/>
                    <a:pt x="1470866" y="720080"/>
                  </a:cubicBezTo>
                  <a:cubicBezTo>
                    <a:pt x="1379426" y="1079669"/>
                    <a:pt x="1178955" y="784840"/>
                    <a:pt x="781266" y="784840"/>
                  </a:cubicBezTo>
                  <a:cubicBezTo>
                    <a:pt x="383577" y="784840"/>
                    <a:pt x="188186" y="949947"/>
                    <a:pt x="30706" y="720080"/>
                  </a:cubicBez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30E099-975C-3D0A-F8D0-54F632465EE7}"/>
                </a:ext>
              </a:extLst>
            </p:cNvPr>
            <p:cNvSpPr txBox="1"/>
            <p:nvPr/>
          </p:nvSpPr>
          <p:spPr>
            <a:xfrm>
              <a:off x="623888" y="3001934"/>
              <a:ext cx="537580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5400" b="1" spc="300" dirty="0">
                  <a:solidFill>
                    <a:srgbClr val="75321A"/>
                  </a:solidFill>
                  <a:cs typeface="+mn-ea"/>
                  <a:sym typeface="+mn-lt"/>
                </a:rPr>
                <a:t>PJ</a:t>
              </a:r>
              <a:r>
                <a:rPr lang="zh-CN" altLang="en-US" sz="5400" b="1" spc="300" dirty="0">
                  <a:solidFill>
                    <a:srgbClr val="75321A"/>
                  </a:solidFill>
                  <a:cs typeface="+mn-ea"/>
                  <a:sym typeface="+mn-lt"/>
                </a:rPr>
                <a:t>主要模块</a:t>
              </a:r>
            </a:p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5400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B02B6C5-B38B-6628-8BB4-6CB16D72A216}"/>
                </a:ext>
              </a:extLst>
            </p:cNvPr>
            <p:cNvSpPr txBox="1"/>
            <p:nvPr/>
          </p:nvSpPr>
          <p:spPr>
            <a:xfrm>
              <a:off x="10664842" y="489648"/>
              <a:ext cx="11407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spc="300" dirty="0">
                  <a:solidFill>
                    <a:srgbClr val="D6B29D"/>
                  </a:solidFill>
                  <a:cs typeface="+mn-ea"/>
                  <a:sym typeface="+mn-lt"/>
                </a:rPr>
                <a:t>YOUR</a:t>
              </a:r>
            </a:p>
            <a:p>
              <a:pPr algn="ctr" defTabSz="964326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spc="300" dirty="0">
                  <a:solidFill>
                    <a:srgbClr val="B87A56"/>
                  </a:solidFill>
                  <a:cs typeface="+mn-ea"/>
                  <a:sym typeface="+mn-lt"/>
                </a:rPr>
                <a:t>LOGO</a:t>
              </a:r>
              <a:endParaRPr lang="zh-CN" altLang="en-US" sz="1600" b="1" spc="300" dirty="0">
                <a:solidFill>
                  <a:srgbClr val="B87A56"/>
                </a:solidFill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31B871-EB03-BFB4-D710-E757ACA7CDC5}"/>
                </a:ext>
              </a:extLst>
            </p:cNvPr>
            <p:cNvSpPr txBox="1"/>
            <p:nvPr/>
          </p:nvSpPr>
          <p:spPr>
            <a:xfrm>
              <a:off x="543996" y="6041802"/>
              <a:ext cx="26480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 defTabSz="964326"/>
              <a:endParaRPr lang="zh-CN" altLang="en-US" sz="1050" b="1" spc="300" dirty="0">
                <a:solidFill>
                  <a:srgbClr val="D6B29D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A683AA-D5ED-ADBC-BD3C-1370D64C056B}"/>
                </a:ext>
              </a:extLst>
            </p:cNvPr>
            <p:cNvSpPr txBox="1"/>
            <p:nvPr/>
          </p:nvSpPr>
          <p:spPr>
            <a:xfrm>
              <a:off x="7104571" y="1893990"/>
              <a:ext cx="3560271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914277">
                <a:defRPr/>
              </a:pPr>
              <a:r>
                <a:rPr lang="en-US" altLang="zh-CN" sz="18900" b="1" dirty="0">
                  <a:solidFill>
                    <a:srgbClr val="D6B29D"/>
                  </a:solidFill>
                  <a:cs typeface="+mn-ea"/>
                  <a:sym typeface="+mn-lt"/>
                </a:rPr>
                <a:t>0</a:t>
              </a:r>
              <a:r>
                <a:rPr lang="en-US" altLang="zh-CN" sz="18900" b="1" dirty="0">
                  <a:solidFill>
                    <a:srgbClr val="75321A"/>
                  </a:solidFill>
                  <a:cs typeface="+mn-ea"/>
                  <a:sym typeface="+mn-lt"/>
                </a:rPr>
                <a:t>1</a:t>
              </a:r>
              <a:endParaRPr lang="zh-CN" altLang="en-US" sz="18900" b="1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276C89-1CFF-6F0E-DC8B-6D4B6555FA06}"/>
                </a:ext>
              </a:extLst>
            </p:cNvPr>
            <p:cNvSpPr txBox="1"/>
            <p:nvPr/>
          </p:nvSpPr>
          <p:spPr>
            <a:xfrm>
              <a:off x="614241" y="2319734"/>
              <a:ext cx="29340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 defTabSz="964326"/>
              <a:r>
                <a:rPr lang="en-US" altLang="zh-CN" sz="2800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sz="2800" b="1" spc="300" dirty="0">
                  <a:solidFill>
                    <a:srgbClr val="75321A"/>
                  </a:solidFill>
                  <a:cs typeface="+mn-ea"/>
                  <a:sym typeface="+mn-lt"/>
                </a:rPr>
                <a:t>ONE</a:t>
              </a:r>
              <a:endParaRPr lang="zh-CN" altLang="en-US" sz="2000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598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37B6307D-C450-8691-8393-0675626317B8}"/>
              </a:ext>
            </a:extLst>
          </p:cNvPr>
          <p:cNvGrpSpPr/>
          <p:nvPr/>
        </p:nvGrpSpPr>
        <p:grpSpPr>
          <a:xfrm>
            <a:off x="-48682" y="-53177"/>
            <a:ext cx="12684249" cy="7023416"/>
            <a:chOff x="-48682" y="-53177"/>
            <a:chExt cx="12684249" cy="7023416"/>
          </a:xfrm>
        </p:grpSpPr>
        <p:sp>
          <p:nvSpPr>
            <p:cNvPr id="71" name="椭圆 16">
              <a:extLst>
                <a:ext uri="{FF2B5EF4-FFF2-40B4-BE49-F238E27FC236}">
                  <a16:creationId xmlns:a16="http://schemas.microsoft.com/office/drawing/2014/main" id="{C9BBE09E-6563-7F83-A462-7D178B666E2B}"/>
                </a:ext>
              </a:extLst>
            </p:cNvPr>
            <p:cNvSpPr/>
            <p:nvPr/>
          </p:nvSpPr>
          <p:spPr>
            <a:xfrm rot="8003381">
              <a:off x="881067" y="1762170"/>
              <a:ext cx="3525769" cy="2882416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  <a:gd name="connsiteX0" fmla="*/ 49 w 1451296"/>
                <a:gd name="connsiteY0" fmla="*/ 720080 h 1272002"/>
                <a:gd name="connsiteX1" fmla="*/ 720129 w 1451296"/>
                <a:gd name="connsiteY1" fmla="*/ 0 h 1272002"/>
                <a:gd name="connsiteX2" fmla="*/ 1440209 w 1451296"/>
                <a:gd name="connsiteY2" fmla="*/ 720080 h 1272002"/>
                <a:gd name="connsiteX3" fmla="*/ 693605 w 1451296"/>
                <a:gd name="connsiteY3" fmla="*/ 1272002 h 1272002"/>
                <a:gd name="connsiteX4" fmla="*/ 49 w 1451296"/>
                <a:gd name="connsiteY4" fmla="*/ 720080 h 1272002"/>
                <a:gd name="connsiteX0" fmla="*/ 104665 w 1555912"/>
                <a:gd name="connsiteY0" fmla="*/ 720080 h 1272002"/>
                <a:gd name="connsiteX1" fmla="*/ 824745 w 1555912"/>
                <a:gd name="connsiteY1" fmla="*/ 0 h 1272002"/>
                <a:gd name="connsiteX2" fmla="*/ 1544825 w 1555912"/>
                <a:gd name="connsiteY2" fmla="*/ 720080 h 1272002"/>
                <a:gd name="connsiteX3" fmla="*/ 798221 w 1555912"/>
                <a:gd name="connsiteY3" fmla="*/ 1272002 h 1272002"/>
                <a:gd name="connsiteX4" fmla="*/ 104665 w 1555912"/>
                <a:gd name="connsiteY4" fmla="*/ 720080 h 127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912" h="1272002">
                  <a:moveTo>
                    <a:pt x="104665" y="720080"/>
                  </a:moveTo>
                  <a:cubicBezTo>
                    <a:pt x="-263498" y="336746"/>
                    <a:pt x="427056" y="0"/>
                    <a:pt x="824745" y="0"/>
                  </a:cubicBezTo>
                  <a:cubicBezTo>
                    <a:pt x="1222434" y="0"/>
                    <a:pt x="1628645" y="223331"/>
                    <a:pt x="1544825" y="720080"/>
                  </a:cubicBezTo>
                  <a:cubicBezTo>
                    <a:pt x="1453385" y="1079669"/>
                    <a:pt x="1195910" y="1272002"/>
                    <a:pt x="798221" y="1272002"/>
                  </a:cubicBezTo>
                  <a:cubicBezTo>
                    <a:pt x="400532" y="1272002"/>
                    <a:pt x="472828" y="1103414"/>
                    <a:pt x="104665" y="720080"/>
                  </a:cubicBezTo>
                  <a:close/>
                </a:path>
              </a:pathLst>
            </a:custGeom>
            <a:solidFill>
              <a:schemeClr val="bg1">
                <a:alpha val="58000"/>
              </a:schemeClr>
            </a:solidFill>
            <a:ln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63">
              <a:extLst>
                <a:ext uri="{FF2B5EF4-FFF2-40B4-BE49-F238E27FC236}">
                  <a16:creationId xmlns:a16="http://schemas.microsoft.com/office/drawing/2014/main" id="{8F06DF9A-54EC-FA81-37B6-C05BA96320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2263" y="2121050"/>
              <a:ext cx="392428" cy="285614"/>
            </a:xfrm>
            <a:custGeom>
              <a:avLst/>
              <a:gdLst/>
              <a:ahLst/>
              <a:cxnLst>
                <a:cxn ang="0">
                  <a:pos x="62" y="57"/>
                </a:cxn>
                <a:cxn ang="0">
                  <a:pos x="18" y="57"/>
                </a:cxn>
                <a:cxn ang="0">
                  <a:pos x="0" y="39"/>
                </a:cxn>
                <a:cxn ang="0">
                  <a:pos x="11" y="23"/>
                </a:cxn>
                <a:cxn ang="0">
                  <a:pos x="11" y="21"/>
                </a:cxn>
                <a:cxn ang="0">
                  <a:pos x="31" y="0"/>
                </a:cxn>
                <a:cxn ang="0">
                  <a:pos x="50" y="13"/>
                </a:cxn>
                <a:cxn ang="0">
                  <a:pos x="57" y="11"/>
                </a:cxn>
                <a:cxn ang="0">
                  <a:pos x="67" y="21"/>
                </a:cxn>
                <a:cxn ang="0">
                  <a:pos x="66" y="27"/>
                </a:cxn>
                <a:cxn ang="0">
                  <a:pos x="78" y="42"/>
                </a:cxn>
                <a:cxn ang="0">
                  <a:pos x="62" y="57"/>
                </a:cxn>
                <a:cxn ang="0">
                  <a:pos x="51" y="31"/>
                </a:cxn>
                <a:cxn ang="0">
                  <a:pos x="42" y="31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3" y="16"/>
                </a:cxn>
                <a:cxn ang="0">
                  <a:pos x="31" y="17"/>
                </a:cxn>
                <a:cxn ang="0">
                  <a:pos x="31" y="31"/>
                </a:cxn>
                <a:cxn ang="0">
                  <a:pos x="22" y="31"/>
                </a:cxn>
                <a:cxn ang="0">
                  <a:pos x="21" y="33"/>
                </a:cxn>
                <a:cxn ang="0">
                  <a:pos x="21" y="34"/>
                </a:cxn>
                <a:cxn ang="0">
                  <a:pos x="36" y="48"/>
                </a:cxn>
                <a:cxn ang="0">
                  <a:pos x="36" y="48"/>
                </a:cxn>
                <a:cxn ang="0">
                  <a:pos x="37" y="48"/>
                </a:cxn>
                <a:cxn ang="0">
                  <a:pos x="51" y="34"/>
                </a:cxn>
                <a:cxn ang="0">
                  <a:pos x="52" y="33"/>
                </a:cxn>
                <a:cxn ang="0">
                  <a:pos x="51" y="31"/>
                </a:cxn>
              </a:cxnLst>
              <a:rect l="0" t="0" r="r" b="b"/>
              <a:pathLst>
                <a:path w="78" h="57">
                  <a:moveTo>
                    <a:pt x="62" y="57"/>
                  </a:moveTo>
                  <a:cubicBezTo>
                    <a:pt x="18" y="57"/>
                    <a:pt x="18" y="57"/>
                    <a:pt x="18" y="57"/>
                  </a:cubicBezTo>
                  <a:cubicBezTo>
                    <a:pt x="9" y="57"/>
                    <a:pt x="0" y="49"/>
                    <a:pt x="0" y="39"/>
                  </a:cubicBezTo>
                  <a:cubicBezTo>
                    <a:pt x="0" y="32"/>
                    <a:pt x="5" y="26"/>
                    <a:pt x="11" y="23"/>
                  </a:cubicBezTo>
                  <a:cubicBezTo>
                    <a:pt x="11" y="22"/>
                    <a:pt x="11" y="22"/>
                    <a:pt x="11" y="21"/>
                  </a:cubicBezTo>
                  <a:cubicBezTo>
                    <a:pt x="11" y="10"/>
                    <a:pt x="20" y="0"/>
                    <a:pt x="31" y="0"/>
                  </a:cubicBezTo>
                  <a:cubicBezTo>
                    <a:pt x="40" y="0"/>
                    <a:pt x="47" y="6"/>
                    <a:pt x="50" y="13"/>
                  </a:cubicBezTo>
                  <a:cubicBezTo>
                    <a:pt x="52" y="12"/>
                    <a:pt x="55" y="11"/>
                    <a:pt x="57" y="11"/>
                  </a:cubicBezTo>
                  <a:cubicBezTo>
                    <a:pt x="63" y="11"/>
                    <a:pt x="67" y="15"/>
                    <a:pt x="67" y="21"/>
                  </a:cubicBezTo>
                  <a:cubicBezTo>
                    <a:pt x="67" y="23"/>
                    <a:pt x="67" y="25"/>
                    <a:pt x="66" y="27"/>
                  </a:cubicBezTo>
                  <a:cubicBezTo>
                    <a:pt x="73" y="28"/>
                    <a:pt x="78" y="34"/>
                    <a:pt x="78" y="42"/>
                  </a:cubicBezTo>
                  <a:cubicBezTo>
                    <a:pt x="78" y="50"/>
                    <a:pt x="71" y="57"/>
                    <a:pt x="62" y="57"/>
                  </a:cubicBezTo>
                  <a:close/>
                  <a:moveTo>
                    <a:pt x="5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6"/>
                    <a:pt x="41" y="16"/>
                    <a:pt x="4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2" y="16"/>
                    <a:pt x="31" y="16"/>
                    <a:pt x="31" y="17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1" y="32"/>
                    <a:pt x="21" y="33"/>
                  </a:cubicBezTo>
                  <a:cubicBezTo>
                    <a:pt x="21" y="33"/>
                    <a:pt x="21" y="33"/>
                    <a:pt x="21" y="3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2"/>
                    <a:pt x="51" y="31"/>
                    <a:pt x="51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8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8B896CF5-3298-617F-BC3D-5FDEA9D70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3735" y="2263857"/>
              <a:ext cx="625327" cy="607424"/>
            </a:xfrm>
            <a:prstGeom prst="ellipse">
              <a:avLst/>
            </a:pr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8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135">
              <a:extLst>
                <a:ext uri="{FF2B5EF4-FFF2-40B4-BE49-F238E27FC236}">
                  <a16:creationId xmlns:a16="http://schemas.microsoft.com/office/drawing/2014/main" id="{AA1334AB-A7EE-7057-DBF8-4D504D2A9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1269" y="4804552"/>
              <a:ext cx="334416" cy="313250"/>
            </a:xfrm>
            <a:custGeom>
              <a:avLst/>
              <a:gdLst/>
              <a:ahLst/>
              <a:cxnLst>
                <a:cxn ang="0">
                  <a:pos x="13" y="39"/>
                </a:cxn>
                <a:cxn ang="0">
                  <a:pos x="8" y="39"/>
                </a:cxn>
                <a:cxn ang="0">
                  <a:pos x="0" y="33"/>
                </a:cxn>
                <a:cxn ang="0">
                  <a:pos x="5" y="19"/>
                </a:cxn>
                <a:cxn ang="0">
                  <a:pos x="15" y="22"/>
                </a:cxn>
                <a:cxn ang="0">
                  <a:pos x="20" y="21"/>
                </a:cxn>
                <a:cxn ang="0">
                  <a:pos x="20" y="24"/>
                </a:cxn>
                <a:cxn ang="0">
                  <a:pos x="23" y="34"/>
                </a:cxn>
                <a:cxn ang="0">
                  <a:pos x="13" y="39"/>
                </a:cxn>
                <a:cxn ang="0">
                  <a:pos x="15" y="19"/>
                </a:cxn>
                <a:cxn ang="0">
                  <a:pos x="5" y="9"/>
                </a:cxn>
                <a:cxn ang="0">
                  <a:pos x="15" y="0"/>
                </a:cxn>
                <a:cxn ang="0">
                  <a:pos x="25" y="9"/>
                </a:cxn>
                <a:cxn ang="0">
                  <a:pos x="15" y="19"/>
                </a:cxn>
                <a:cxn ang="0">
                  <a:pos x="53" y="68"/>
                </a:cxn>
                <a:cxn ang="0">
                  <a:pos x="20" y="68"/>
                </a:cxn>
                <a:cxn ang="0">
                  <a:pos x="10" y="58"/>
                </a:cxn>
                <a:cxn ang="0">
                  <a:pos x="23" y="36"/>
                </a:cxn>
                <a:cxn ang="0">
                  <a:pos x="37" y="41"/>
                </a:cxn>
                <a:cxn ang="0">
                  <a:pos x="50" y="36"/>
                </a:cxn>
                <a:cxn ang="0">
                  <a:pos x="64" y="58"/>
                </a:cxn>
                <a:cxn ang="0">
                  <a:pos x="53" y="68"/>
                </a:cxn>
                <a:cxn ang="0">
                  <a:pos x="37" y="39"/>
                </a:cxn>
                <a:cxn ang="0">
                  <a:pos x="22" y="24"/>
                </a:cxn>
                <a:cxn ang="0">
                  <a:pos x="37" y="9"/>
                </a:cxn>
                <a:cxn ang="0">
                  <a:pos x="51" y="24"/>
                </a:cxn>
                <a:cxn ang="0">
                  <a:pos x="37" y="39"/>
                </a:cxn>
                <a:cxn ang="0">
                  <a:pos x="59" y="19"/>
                </a:cxn>
                <a:cxn ang="0">
                  <a:pos x="49" y="9"/>
                </a:cxn>
                <a:cxn ang="0">
                  <a:pos x="59" y="0"/>
                </a:cxn>
                <a:cxn ang="0">
                  <a:pos x="68" y="9"/>
                </a:cxn>
                <a:cxn ang="0">
                  <a:pos x="59" y="19"/>
                </a:cxn>
                <a:cxn ang="0">
                  <a:pos x="66" y="39"/>
                </a:cxn>
                <a:cxn ang="0">
                  <a:pos x="61" y="39"/>
                </a:cxn>
                <a:cxn ang="0">
                  <a:pos x="51" y="34"/>
                </a:cxn>
                <a:cxn ang="0">
                  <a:pos x="54" y="24"/>
                </a:cxn>
                <a:cxn ang="0">
                  <a:pos x="54" y="21"/>
                </a:cxn>
                <a:cxn ang="0">
                  <a:pos x="59" y="22"/>
                </a:cxn>
                <a:cxn ang="0">
                  <a:pos x="69" y="19"/>
                </a:cxn>
                <a:cxn ang="0">
                  <a:pos x="73" y="33"/>
                </a:cxn>
                <a:cxn ang="0">
                  <a:pos x="66" y="39"/>
                </a:cxn>
              </a:cxnLst>
              <a:rect l="0" t="0" r="r" b="b"/>
              <a:pathLst>
                <a:path w="73" h="68">
                  <a:moveTo>
                    <a:pt x="13" y="39"/>
                  </a:moveTo>
                  <a:cubicBezTo>
                    <a:pt x="8" y="39"/>
                    <a:pt x="8" y="39"/>
                    <a:pt x="8" y="39"/>
                  </a:cubicBezTo>
                  <a:cubicBezTo>
                    <a:pt x="4" y="39"/>
                    <a:pt x="0" y="37"/>
                    <a:pt x="0" y="33"/>
                  </a:cubicBezTo>
                  <a:cubicBezTo>
                    <a:pt x="0" y="29"/>
                    <a:pt x="0" y="19"/>
                    <a:pt x="5" y="19"/>
                  </a:cubicBezTo>
                  <a:cubicBezTo>
                    <a:pt x="6" y="19"/>
                    <a:pt x="10" y="22"/>
                    <a:pt x="15" y="22"/>
                  </a:cubicBezTo>
                  <a:cubicBezTo>
                    <a:pt x="17" y="22"/>
                    <a:pt x="18" y="22"/>
                    <a:pt x="20" y="21"/>
                  </a:cubicBezTo>
                  <a:cubicBezTo>
                    <a:pt x="20" y="22"/>
                    <a:pt x="20" y="23"/>
                    <a:pt x="20" y="24"/>
                  </a:cubicBezTo>
                  <a:cubicBezTo>
                    <a:pt x="20" y="27"/>
                    <a:pt x="21" y="31"/>
                    <a:pt x="23" y="34"/>
                  </a:cubicBezTo>
                  <a:cubicBezTo>
                    <a:pt x="19" y="34"/>
                    <a:pt x="15" y="36"/>
                    <a:pt x="13" y="39"/>
                  </a:cubicBezTo>
                  <a:close/>
                  <a:moveTo>
                    <a:pt x="15" y="19"/>
                  </a:moveTo>
                  <a:cubicBezTo>
                    <a:pt x="10" y="19"/>
                    <a:pt x="5" y="15"/>
                    <a:pt x="5" y="9"/>
                  </a:cubicBezTo>
                  <a:cubicBezTo>
                    <a:pt x="5" y="4"/>
                    <a:pt x="10" y="0"/>
                    <a:pt x="15" y="0"/>
                  </a:cubicBezTo>
                  <a:cubicBezTo>
                    <a:pt x="20" y="0"/>
                    <a:pt x="25" y="4"/>
                    <a:pt x="25" y="9"/>
                  </a:cubicBezTo>
                  <a:cubicBezTo>
                    <a:pt x="25" y="15"/>
                    <a:pt x="20" y="19"/>
                    <a:pt x="15" y="19"/>
                  </a:cubicBezTo>
                  <a:close/>
                  <a:moveTo>
                    <a:pt x="53" y="68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68"/>
                    <a:pt x="10" y="64"/>
                    <a:pt x="10" y="58"/>
                  </a:cubicBezTo>
                  <a:cubicBezTo>
                    <a:pt x="10" y="49"/>
                    <a:pt x="12" y="36"/>
                    <a:pt x="23" y="36"/>
                  </a:cubicBezTo>
                  <a:cubicBezTo>
                    <a:pt x="25" y="36"/>
                    <a:pt x="29" y="41"/>
                    <a:pt x="37" y="41"/>
                  </a:cubicBezTo>
                  <a:cubicBezTo>
                    <a:pt x="44" y="41"/>
                    <a:pt x="49" y="36"/>
                    <a:pt x="50" y="36"/>
                  </a:cubicBezTo>
                  <a:cubicBezTo>
                    <a:pt x="62" y="36"/>
                    <a:pt x="64" y="49"/>
                    <a:pt x="64" y="58"/>
                  </a:cubicBezTo>
                  <a:cubicBezTo>
                    <a:pt x="64" y="64"/>
                    <a:pt x="60" y="68"/>
                    <a:pt x="53" y="68"/>
                  </a:cubicBezTo>
                  <a:close/>
                  <a:moveTo>
                    <a:pt x="37" y="39"/>
                  </a:moveTo>
                  <a:cubicBezTo>
                    <a:pt x="29" y="39"/>
                    <a:pt x="22" y="32"/>
                    <a:pt x="22" y="24"/>
                  </a:cubicBezTo>
                  <a:cubicBezTo>
                    <a:pt x="22" y="16"/>
                    <a:pt x="29" y="9"/>
                    <a:pt x="37" y="9"/>
                  </a:cubicBezTo>
                  <a:cubicBezTo>
                    <a:pt x="45" y="9"/>
                    <a:pt x="51" y="16"/>
                    <a:pt x="51" y="24"/>
                  </a:cubicBezTo>
                  <a:cubicBezTo>
                    <a:pt x="51" y="32"/>
                    <a:pt x="45" y="39"/>
                    <a:pt x="37" y="39"/>
                  </a:cubicBezTo>
                  <a:close/>
                  <a:moveTo>
                    <a:pt x="59" y="19"/>
                  </a:moveTo>
                  <a:cubicBezTo>
                    <a:pt x="53" y="19"/>
                    <a:pt x="49" y="15"/>
                    <a:pt x="49" y="9"/>
                  </a:cubicBezTo>
                  <a:cubicBezTo>
                    <a:pt x="49" y="4"/>
                    <a:pt x="53" y="0"/>
                    <a:pt x="59" y="0"/>
                  </a:cubicBezTo>
                  <a:cubicBezTo>
                    <a:pt x="64" y="0"/>
                    <a:pt x="68" y="4"/>
                    <a:pt x="68" y="9"/>
                  </a:cubicBezTo>
                  <a:cubicBezTo>
                    <a:pt x="68" y="15"/>
                    <a:pt x="64" y="19"/>
                    <a:pt x="59" y="19"/>
                  </a:cubicBezTo>
                  <a:close/>
                  <a:moveTo>
                    <a:pt x="66" y="39"/>
                  </a:moveTo>
                  <a:cubicBezTo>
                    <a:pt x="61" y="39"/>
                    <a:pt x="61" y="39"/>
                    <a:pt x="61" y="39"/>
                  </a:cubicBezTo>
                  <a:cubicBezTo>
                    <a:pt x="58" y="36"/>
                    <a:pt x="55" y="34"/>
                    <a:pt x="51" y="34"/>
                  </a:cubicBezTo>
                  <a:cubicBezTo>
                    <a:pt x="53" y="31"/>
                    <a:pt x="54" y="27"/>
                    <a:pt x="54" y="24"/>
                  </a:cubicBezTo>
                  <a:cubicBezTo>
                    <a:pt x="54" y="23"/>
                    <a:pt x="54" y="22"/>
                    <a:pt x="54" y="21"/>
                  </a:cubicBezTo>
                  <a:cubicBezTo>
                    <a:pt x="55" y="22"/>
                    <a:pt x="57" y="22"/>
                    <a:pt x="59" y="22"/>
                  </a:cubicBezTo>
                  <a:cubicBezTo>
                    <a:pt x="64" y="22"/>
                    <a:pt x="68" y="19"/>
                    <a:pt x="69" y="19"/>
                  </a:cubicBezTo>
                  <a:cubicBezTo>
                    <a:pt x="73" y="19"/>
                    <a:pt x="73" y="29"/>
                    <a:pt x="73" y="33"/>
                  </a:cubicBezTo>
                  <a:cubicBezTo>
                    <a:pt x="73" y="37"/>
                    <a:pt x="70" y="39"/>
                    <a:pt x="66" y="3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8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7" name="Oval 71">
              <a:extLst>
                <a:ext uri="{FF2B5EF4-FFF2-40B4-BE49-F238E27FC236}">
                  <a16:creationId xmlns:a16="http://schemas.microsoft.com/office/drawing/2014/main" id="{F38D21C8-EFAC-4A5D-9C2F-ABFE70AD5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3730" y="1417725"/>
              <a:ext cx="625327" cy="607424"/>
            </a:xfrm>
            <a:prstGeom prst="ellipse">
              <a:avLst/>
            </a:prstGeom>
            <a:solidFill>
              <a:srgbClr val="D6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8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5DFAD825-D966-94E6-152C-EBBDB6306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0459" y="3458273"/>
              <a:ext cx="416035" cy="308489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13" tIns="60956" rIns="121913" bIns="60956" numCol="1" anchor="t" anchorCtr="0" compatLnSpc="1">
              <a:prstTxWarp prst="textNoShape">
                <a:avLst/>
              </a:prstTxWarp>
            </a:bodyPr>
            <a:lstStyle/>
            <a:p>
              <a:pPr defTabSz="866943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758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72" name="椭圆 16">
              <a:extLst>
                <a:ext uri="{FF2B5EF4-FFF2-40B4-BE49-F238E27FC236}">
                  <a16:creationId xmlns:a16="http://schemas.microsoft.com/office/drawing/2014/main" id="{EE67C274-B06A-7A7A-748D-9FA4104B2866}"/>
                </a:ext>
              </a:extLst>
            </p:cNvPr>
            <p:cNvSpPr/>
            <p:nvPr/>
          </p:nvSpPr>
          <p:spPr>
            <a:xfrm rot="3375289">
              <a:off x="2429282" y="4502348"/>
              <a:ext cx="1025352" cy="701849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  <a:gd name="connsiteX0" fmla="*/ 49 w 1451296"/>
                <a:gd name="connsiteY0" fmla="*/ 720080 h 1272002"/>
                <a:gd name="connsiteX1" fmla="*/ 720129 w 1451296"/>
                <a:gd name="connsiteY1" fmla="*/ 0 h 1272002"/>
                <a:gd name="connsiteX2" fmla="*/ 1440209 w 1451296"/>
                <a:gd name="connsiteY2" fmla="*/ 720080 h 1272002"/>
                <a:gd name="connsiteX3" fmla="*/ 693605 w 1451296"/>
                <a:gd name="connsiteY3" fmla="*/ 1272002 h 1272002"/>
                <a:gd name="connsiteX4" fmla="*/ 49 w 1451296"/>
                <a:gd name="connsiteY4" fmla="*/ 720080 h 1272002"/>
                <a:gd name="connsiteX0" fmla="*/ 104665 w 1555912"/>
                <a:gd name="connsiteY0" fmla="*/ 720080 h 1272002"/>
                <a:gd name="connsiteX1" fmla="*/ 824745 w 1555912"/>
                <a:gd name="connsiteY1" fmla="*/ 0 h 1272002"/>
                <a:gd name="connsiteX2" fmla="*/ 1544825 w 1555912"/>
                <a:gd name="connsiteY2" fmla="*/ 720080 h 1272002"/>
                <a:gd name="connsiteX3" fmla="*/ 798221 w 1555912"/>
                <a:gd name="connsiteY3" fmla="*/ 1272002 h 1272002"/>
                <a:gd name="connsiteX4" fmla="*/ 104665 w 1555912"/>
                <a:gd name="connsiteY4" fmla="*/ 720080 h 1272002"/>
                <a:gd name="connsiteX0" fmla="*/ 11479 w 1462726"/>
                <a:gd name="connsiteY0" fmla="*/ 720080 h 1272002"/>
                <a:gd name="connsiteX1" fmla="*/ 731559 w 1462726"/>
                <a:gd name="connsiteY1" fmla="*/ 0 h 1272002"/>
                <a:gd name="connsiteX2" fmla="*/ 1451639 w 1462726"/>
                <a:gd name="connsiteY2" fmla="*/ 720080 h 1272002"/>
                <a:gd name="connsiteX3" fmla="*/ 705035 w 1462726"/>
                <a:gd name="connsiteY3" fmla="*/ 1272002 h 1272002"/>
                <a:gd name="connsiteX4" fmla="*/ 11479 w 1462726"/>
                <a:gd name="connsiteY4" fmla="*/ 720080 h 1272002"/>
                <a:gd name="connsiteX0" fmla="*/ 164 w 1449982"/>
                <a:gd name="connsiteY0" fmla="*/ 376607 h 928529"/>
                <a:gd name="connsiteX1" fmla="*/ 648120 w 1449982"/>
                <a:gd name="connsiteY1" fmla="*/ 17501 h 928529"/>
                <a:gd name="connsiteX2" fmla="*/ 1440324 w 1449982"/>
                <a:gd name="connsiteY2" fmla="*/ 376607 h 928529"/>
                <a:gd name="connsiteX3" fmla="*/ 693720 w 1449982"/>
                <a:gd name="connsiteY3" fmla="*/ 928529 h 928529"/>
                <a:gd name="connsiteX4" fmla="*/ 164 w 1449982"/>
                <a:gd name="connsiteY4" fmla="*/ 376607 h 928529"/>
                <a:gd name="connsiteX0" fmla="*/ 98 w 1306325"/>
                <a:gd name="connsiteY0" fmla="*/ 361731 h 913966"/>
                <a:gd name="connsiteX1" fmla="*/ 648054 w 1306325"/>
                <a:gd name="connsiteY1" fmla="*/ 2625 h 913966"/>
                <a:gd name="connsiteX2" fmla="*/ 1297219 w 1306325"/>
                <a:gd name="connsiteY2" fmla="*/ 410833 h 913966"/>
                <a:gd name="connsiteX3" fmla="*/ 693654 w 1306325"/>
                <a:gd name="connsiteY3" fmla="*/ 913653 h 913966"/>
                <a:gd name="connsiteX4" fmla="*/ 98 w 1306325"/>
                <a:gd name="connsiteY4" fmla="*/ 361731 h 913966"/>
                <a:gd name="connsiteX0" fmla="*/ 177 w 1306173"/>
                <a:gd name="connsiteY0" fmla="*/ 448239 h 1000474"/>
                <a:gd name="connsiteX1" fmla="*/ 632926 w 1306173"/>
                <a:gd name="connsiteY1" fmla="*/ 169 h 1000474"/>
                <a:gd name="connsiteX2" fmla="*/ 1297298 w 1306173"/>
                <a:gd name="connsiteY2" fmla="*/ 497341 h 1000474"/>
                <a:gd name="connsiteX3" fmla="*/ 693733 w 1306173"/>
                <a:gd name="connsiteY3" fmla="*/ 1000161 h 1000474"/>
                <a:gd name="connsiteX4" fmla="*/ 177 w 1306173"/>
                <a:gd name="connsiteY4" fmla="*/ 448239 h 1000474"/>
                <a:gd name="connsiteX0" fmla="*/ 847 w 1306843"/>
                <a:gd name="connsiteY0" fmla="*/ 448394 h 1000629"/>
                <a:gd name="connsiteX1" fmla="*/ 633596 w 1306843"/>
                <a:gd name="connsiteY1" fmla="*/ 324 h 1000629"/>
                <a:gd name="connsiteX2" fmla="*/ 1297968 w 1306843"/>
                <a:gd name="connsiteY2" fmla="*/ 497496 h 1000629"/>
                <a:gd name="connsiteX3" fmla="*/ 694403 w 1306843"/>
                <a:gd name="connsiteY3" fmla="*/ 1000316 h 1000629"/>
                <a:gd name="connsiteX4" fmla="*/ 847 w 1306843"/>
                <a:gd name="connsiteY4" fmla="*/ 448394 h 1000629"/>
                <a:gd name="connsiteX0" fmla="*/ 15 w 1307352"/>
                <a:gd name="connsiteY0" fmla="*/ 535634 h 1087869"/>
                <a:gd name="connsiteX1" fmla="*/ 711585 w 1307352"/>
                <a:gd name="connsiteY1" fmla="*/ 136 h 1087869"/>
                <a:gd name="connsiteX2" fmla="*/ 1297136 w 1307352"/>
                <a:gd name="connsiteY2" fmla="*/ 584736 h 1087869"/>
                <a:gd name="connsiteX3" fmla="*/ 693571 w 1307352"/>
                <a:gd name="connsiteY3" fmla="*/ 1087556 h 1087869"/>
                <a:gd name="connsiteX4" fmla="*/ 15 w 1307352"/>
                <a:gd name="connsiteY4" fmla="*/ 535634 h 1087869"/>
                <a:gd name="connsiteX0" fmla="*/ 15 w 1308924"/>
                <a:gd name="connsiteY0" fmla="*/ 537172 h 1089407"/>
                <a:gd name="connsiteX1" fmla="*/ 711585 w 1308924"/>
                <a:gd name="connsiteY1" fmla="*/ 1674 h 1089407"/>
                <a:gd name="connsiteX2" fmla="*/ 1297136 w 1308924"/>
                <a:gd name="connsiteY2" fmla="*/ 586274 h 1089407"/>
                <a:gd name="connsiteX3" fmla="*/ 693571 w 1308924"/>
                <a:gd name="connsiteY3" fmla="*/ 1089094 h 1089407"/>
                <a:gd name="connsiteX4" fmla="*/ 15 w 1308924"/>
                <a:gd name="connsiteY4" fmla="*/ 537172 h 1089407"/>
                <a:gd name="connsiteX0" fmla="*/ 15 w 1311498"/>
                <a:gd name="connsiteY0" fmla="*/ 537432 h 1089667"/>
                <a:gd name="connsiteX1" fmla="*/ 711585 w 1311498"/>
                <a:gd name="connsiteY1" fmla="*/ 1934 h 1089667"/>
                <a:gd name="connsiteX2" fmla="*/ 1297136 w 1311498"/>
                <a:gd name="connsiteY2" fmla="*/ 586534 h 1089667"/>
                <a:gd name="connsiteX3" fmla="*/ 693571 w 1311498"/>
                <a:gd name="connsiteY3" fmla="*/ 1089354 h 1089667"/>
                <a:gd name="connsiteX4" fmla="*/ 15 w 1311498"/>
                <a:gd name="connsiteY4" fmla="*/ 537432 h 1089667"/>
                <a:gd name="connsiteX0" fmla="*/ 573 w 1312056"/>
                <a:gd name="connsiteY0" fmla="*/ 538229 h 1090464"/>
                <a:gd name="connsiteX1" fmla="*/ 712143 w 1312056"/>
                <a:gd name="connsiteY1" fmla="*/ 2731 h 1090464"/>
                <a:gd name="connsiteX2" fmla="*/ 1297694 w 1312056"/>
                <a:gd name="connsiteY2" fmla="*/ 587331 h 1090464"/>
                <a:gd name="connsiteX3" fmla="*/ 694129 w 1312056"/>
                <a:gd name="connsiteY3" fmla="*/ 1090151 h 1090464"/>
                <a:gd name="connsiteX4" fmla="*/ 573 w 1312056"/>
                <a:gd name="connsiteY4" fmla="*/ 538229 h 1090464"/>
                <a:gd name="connsiteX0" fmla="*/ 251 w 1311734"/>
                <a:gd name="connsiteY0" fmla="*/ 537099 h 742730"/>
                <a:gd name="connsiteX1" fmla="*/ 711821 w 1311734"/>
                <a:gd name="connsiteY1" fmla="*/ 1601 h 742730"/>
                <a:gd name="connsiteX2" fmla="*/ 1297372 w 1311734"/>
                <a:gd name="connsiteY2" fmla="*/ 586201 h 742730"/>
                <a:gd name="connsiteX3" fmla="*/ 638781 w 1311734"/>
                <a:gd name="connsiteY3" fmla="*/ 566211 h 742730"/>
                <a:gd name="connsiteX4" fmla="*/ 251 w 1311734"/>
                <a:gd name="connsiteY4" fmla="*/ 537099 h 742730"/>
                <a:gd name="connsiteX0" fmla="*/ 23820 w 1335303"/>
                <a:gd name="connsiteY0" fmla="*/ 537907 h 743539"/>
                <a:gd name="connsiteX1" fmla="*/ 735390 w 1335303"/>
                <a:gd name="connsiteY1" fmla="*/ 2409 h 743539"/>
                <a:gd name="connsiteX2" fmla="*/ 1320941 w 1335303"/>
                <a:gd name="connsiteY2" fmla="*/ 587009 h 743539"/>
                <a:gd name="connsiteX3" fmla="*/ 662350 w 1335303"/>
                <a:gd name="connsiteY3" fmla="*/ 567019 h 743539"/>
                <a:gd name="connsiteX4" fmla="*/ 23820 w 1335303"/>
                <a:gd name="connsiteY4" fmla="*/ 537907 h 743539"/>
                <a:gd name="connsiteX0" fmla="*/ 17948 w 1078175"/>
                <a:gd name="connsiteY0" fmla="*/ 535534 h 697363"/>
                <a:gd name="connsiteX1" fmla="*/ 729518 w 1078175"/>
                <a:gd name="connsiteY1" fmla="*/ 36 h 697363"/>
                <a:gd name="connsiteX2" fmla="*/ 1061019 w 1078175"/>
                <a:gd name="connsiteY2" fmla="*/ 527692 h 697363"/>
                <a:gd name="connsiteX3" fmla="*/ 656478 w 1078175"/>
                <a:gd name="connsiteY3" fmla="*/ 564646 h 697363"/>
                <a:gd name="connsiteX4" fmla="*/ 17948 w 1078175"/>
                <a:gd name="connsiteY4" fmla="*/ 535534 h 697363"/>
                <a:gd name="connsiteX0" fmla="*/ 1047 w 1061273"/>
                <a:gd name="connsiteY0" fmla="*/ 535534 h 764759"/>
                <a:gd name="connsiteX1" fmla="*/ 712617 w 1061273"/>
                <a:gd name="connsiteY1" fmla="*/ 36 h 764759"/>
                <a:gd name="connsiteX2" fmla="*/ 1044118 w 1061273"/>
                <a:gd name="connsiteY2" fmla="*/ 527692 h 764759"/>
                <a:gd name="connsiteX3" fmla="*/ 565154 w 1061273"/>
                <a:gd name="connsiteY3" fmla="*/ 731882 h 764759"/>
                <a:gd name="connsiteX4" fmla="*/ 1047 w 1061273"/>
                <a:gd name="connsiteY4" fmla="*/ 535534 h 764759"/>
                <a:gd name="connsiteX0" fmla="*/ 2083 w 1062309"/>
                <a:gd name="connsiteY0" fmla="*/ 535534 h 916362"/>
                <a:gd name="connsiteX1" fmla="*/ 713653 w 1062309"/>
                <a:gd name="connsiteY1" fmla="*/ 36 h 916362"/>
                <a:gd name="connsiteX2" fmla="*/ 1045154 w 1062309"/>
                <a:gd name="connsiteY2" fmla="*/ 527692 h 916362"/>
                <a:gd name="connsiteX3" fmla="*/ 514522 w 1062309"/>
                <a:gd name="connsiteY3" fmla="*/ 916357 h 916362"/>
                <a:gd name="connsiteX4" fmla="*/ 2083 w 1062309"/>
                <a:gd name="connsiteY4" fmla="*/ 535534 h 916362"/>
                <a:gd name="connsiteX0" fmla="*/ 1760 w 1061986"/>
                <a:gd name="connsiteY0" fmla="*/ 535534 h 729512"/>
                <a:gd name="connsiteX1" fmla="*/ 713330 w 1061986"/>
                <a:gd name="connsiteY1" fmla="*/ 36 h 729512"/>
                <a:gd name="connsiteX2" fmla="*/ 1044831 w 1061986"/>
                <a:gd name="connsiteY2" fmla="*/ 527692 h 729512"/>
                <a:gd name="connsiteX3" fmla="*/ 528109 w 1061986"/>
                <a:gd name="connsiteY3" fmla="*/ 657778 h 729512"/>
                <a:gd name="connsiteX4" fmla="*/ 1760 w 1061986"/>
                <a:gd name="connsiteY4" fmla="*/ 535534 h 729512"/>
                <a:gd name="connsiteX0" fmla="*/ 5542 w 1065768"/>
                <a:gd name="connsiteY0" fmla="*/ 535534 h 729512"/>
                <a:gd name="connsiteX1" fmla="*/ 717112 w 1065768"/>
                <a:gd name="connsiteY1" fmla="*/ 36 h 729512"/>
                <a:gd name="connsiteX2" fmla="*/ 1048613 w 1065768"/>
                <a:gd name="connsiteY2" fmla="*/ 527692 h 729512"/>
                <a:gd name="connsiteX3" fmla="*/ 531891 w 1065768"/>
                <a:gd name="connsiteY3" fmla="*/ 657778 h 729512"/>
                <a:gd name="connsiteX4" fmla="*/ 5542 w 1065768"/>
                <a:gd name="connsiteY4" fmla="*/ 535534 h 7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68" h="729512">
                  <a:moveTo>
                    <a:pt x="5542" y="535534"/>
                  </a:moveTo>
                  <a:cubicBezTo>
                    <a:pt x="-64154" y="223873"/>
                    <a:pt x="543267" y="1343"/>
                    <a:pt x="717112" y="36"/>
                  </a:cubicBezTo>
                  <a:cubicBezTo>
                    <a:pt x="890957" y="-1271"/>
                    <a:pt x="1132433" y="30943"/>
                    <a:pt x="1048613" y="527692"/>
                  </a:cubicBezTo>
                  <a:cubicBezTo>
                    <a:pt x="957173" y="887281"/>
                    <a:pt x="705736" y="656471"/>
                    <a:pt x="531891" y="657778"/>
                  </a:cubicBezTo>
                  <a:cubicBezTo>
                    <a:pt x="358046" y="659085"/>
                    <a:pt x="75238" y="847195"/>
                    <a:pt x="5542" y="535534"/>
                  </a:cubicBez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2872EB9-A14F-C10F-2D0B-741040D2EB05}"/>
                </a:ext>
              </a:extLst>
            </p:cNvPr>
            <p:cNvGrpSpPr/>
            <p:nvPr/>
          </p:nvGrpSpPr>
          <p:grpSpPr>
            <a:xfrm>
              <a:off x="-48682" y="-53177"/>
              <a:ext cx="3443356" cy="887614"/>
              <a:chOff x="-51345" y="-56083"/>
              <a:chExt cx="5795714" cy="1493913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C65051E-96E5-0D50-3216-EF26F351FA46}"/>
                  </a:ext>
                </a:extLst>
              </p:cNvPr>
              <p:cNvSpPr/>
              <p:nvPr/>
            </p:nvSpPr>
            <p:spPr>
              <a:xfrm>
                <a:off x="0" y="0"/>
                <a:ext cx="5059831" cy="1237807"/>
              </a:xfrm>
              <a:custGeom>
                <a:avLst/>
                <a:gdLst>
                  <a:gd name="connsiteX0" fmla="*/ 0 w 5059831"/>
                  <a:gd name="connsiteY0" fmla="*/ 0 h 1237807"/>
                  <a:gd name="connsiteX1" fmla="*/ 5059831 w 5059831"/>
                  <a:gd name="connsiteY1" fmla="*/ 0 h 1237807"/>
                  <a:gd name="connsiteX2" fmla="*/ 5035480 w 5059831"/>
                  <a:gd name="connsiteY2" fmla="*/ 34911 h 1237807"/>
                  <a:gd name="connsiteX3" fmla="*/ 3860800 w 5059831"/>
                  <a:gd name="connsiteY3" fmla="*/ 1190171 h 1237807"/>
                  <a:gd name="connsiteX4" fmla="*/ 1625600 w 5059831"/>
                  <a:gd name="connsiteY4" fmla="*/ 754743 h 1237807"/>
                  <a:gd name="connsiteX5" fmla="*/ 624114 w 5059831"/>
                  <a:gd name="connsiteY5" fmla="*/ 1175657 h 1237807"/>
                  <a:gd name="connsiteX6" fmla="*/ 59123 w 5059831"/>
                  <a:gd name="connsiteY6" fmla="*/ 727946 h 1237807"/>
                  <a:gd name="connsiteX7" fmla="*/ 0 w 5059831"/>
                  <a:gd name="connsiteY7" fmla="*/ 630647 h 1237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59831" h="1237807">
                    <a:moveTo>
                      <a:pt x="0" y="0"/>
                    </a:moveTo>
                    <a:lnTo>
                      <a:pt x="5059831" y="0"/>
                    </a:lnTo>
                    <a:lnTo>
                      <a:pt x="5035480" y="34911"/>
                    </a:lnTo>
                    <a:cubicBezTo>
                      <a:pt x="4705578" y="500554"/>
                      <a:pt x="4261455" y="1048052"/>
                      <a:pt x="3860800" y="1190171"/>
                    </a:cubicBezTo>
                    <a:cubicBezTo>
                      <a:pt x="3219752" y="1417562"/>
                      <a:pt x="2165048" y="757162"/>
                      <a:pt x="1625600" y="754743"/>
                    </a:cubicBezTo>
                    <a:cubicBezTo>
                      <a:pt x="1086152" y="752324"/>
                      <a:pt x="1002332" y="1168884"/>
                      <a:pt x="624114" y="1175657"/>
                    </a:cubicBezTo>
                    <a:cubicBezTo>
                      <a:pt x="387728" y="1179890"/>
                      <a:pt x="219094" y="980867"/>
                      <a:pt x="59123" y="727946"/>
                    </a:cubicBezTo>
                    <a:lnTo>
                      <a:pt x="0" y="630647"/>
                    </a:lnTo>
                    <a:close/>
                  </a:path>
                </a:pathLst>
              </a:custGeom>
              <a:solidFill>
                <a:srgbClr val="F6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384EC04B-46C1-45FD-00FB-E4F17D1DE43A}"/>
                  </a:ext>
                </a:extLst>
              </p:cNvPr>
              <p:cNvSpPr/>
              <p:nvPr/>
            </p:nvSpPr>
            <p:spPr>
              <a:xfrm>
                <a:off x="-51345" y="-56083"/>
                <a:ext cx="5795714" cy="1493913"/>
              </a:xfrm>
              <a:custGeom>
                <a:avLst/>
                <a:gdLst>
                  <a:gd name="connsiteX0" fmla="*/ 0 w 5795714"/>
                  <a:gd name="connsiteY0" fmla="*/ 0 h 1493913"/>
                  <a:gd name="connsiteX1" fmla="*/ 5795714 w 5795714"/>
                  <a:gd name="connsiteY1" fmla="*/ 0 h 1493913"/>
                  <a:gd name="connsiteX2" fmla="*/ 5739437 w 5795714"/>
                  <a:gd name="connsiteY2" fmla="*/ 53805 h 1493913"/>
                  <a:gd name="connsiteX3" fmla="*/ 4775200 w 5795714"/>
                  <a:gd name="connsiteY3" fmla="*/ 667657 h 1493913"/>
                  <a:gd name="connsiteX4" fmla="*/ 3048000 w 5795714"/>
                  <a:gd name="connsiteY4" fmla="*/ 696686 h 1493913"/>
                  <a:gd name="connsiteX5" fmla="*/ 856343 w 5795714"/>
                  <a:gd name="connsiteY5" fmla="*/ 1480457 h 1493913"/>
                  <a:gd name="connsiteX6" fmla="*/ 87114 w 5795714"/>
                  <a:gd name="connsiteY6" fmla="*/ 1346051 h 1493913"/>
                  <a:gd name="connsiteX7" fmla="*/ 0 w 5795714"/>
                  <a:gd name="connsiteY7" fmla="*/ 1291094 h 149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95714" h="1493913">
                    <a:moveTo>
                      <a:pt x="0" y="0"/>
                    </a:moveTo>
                    <a:lnTo>
                      <a:pt x="5795714" y="0"/>
                    </a:lnTo>
                    <a:lnTo>
                      <a:pt x="5739437" y="53805"/>
                    </a:lnTo>
                    <a:cubicBezTo>
                      <a:pt x="5451703" y="318634"/>
                      <a:pt x="5147129" y="553357"/>
                      <a:pt x="4775200" y="667657"/>
                    </a:cubicBezTo>
                    <a:cubicBezTo>
                      <a:pt x="4279295" y="820057"/>
                      <a:pt x="3701143" y="561219"/>
                      <a:pt x="3048000" y="696686"/>
                    </a:cubicBezTo>
                    <a:cubicBezTo>
                      <a:pt x="2394857" y="832153"/>
                      <a:pt x="1403048" y="1410305"/>
                      <a:pt x="856343" y="1480457"/>
                    </a:cubicBezTo>
                    <a:cubicBezTo>
                      <a:pt x="514653" y="1524302"/>
                      <a:pt x="280685" y="1456172"/>
                      <a:pt x="87114" y="1346051"/>
                    </a:cubicBezTo>
                    <a:lnTo>
                      <a:pt x="0" y="1291094"/>
                    </a:ln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8A71D4A-32D1-C242-B840-4845507F0B23}"/>
                </a:ext>
              </a:extLst>
            </p:cNvPr>
            <p:cNvGrpSpPr/>
            <p:nvPr/>
          </p:nvGrpSpPr>
          <p:grpSpPr>
            <a:xfrm>
              <a:off x="0" y="4932459"/>
              <a:ext cx="12635567" cy="2037780"/>
              <a:chOff x="2492727" y="2576191"/>
              <a:chExt cx="10747193" cy="4891612"/>
            </a:xfrm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14FA1B38-141F-A458-FE3A-D5DA058C3957}"/>
                  </a:ext>
                </a:extLst>
              </p:cNvPr>
              <p:cNvSpPr/>
              <p:nvPr/>
            </p:nvSpPr>
            <p:spPr>
              <a:xfrm flipH="1">
                <a:off x="2492727" y="4751950"/>
                <a:ext cx="5805842" cy="2574569"/>
              </a:xfrm>
              <a:custGeom>
                <a:avLst/>
                <a:gdLst>
                  <a:gd name="connsiteX0" fmla="*/ 8072789 w 8072789"/>
                  <a:gd name="connsiteY0" fmla="*/ 0 h 3579835"/>
                  <a:gd name="connsiteX1" fmla="*/ 8072789 w 8072789"/>
                  <a:gd name="connsiteY1" fmla="*/ 3579835 h 3579835"/>
                  <a:gd name="connsiteX2" fmla="*/ 0 w 8072789"/>
                  <a:gd name="connsiteY2" fmla="*/ 3579835 h 3579835"/>
                  <a:gd name="connsiteX3" fmla="*/ 1812 w 8072789"/>
                  <a:gd name="connsiteY3" fmla="*/ 3562472 h 3579835"/>
                  <a:gd name="connsiteX4" fmla="*/ 584325 w 8072789"/>
                  <a:gd name="connsiteY4" fmla="*/ 2138385 h 3579835"/>
                  <a:gd name="connsiteX5" fmla="*/ 2790496 w 8072789"/>
                  <a:gd name="connsiteY5" fmla="*/ 2051299 h 3579835"/>
                  <a:gd name="connsiteX6" fmla="*/ 4633810 w 8072789"/>
                  <a:gd name="connsiteY6" fmla="*/ 149928 h 3579835"/>
                  <a:gd name="connsiteX7" fmla="*/ 6839982 w 8072789"/>
                  <a:gd name="connsiteY7" fmla="*/ 512785 h 3579835"/>
                  <a:gd name="connsiteX8" fmla="*/ 7966653 w 8072789"/>
                  <a:gd name="connsiteY8" fmla="*/ 63296 h 35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2789" h="3579835">
                    <a:moveTo>
                      <a:pt x="8072789" y="0"/>
                    </a:moveTo>
                    <a:lnTo>
                      <a:pt x="8072789" y="3579835"/>
                    </a:lnTo>
                    <a:lnTo>
                      <a:pt x="0" y="3579835"/>
                    </a:lnTo>
                    <a:lnTo>
                      <a:pt x="1812" y="3562472"/>
                    </a:lnTo>
                    <a:cubicBezTo>
                      <a:pt x="68652" y="2960445"/>
                      <a:pt x="173692" y="2396619"/>
                      <a:pt x="584325" y="2138385"/>
                    </a:cubicBezTo>
                    <a:cubicBezTo>
                      <a:pt x="1053620" y="1843261"/>
                      <a:pt x="2115582" y="2382708"/>
                      <a:pt x="2790496" y="2051299"/>
                    </a:cubicBezTo>
                    <a:cubicBezTo>
                      <a:pt x="3465410" y="1719890"/>
                      <a:pt x="3958896" y="406347"/>
                      <a:pt x="4633810" y="149928"/>
                    </a:cubicBezTo>
                    <a:cubicBezTo>
                      <a:pt x="5308724" y="-106491"/>
                      <a:pt x="6094915" y="650671"/>
                      <a:pt x="6839982" y="512785"/>
                    </a:cubicBezTo>
                    <a:cubicBezTo>
                      <a:pt x="7212515" y="443842"/>
                      <a:pt x="7588677" y="277835"/>
                      <a:pt x="7966653" y="63296"/>
                    </a:cubicBezTo>
                    <a:close/>
                  </a:path>
                </a:pathLst>
              </a:custGeom>
              <a:solidFill>
                <a:srgbClr val="F6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 dirty="0"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4AE960A4-7286-6675-4CD6-F5C7A05F85CD}"/>
                  </a:ext>
                </a:extLst>
              </p:cNvPr>
              <p:cNvSpPr/>
              <p:nvPr/>
            </p:nvSpPr>
            <p:spPr>
              <a:xfrm>
                <a:off x="6163522" y="2576191"/>
                <a:ext cx="6746573" cy="4891612"/>
              </a:xfrm>
              <a:custGeom>
                <a:avLst/>
                <a:gdLst>
                  <a:gd name="connsiteX0" fmla="*/ 6499598 w 6499598"/>
                  <a:gd name="connsiteY0" fmla="*/ 0 h 4712542"/>
                  <a:gd name="connsiteX1" fmla="*/ 6499598 w 6499598"/>
                  <a:gd name="connsiteY1" fmla="*/ 4712542 h 4712542"/>
                  <a:gd name="connsiteX2" fmla="*/ 0 w 6499598"/>
                  <a:gd name="connsiteY2" fmla="*/ 4712542 h 4712542"/>
                  <a:gd name="connsiteX3" fmla="*/ 59904 w 6499598"/>
                  <a:gd name="connsiteY3" fmla="*/ 4638461 h 4712542"/>
                  <a:gd name="connsiteX4" fmla="*/ 1333419 w 6499598"/>
                  <a:gd name="connsiteY4" fmla="*/ 3503321 h 4712542"/>
                  <a:gd name="connsiteX5" fmla="*/ 4091134 w 6499598"/>
                  <a:gd name="connsiteY5" fmla="*/ 3198521 h 4712542"/>
                  <a:gd name="connsiteX6" fmla="*/ 5513534 w 6499598"/>
                  <a:gd name="connsiteY6" fmla="*/ 673035 h 4712542"/>
                  <a:gd name="connsiteX7" fmla="*/ 6319077 w 6499598"/>
                  <a:gd name="connsiteY7" fmla="*/ 76589 h 471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8" h="4712542">
                    <a:moveTo>
                      <a:pt x="6499598" y="0"/>
                    </a:moveTo>
                    <a:lnTo>
                      <a:pt x="6499598" y="4712542"/>
                    </a:lnTo>
                    <a:lnTo>
                      <a:pt x="0" y="4712542"/>
                    </a:lnTo>
                    <a:lnTo>
                      <a:pt x="59904" y="4638461"/>
                    </a:lnTo>
                    <a:cubicBezTo>
                      <a:pt x="381505" y="4242359"/>
                      <a:pt x="831165" y="3716197"/>
                      <a:pt x="1333419" y="3503321"/>
                    </a:cubicBezTo>
                    <a:cubicBezTo>
                      <a:pt x="2063972" y="3193683"/>
                      <a:pt x="3394448" y="3670235"/>
                      <a:pt x="4091134" y="3198521"/>
                    </a:cubicBezTo>
                    <a:cubicBezTo>
                      <a:pt x="4787820" y="2726807"/>
                      <a:pt x="5000696" y="1241511"/>
                      <a:pt x="5513534" y="673035"/>
                    </a:cubicBezTo>
                    <a:cubicBezTo>
                      <a:pt x="5769953" y="388797"/>
                      <a:pt x="6040886" y="207066"/>
                      <a:pt x="6319077" y="76589"/>
                    </a:cubicBez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41" name="椭圆 16">
                <a:extLst>
                  <a:ext uri="{FF2B5EF4-FFF2-40B4-BE49-F238E27FC236}">
                    <a16:creationId xmlns:a16="http://schemas.microsoft.com/office/drawing/2014/main" id="{14FF48A9-7D9D-AE85-0157-5006A4E36592}"/>
                  </a:ext>
                </a:extLst>
              </p:cNvPr>
              <p:cNvSpPr/>
              <p:nvPr/>
            </p:nvSpPr>
            <p:spPr>
              <a:xfrm>
                <a:off x="11253911" y="4662296"/>
                <a:ext cx="1986009" cy="1814459"/>
              </a:xfrm>
              <a:custGeom>
                <a:avLst/>
                <a:gdLst>
                  <a:gd name="connsiteX0" fmla="*/ 0 w 1440160"/>
                  <a:gd name="connsiteY0" fmla="*/ 720080 h 1440160"/>
                  <a:gd name="connsiteX1" fmla="*/ 720080 w 1440160"/>
                  <a:gd name="connsiteY1" fmla="*/ 0 h 1440160"/>
                  <a:gd name="connsiteX2" fmla="*/ 1440160 w 1440160"/>
                  <a:gd name="connsiteY2" fmla="*/ 720080 h 1440160"/>
                  <a:gd name="connsiteX3" fmla="*/ 720080 w 1440160"/>
                  <a:gd name="connsiteY3" fmla="*/ 1440160 h 1440160"/>
                  <a:gd name="connsiteX4" fmla="*/ 0 w 1440160"/>
                  <a:gd name="connsiteY4" fmla="*/ 720080 h 1440160"/>
                  <a:gd name="connsiteX0" fmla="*/ 760 w 1440920"/>
                  <a:gd name="connsiteY0" fmla="*/ 720080 h 859944"/>
                  <a:gd name="connsiteX1" fmla="*/ 720840 w 1440920"/>
                  <a:gd name="connsiteY1" fmla="*/ 0 h 859944"/>
                  <a:gd name="connsiteX2" fmla="*/ 1440920 w 1440920"/>
                  <a:gd name="connsiteY2" fmla="*/ 720080 h 859944"/>
                  <a:gd name="connsiteX3" fmla="*/ 835140 w 1440920"/>
                  <a:gd name="connsiteY3" fmla="*/ 541000 h 859944"/>
                  <a:gd name="connsiteX4" fmla="*/ 760 w 1440920"/>
                  <a:gd name="connsiteY4" fmla="*/ 720080 h 859944"/>
                  <a:gd name="connsiteX0" fmla="*/ 30324 w 1470484"/>
                  <a:gd name="connsiteY0" fmla="*/ 720080 h 859944"/>
                  <a:gd name="connsiteX1" fmla="*/ 750404 w 1470484"/>
                  <a:gd name="connsiteY1" fmla="*/ 0 h 859944"/>
                  <a:gd name="connsiteX2" fmla="*/ 1470484 w 1470484"/>
                  <a:gd name="connsiteY2" fmla="*/ 720080 h 859944"/>
                  <a:gd name="connsiteX3" fmla="*/ 864704 w 1470484"/>
                  <a:gd name="connsiteY3" fmla="*/ 541000 h 859944"/>
                  <a:gd name="connsiteX4" fmla="*/ 30324 w 1470484"/>
                  <a:gd name="connsiteY4" fmla="*/ 720080 h 859944"/>
                  <a:gd name="connsiteX0" fmla="*/ 30324 w 1470484"/>
                  <a:gd name="connsiteY0" fmla="*/ 720080 h 856705"/>
                  <a:gd name="connsiteX1" fmla="*/ 750404 w 1470484"/>
                  <a:gd name="connsiteY1" fmla="*/ 0 h 856705"/>
                  <a:gd name="connsiteX2" fmla="*/ 1470484 w 1470484"/>
                  <a:gd name="connsiteY2" fmla="*/ 720080 h 856705"/>
                  <a:gd name="connsiteX3" fmla="*/ 864704 w 1470484"/>
                  <a:gd name="connsiteY3" fmla="*/ 541000 h 856705"/>
                  <a:gd name="connsiteX4" fmla="*/ 30324 w 1470484"/>
                  <a:gd name="connsiteY4" fmla="*/ 720080 h 856705"/>
                  <a:gd name="connsiteX0" fmla="*/ 59 w 1440219"/>
                  <a:gd name="connsiteY0" fmla="*/ 720080 h 911987"/>
                  <a:gd name="connsiteX1" fmla="*/ 720139 w 1440219"/>
                  <a:gd name="connsiteY1" fmla="*/ 0 h 911987"/>
                  <a:gd name="connsiteX2" fmla="*/ 1440219 w 1440219"/>
                  <a:gd name="connsiteY2" fmla="*/ 720080 h 911987"/>
                  <a:gd name="connsiteX3" fmla="*/ 750619 w 1440219"/>
                  <a:gd name="connsiteY3" fmla="*/ 784840 h 911987"/>
                  <a:gd name="connsiteX4" fmla="*/ 59 w 1440219"/>
                  <a:gd name="connsiteY4" fmla="*/ 720080 h 911987"/>
                  <a:gd name="connsiteX0" fmla="*/ 66099 w 1506259"/>
                  <a:gd name="connsiteY0" fmla="*/ 720080 h 911987"/>
                  <a:gd name="connsiteX1" fmla="*/ 786179 w 1506259"/>
                  <a:gd name="connsiteY1" fmla="*/ 0 h 911987"/>
                  <a:gd name="connsiteX2" fmla="*/ 1506259 w 1506259"/>
                  <a:gd name="connsiteY2" fmla="*/ 720080 h 911987"/>
                  <a:gd name="connsiteX3" fmla="*/ 816659 w 1506259"/>
                  <a:gd name="connsiteY3" fmla="*/ 784840 h 911987"/>
                  <a:gd name="connsiteX4" fmla="*/ 66099 w 1506259"/>
                  <a:gd name="connsiteY4" fmla="*/ 720080 h 911987"/>
                  <a:gd name="connsiteX0" fmla="*/ 30706 w 1470866"/>
                  <a:gd name="connsiteY0" fmla="*/ 720080 h 911987"/>
                  <a:gd name="connsiteX1" fmla="*/ 750786 w 1470866"/>
                  <a:gd name="connsiteY1" fmla="*/ 0 h 911987"/>
                  <a:gd name="connsiteX2" fmla="*/ 1470866 w 1470866"/>
                  <a:gd name="connsiteY2" fmla="*/ 720080 h 911987"/>
                  <a:gd name="connsiteX3" fmla="*/ 781266 w 1470866"/>
                  <a:gd name="connsiteY3" fmla="*/ 784840 h 911987"/>
                  <a:gd name="connsiteX4" fmla="*/ 30706 w 1470866"/>
                  <a:gd name="connsiteY4" fmla="*/ 720080 h 911987"/>
                  <a:gd name="connsiteX0" fmla="*/ 30706 w 1470866"/>
                  <a:gd name="connsiteY0" fmla="*/ 720080 h 898605"/>
                  <a:gd name="connsiteX1" fmla="*/ 750786 w 1470866"/>
                  <a:gd name="connsiteY1" fmla="*/ 0 h 898605"/>
                  <a:gd name="connsiteX2" fmla="*/ 1470866 w 1470866"/>
                  <a:gd name="connsiteY2" fmla="*/ 720080 h 898605"/>
                  <a:gd name="connsiteX3" fmla="*/ 781266 w 1470866"/>
                  <a:gd name="connsiteY3" fmla="*/ 784840 h 898605"/>
                  <a:gd name="connsiteX4" fmla="*/ 30706 w 1470866"/>
                  <a:gd name="connsiteY4" fmla="*/ 720080 h 898605"/>
                  <a:gd name="connsiteX0" fmla="*/ 30706 w 1481953"/>
                  <a:gd name="connsiteY0" fmla="*/ 720080 h 898605"/>
                  <a:gd name="connsiteX1" fmla="*/ 750786 w 1481953"/>
                  <a:gd name="connsiteY1" fmla="*/ 0 h 898605"/>
                  <a:gd name="connsiteX2" fmla="*/ 1470866 w 1481953"/>
                  <a:gd name="connsiteY2" fmla="*/ 720080 h 898605"/>
                  <a:gd name="connsiteX3" fmla="*/ 781266 w 1481953"/>
                  <a:gd name="connsiteY3" fmla="*/ 784840 h 898605"/>
                  <a:gd name="connsiteX4" fmla="*/ 30706 w 1481953"/>
                  <a:gd name="connsiteY4" fmla="*/ 720080 h 8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953" h="898605">
                    <a:moveTo>
                      <a:pt x="30706" y="720080"/>
                    </a:moveTo>
                    <a:cubicBezTo>
                      <a:pt x="-126774" y="490213"/>
                      <a:pt x="353097" y="0"/>
                      <a:pt x="750786" y="0"/>
                    </a:cubicBezTo>
                    <a:cubicBezTo>
                      <a:pt x="1148475" y="0"/>
                      <a:pt x="1554686" y="223331"/>
                      <a:pt x="1470866" y="720080"/>
                    </a:cubicBezTo>
                    <a:cubicBezTo>
                      <a:pt x="1379426" y="1079669"/>
                      <a:pt x="1178955" y="784840"/>
                      <a:pt x="781266" y="784840"/>
                    </a:cubicBezTo>
                    <a:cubicBezTo>
                      <a:pt x="383577" y="784840"/>
                      <a:pt x="188186" y="949947"/>
                      <a:pt x="30706" y="720080"/>
                    </a:cubicBezTo>
                    <a:close/>
                  </a:path>
                </a:pathLst>
              </a:cu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sp>
          <p:nvSpPr>
            <p:cNvPr id="44" name="椭圆 16">
              <a:extLst>
                <a:ext uri="{FF2B5EF4-FFF2-40B4-BE49-F238E27FC236}">
                  <a16:creationId xmlns:a16="http://schemas.microsoft.com/office/drawing/2014/main" id="{CB38D4E2-33D3-3883-D079-49736C1B686E}"/>
                </a:ext>
              </a:extLst>
            </p:cNvPr>
            <p:cNvSpPr/>
            <p:nvPr/>
          </p:nvSpPr>
          <p:spPr>
            <a:xfrm rot="8003381">
              <a:off x="1412800" y="2258892"/>
              <a:ext cx="2396456" cy="1959171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  <a:gd name="connsiteX0" fmla="*/ 49 w 1451296"/>
                <a:gd name="connsiteY0" fmla="*/ 720080 h 1272002"/>
                <a:gd name="connsiteX1" fmla="*/ 720129 w 1451296"/>
                <a:gd name="connsiteY1" fmla="*/ 0 h 1272002"/>
                <a:gd name="connsiteX2" fmla="*/ 1440209 w 1451296"/>
                <a:gd name="connsiteY2" fmla="*/ 720080 h 1272002"/>
                <a:gd name="connsiteX3" fmla="*/ 693605 w 1451296"/>
                <a:gd name="connsiteY3" fmla="*/ 1272002 h 1272002"/>
                <a:gd name="connsiteX4" fmla="*/ 49 w 1451296"/>
                <a:gd name="connsiteY4" fmla="*/ 720080 h 1272002"/>
                <a:gd name="connsiteX0" fmla="*/ 104665 w 1555912"/>
                <a:gd name="connsiteY0" fmla="*/ 720080 h 1272002"/>
                <a:gd name="connsiteX1" fmla="*/ 824745 w 1555912"/>
                <a:gd name="connsiteY1" fmla="*/ 0 h 1272002"/>
                <a:gd name="connsiteX2" fmla="*/ 1544825 w 1555912"/>
                <a:gd name="connsiteY2" fmla="*/ 720080 h 1272002"/>
                <a:gd name="connsiteX3" fmla="*/ 798221 w 1555912"/>
                <a:gd name="connsiteY3" fmla="*/ 1272002 h 1272002"/>
                <a:gd name="connsiteX4" fmla="*/ 104665 w 1555912"/>
                <a:gd name="connsiteY4" fmla="*/ 720080 h 1272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912" h="1272002">
                  <a:moveTo>
                    <a:pt x="104665" y="720080"/>
                  </a:moveTo>
                  <a:cubicBezTo>
                    <a:pt x="-263498" y="336746"/>
                    <a:pt x="427056" y="0"/>
                    <a:pt x="824745" y="0"/>
                  </a:cubicBezTo>
                  <a:cubicBezTo>
                    <a:pt x="1222434" y="0"/>
                    <a:pt x="1628645" y="223331"/>
                    <a:pt x="1544825" y="720080"/>
                  </a:cubicBezTo>
                  <a:cubicBezTo>
                    <a:pt x="1453385" y="1079669"/>
                    <a:pt x="1195910" y="1272002"/>
                    <a:pt x="798221" y="1272002"/>
                  </a:cubicBezTo>
                  <a:cubicBezTo>
                    <a:pt x="400532" y="1272002"/>
                    <a:pt x="472828" y="1103414"/>
                    <a:pt x="104665" y="720080"/>
                  </a:cubicBezTo>
                  <a:close/>
                </a:path>
              </a:pathLst>
            </a:custGeom>
            <a:solidFill>
              <a:srgbClr val="D6B2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4C05A81-2DA6-21F0-2001-B2B9CF097C94}"/>
                </a:ext>
              </a:extLst>
            </p:cNvPr>
            <p:cNvSpPr txBox="1"/>
            <p:nvPr/>
          </p:nvSpPr>
          <p:spPr>
            <a:xfrm>
              <a:off x="3983096" y="495555"/>
              <a:ext cx="38181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01/ </a:t>
              </a:r>
              <a:r>
                <a:rPr lang="en-US" altLang="zh-CN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PJ</a:t>
              </a:r>
              <a:r>
                <a:rPr lang="zh-CN" altLang="en-US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主要模块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41FCD19-1F09-5163-4143-D12CD24B0BC3}"/>
                </a:ext>
              </a:extLst>
            </p:cNvPr>
            <p:cNvSpPr txBox="1"/>
            <p:nvPr/>
          </p:nvSpPr>
          <p:spPr>
            <a:xfrm>
              <a:off x="10373874" y="495555"/>
              <a:ext cx="1664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/>
              <a:r>
                <a:rPr lang="en-US" altLang="zh-CN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b="1" spc="300" dirty="0">
                  <a:solidFill>
                    <a:srgbClr val="75321A"/>
                  </a:solidFill>
                  <a:cs typeface="+mn-ea"/>
                  <a:sym typeface="+mn-lt"/>
                </a:rPr>
                <a:t>ONE</a:t>
              </a:r>
              <a:endParaRPr lang="zh-CN" altLang="en-US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0FC65B5-C289-04B6-3394-482A82710B9E}"/>
              </a:ext>
            </a:extLst>
          </p:cNvPr>
          <p:cNvSpPr txBox="1"/>
          <p:nvPr/>
        </p:nvSpPr>
        <p:spPr>
          <a:xfrm>
            <a:off x="5592733" y="1536771"/>
            <a:ext cx="664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Spheredis</a:t>
            </a:r>
            <a:r>
              <a:rPr lang="zh-CN" altLang="en-US" sz="2400" dirty="0"/>
              <a:t>函数：计算两点间在地面上的实际距离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BFF6A3-5CAE-EDAF-82BB-D4C44504AFEB}"/>
              </a:ext>
            </a:extLst>
          </p:cNvPr>
          <p:cNvSpPr txBox="1"/>
          <p:nvPr/>
        </p:nvSpPr>
        <p:spPr>
          <a:xfrm>
            <a:off x="5526775" y="2229093"/>
            <a:ext cx="6573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Ptr_nearest</a:t>
            </a:r>
            <a:r>
              <a:rPr lang="zh-CN" altLang="en-US" sz="2400" dirty="0"/>
              <a:t>函数：给定一个点和一段道路，返回</a:t>
            </a:r>
            <a:endParaRPr lang="en-US" altLang="zh-CN" sz="2400" dirty="0"/>
          </a:p>
          <a:p>
            <a:r>
              <a:rPr lang="zh-CN" altLang="en-US" sz="2400" dirty="0"/>
              <a:t>点到这段道路上最近的点</a:t>
            </a:r>
            <a:endParaRPr lang="en-US" altLang="zh-CN" sz="2400" dirty="0"/>
          </a:p>
        </p:txBody>
      </p:sp>
      <p:sp>
        <p:nvSpPr>
          <p:cNvPr id="4" name="Oval 71">
            <a:extLst>
              <a:ext uri="{FF2B5EF4-FFF2-40B4-BE49-F238E27FC236}">
                <a16:creationId xmlns:a16="http://schemas.microsoft.com/office/drawing/2014/main" id="{B1B17B42-520E-F043-C79D-C8E1B9559B6B}"/>
              </a:ext>
            </a:extLst>
          </p:cNvPr>
          <p:cNvSpPr>
            <a:spLocks noChangeAspect="1"/>
          </p:cNvSpPr>
          <p:nvPr/>
        </p:nvSpPr>
        <p:spPr>
          <a:xfrm>
            <a:off x="4523730" y="3109989"/>
            <a:ext cx="625327" cy="607424"/>
          </a:xfrm>
          <a:prstGeom prst="ellipse">
            <a:avLst/>
          </a:prstGeom>
          <a:solidFill>
            <a:srgbClr val="D6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758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" name="Oval 68">
            <a:extLst>
              <a:ext uri="{FF2B5EF4-FFF2-40B4-BE49-F238E27FC236}">
                <a16:creationId xmlns:a16="http://schemas.microsoft.com/office/drawing/2014/main" id="{C75F53A6-5DC4-6A2C-4D79-438758D4BC1C}"/>
              </a:ext>
            </a:extLst>
          </p:cNvPr>
          <p:cNvSpPr>
            <a:spLocks noChangeAspect="1"/>
          </p:cNvSpPr>
          <p:nvPr/>
        </p:nvSpPr>
        <p:spPr>
          <a:xfrm>
            <a:off x="4523730" y="3961862"/>
            <a:ext cx="625327" cy="607424"/>
          </a:xfrm>
          <a:prstGeom prst="ellipse">
            <a:avLst/>
          </a:prstGeom>
          <a:solidFill>
            <a:srgbClr val="B87A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758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6" name="Oval 71">
            <a:extLst>
              <a:ext uri="{FF2B5EF4-FFF2-40B4-BE49-F238E27FC236}">
                <a16:creationId xmlns:a16="http://schemas.microsoft.com/office/drawing/2014/main" id="{64298A44-3D58-362B-77E4-CA6AA79DAC04}"/>
              </a:ext>
            </a:extLst>
          </p:cNvPr>
          <p:cNvSpPr>
            <a:spLocks noChangeAspect="1"/>
          </p:cNvSpPr>
          <p:nvPr/>
        </p:nvSpPr>
        <p:spPr>
          <a:xfrm>
            <a:off x="4523729" y="4802253"/>
            <a:ext cx="625327" cy="607424"/>
          </a:xfrm>
          <a:prstGeom prst="ellipse">
            <a:avLst/>
          </a:prstGeom>
          <a:solidFill>
            <a:srgbClr val="D6B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6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758" dirty="0">
              <a:solidFill>
                <a:srgbClr val="000000">
                  <a:lumMod val="65000"/>
                  <a:lumOff val="3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B864CC-CC1D-8695-9542-F2EE28926540}"/>
              </a:ext>
            </a:extLst>
          </p:cNvPr>
          <p:cNvSpPr txBox="1"/>
          <p:nvPr/>
        </p:nvSpPr>
        <p:spPr>
          <a:xfrm>
            <a:off x="5541269" y="3090060"/>
            <a:ext cx="6736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Measured-p</a:t>
            </a:r>
            <a:r>
              <a:rPr lang="zh-CN" altLang="en-US" sz="2400" dirty="0"/>
              <a:t>函数：计算</a:t>
            </a:r>
            <a:r>
              <a:rPr lang="en-US" altLang="zh-CN" sz="2400" dirty="0"/>
              <a:t>measured possibility</a:t>
            </a:r>
            <a:r>
              <a:rPr lang="zh-CN" altLang="en-US" sz="2400" dirty="0"/>
              <a:t>，通过</a:t>
            </a:r>
            <a:endParaRPr lang="en-US" altLang="zh-CN" sz="2400" dirty="0"/>
          </a:p>
          <a:p>
            <a:r>
              <a:rPr lang="zh-CN" altLang="en-US" sz="2400" dirty="0"/>
              <a:t>论文所给公式计算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ADFD8E-82B9-B703-0881-F7D3EB86C93A}"/>
              </a:ext>
            </a:extLst>
          </p:cNvPr>
          <p:cNvSpPr txBox="1"/>
          <p:nvPr/>
        </p:nvSpPr>
        <p:spPr>
          <a:xfrm>
            <a:off x="5592733" y="3908869"/>
            <a:ext cx="6426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P_to_start_end</a:t>
            </a:r>
            <a:r>
              <a:rPr lang="zh-CN" altLang="en-US" sz="2400" dirty="0"/>
              <a:t>函数：给定道路与道路上一点，</a:t>
            </a:r>
            <a:endParaRPr lang="en-US" altLang="zh-CN" sz="2400" dirty="0"/>
          </a:p>
          <a:p>
            <a:r>
              <a:rPr lang="zh-CN" altLang="en-US" sz="2400" dirty="0"/>
              <a:t>返回该点到道路两端的距离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6D4A1-0764-F84E-8DEB-7A9761222A5A}"/>
              </a:ext>
            </a:extLst>
          </p:cNvPr>
          <p:cNvSpPr txBox="1"/>
          <p:nvPr/>
        </p:nvSpPr>
        <p:spPr>
          <a:xfrm>
            <a:off x="5592733" y="4777912"/>
            <a:ext cx="4655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Input_road</a:t>
            </a:r>
            <a:r>
              <a:rPr lang="zh-CN" altLang="en-US" sz="2400" dirty="0"/>
              <a:t>函数：读入所给的道路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700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5B9B2EAA-6414-539A-D810-FB67E63D22D7}"/>
              </a:ext>
            </a:extLst>
          </p:cNvPr>
          <p:cNvGrpSpPr/>
          <p:nvPr/>
        </p:nvGrpSpPr>
        <p:grpSpPr>
          <a:xfrm>
            <a:off x="-48682" y="-53177"/>
            <a:ext cx="12684249" cy="7023416"/>
            <a:chOff x="-48682" y="-53177"/>
            <a:chExt cx="12684249" cy="702341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67313F0-2FA5-EFF9-35EB-4DE50AB58240}"/>
                </a:ext>
              </a:extLst>
            </p:cNvPr>
            <p:cNvGrpSpPr/>
            <p:nvPr/>
          </p:nvGrpSpPr>
          <p:grpSpPr>
            <a:xfrm>
              <a:off x="988908" y="2091547"/>
              <a:ext cx="2436765" cy="3039283"/>
              <a:chOff x="988908" y="2091547"/>
              <a:chExt cx="2436765" cy="3039283"/>
            </a:xfrm>
          </p:grpSpPr>
          <p:grpSp>
            <p:nvGrpSpPr>
              <p:cNvPr id="2" name="Group 26">
                <a:extLst>
                  <a:ext uri="{FF2B5EF4-FFF2-40B4-BE49-F238E27FC236}">
                    <a16:creationId xmlns:a16="http://schemas.microsoft.com/office/drawing/2014/main" id="{240EB7F0-5440-19B3-23E3-E75A58DE21C1}"/>
                  </a:ext>
                </a:extLst>
              </p:cNvPr>
              <p:cNvGrpSpPr/>
              <p:nvPr/>
            </p:nvGrpSpPr>
            <p:grpSpPr>
              <a:xfrm>
                <a:off x="1262084" y="2091547"/>
                <a:ext cx="1940838" cy="2771914"/>
                <a:chOff x="6598556" y="1837747"/>
                <a:chExt cx="2234996" cy="3192032"/>
              </a:xfrm>
            </p:grpSpPr>
            <p:sp>
              <p:nvSpPr>
                <p:cNvPr id="3" name="Rounded Rectangle 20">
                  <a:extLst>
                    <a:ext uri="{FF2B5EF4-FFF2-40B4-BE49-F238E27FC236}">
                      <a16:creationId xmlns:a16="http://schemas.microsoft.com/office/drawing/2014/main" id="{287BE4CA-026C-7297-34C8-DCD6DEBE0C03}"/>
                    </a:ext>
                  </a:extLst>
                </p:cNvPr>
                <p:cNvSpPr/>
                <p:nvPr/>
              </p:nvSpPr>
              <p:spPr>
                <a:xfrm>
                  <a:off x="6598556" y="1837747"/>
                  <a:ext cx="393496" cy="31920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E9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 defTabSz="866943"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659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" name="Rounded Rectangle 21">
                  <a:extLst>
                    <a:ext uri="{FF2B5EF4-FFF2-40B4-BE49-F238E27FC236}">
                      <a16:creationId xmlns:a16="http://schemas.microsoft.com/office/drawing/2014/main" id="{EC97664C-1495-9530-C3BA-FEA5C9607E19}"/>
                    </a:ext>
                  </a:extLst>
                </p:cNvPr>
                <p:cNvSpPr/>
                <p:nvPr/>
              </p:nvSpPr>
              <p:spPr>
                <a:xfrm>
                  <a:off x="7476919" y="1837747"/>
                  <a:ext cx="393496" cy="31920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E9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 defTabSz="866943"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659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" name="Rounded Rectangle 22">
                  <a:extLst>
                    <a:ext uri="{FF2B5EF4-FFF2-40B4-BE49-F238E27FC236}">
                      <a16:creationId xmlns:a16="http://schemas.microsoft.com/office/drawing/2014/main" id="{E64480BD-D6E6-24D0-8F6F-E56499DB69C9}"/>
                    </a:ext>
                  </a:extLst>
                </p:cNvPr>
                <p:cNvSpPr/>
                <p:nvPr/>
              </p:nvSpPr>
              <p:spPr>
                <a:xfrm>
                  <a:off x="8440056" y="1837747"/>
                  <a:ext cx="393496" cy="31920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6E9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 defTabSz="866943"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id-ID" sz="659">
                    <a:solidFill>
                      <a:srgbClr val="000000">
                        <a:lumMod val="65000"/>
                        <a:lumOff val="35000"/>
                      </a:srgb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Rounded Rectangle 2">
                <a:extLst>
                  <a:ext uri="{FF2B5EF4-FFF2-40B4-BE49-F238E27FC236}">
                    <a16:creationId xmlns:a16="http://schemas.microsoft.com/office/drawing/2014/main" id="{8498F391-96C0-C28B-08FB-9B99AC68E936}"/>
                  </a:ext>
                </a:extLst>
              </p:cNvPr>
              <p:cNvSpPr/>
              <p:nvPr/>
            </p:nvSpPr>
            <p:spPr>
              <a:xfrm>
                <a:off x="1262080" y="3717029"/>
                <a:ext cx="341883" cy="1152478"/>
              </a:xfrm>
              <a:prstGeom prst="roundRect">
                <a:avLst>
                  <a:gd name="adj" fmla="val 50000"/>
                </a:avLst>
              </a:pr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659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TextBox 3">
                <a:extLst>
                  <a:ext uri="{FF2B5EF4-FFF2-40B4-BE49-F238E27FC236}">
                    <a16:creationId xmlns:a16="http://schemas.microsoft.com/office/drawing/2014/main" id="{7CB3B547-9B52-BA44-B863-B84944AD7C64}"/>
                  </a:ext>
                </a:extLst>
              </p:cNvPr>
              <p:cNvSpPr txBox="1"/>
              <p:nvPr/>
            </p:nvSpPr>
            <p:spPr>
              <a:xfrm>
                <a:off x="988908" y="4960142"/>
                <a:ext cx="837811" cy="170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spc="300" dirty="0">
                    <a:solidFill>
                      <a:srgbClr val="75321A"/>
                    </a:solidFill>
                    <a:cs typeface="+mn-ea"/>
                    <a:sym typeface="+mn-lt"/>
                  </a:rPr>
                  <a:t>文字内容</a:t>
                </a:r>
                <a:endParaRPr lang="id-ID" sz="1000" spc="300" dirty="0">
                  <a:solidFill>
                    <a:srgbClr val="75321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ounded Rectangle 4">
                <a:extLst>
                  <a:ext uri="{FF2B5EF4-FFF2-40B4-BE49-F238E27FC236}">
                    <a16:creationId xmlns:a16="http://schemas.microsoft.com/office/drawing/2014/main" id="{1BD5821C-6F73-4E2E-63CE-746EB669A570}"/>
                  </a:ext>
                </a:extLst>
              </p:cNvPr>
              <p:cNvSpPr/>
              <p:nvPr/>
            </p:nvSpPr>
            <p:spPr>
              <a:xfrm>
                <a:off x="2023045" y="3306769"/>
                <a:ext cx="341883" cy="1562738"/>
              </a:xfrm>
              <a:prstGeom prst="roundRect">
                <a:avLst>
                  <a:gd name="adj" fmla="val 50000"/>
                </a:avLst>
              </a:prstGeom>
              <a:solidFill>
                <a:srgbClr val="D6B2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659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TextBox 5">
                <a:extLst>
                  <a:ext uri="{FF2B5EF4-FFF2-40B4-BE49-F238E27FC236}">
                    <a16:creationId xmlns:a16="http://schemas.microsoft.com/office/drawing/2014/main" id="{78DB7274-47AC-D3E4-6A90-3DBAF419F8C1}"/>
                  </a:ext>
                </a:extLst>
              </p:cNvPr>
              <p:cNvSpPr txBox="1"/>
              <p:nvPr/>
            </p:nvSpPr>
            <p:spPr>
              <a:xfrm>
                <a:off x="1749874" y="4960142"/>
                <a:ext cx="837811" cy="170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spc="300" dirty="0">
                    <a:solidFill>
                      <a:srgbClr val="75321A"/>
                    </a:solidFill>
                    <a:cs typeface="+mn-ea"/>
                    <a:sym typeface="+mn-lt"/>
                  </a:rPr>
                  <a:t>文字内容</a:t>
                </a:r>
                <a:endParaRPr lang="id-ID" sz="1000" spc="300" dirty="0">
                  <a:solidFill>
                    <a:srgbClr val="75321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Rounded Rectangle 6">
                <a:extLst>
                  <a:ext uri="{FF2B5EF4-FFF2-40B4-BE49-F238E27FC236}">
                    <a16:creationId xmlns:a16="http://schemas.microsoft.com/office/drawing/2014/main" id="{1621FC6A-0ED4-9D71-93D6-D5FDA8529573}"/>
                  </a:ext>
                </a:extLst>
              </p:cNvPr>
              <p:cNvSpPr/>
              <p:nvPr/>
            </p:nvSpPr>
            <p:spPr>
              <a:xfrm>
                <a:off x="2861034" y="4140523"/>
                <a:ext cx="341883" cy="728984"/>
              </a:xfrm>
              <a:prstGeom prst="roundRect">
                <a:avLst>
                  <a:gd name="adj" fmla="val 50000"/>
                </a:avLst>
              </a:pr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id-ID" sz="659">
                  <a:solidFill>
                    <a:srgbClr val="000000">
                      <a:lumMod val="65000"/>
                      <a:lumOff val="35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TextBox 7">
                <a:extLst>
                  <a:ext uri="{FF2B5EF4-FFF2-40B4-BE49-F238E27FC236}">
                    <a16:creationId xmlns:a16="http://schemas.microsoft.com/office/drawing/2014/main" id="{46282947-05B4-6455-7A56-E12750C81370}"/>
                  </a:ext>
                </a:extLst>
              </p:cNvPr>
              <p:cNvSpPr txBox="1"/>
              <p:nvPr/>
            </p:nvSpPr>
            <p:spPr>
              <a:xfrm>
                <a:off x="2587862" y="4960142"/>
                <a:ext cx="837811" cy="170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866943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spc="300" dirty="0">
                    <a:solidFill>
                      <a:srgbClr val="75321A"/>
                    </a:solidFill>
                    <a:cs typeface="+mn-ea"/>
                    <a:sym typeface="+mn-lt"/>
                  </a:rPr>
                  <a:t>文字内容</a:t>
                </a:r>
                <a:endParaRPr lang="id-ID" sz="1000" spc="300" dirty="0">
                  <a:solidFill>
                    <a:srgbClr val="75321A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758E84A-FCB1-DAEF-611C-082C74581CAB}"/>
                </a:ext>
              </a:extLst>
            </p:cNvPr>
            <p:cNvGrpSpPr/>
            <p:nvPr/>
          </p:nvGrpSpPr>
          <p:grpSpPr>
            <a:xfrm>
              <a:off x="-48682" y="-53177"/>
              <a:ext cx="3443356" cy="887614"/>
              <a:chOff x="-51345" y="-56083"/>
              <a:chExt cx="5795714" cy="1493913"/>
            </a:xfrm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A686236-FF9A-41FE-E5B1-904F0A7E4902}"/>
                  </a:ext>
                </a:extLst>
              </p:cNvPr>
              <p:cNvSpPr/>
              <p:nvPr/>
            </p:nvSpPr>
            <p:spPr>
              <a:xfrm>
                <a:off x="0" y="0"/>
                <a:ext cx="5059831" cy="1237807"/>
              </a:xfrm>
              <a:custGeom>
                <a:avLst/>
                <a:gdLst>
                  <a:gd name="connsiteX0" fmla="*/ 0 w 5059831"/>
                  <a:gd name="connsiteY0" fmla="*/ 0 h 1237807"/>
                  <a:gd name="connsiteX1" fmla="*/ 5059831 w 5059831"/>
                  <a:gd name="connsiteY1" fmla="*/ 0 h 1237807"/>
                  <a:gd name="connsiteX2" fmla="*/ 5035480 w 5059831"/>
                  <a:gd name="connsiteY2" fmla="*/ 34911 h 1237807"/>
                  <a:gd name="connsiteX3" fmla="*/ 3860800 w 5059831"/>
                  <a:gd name="connsiteY3" fmla="*/ 1190171 h 1237807"/>
                  <a:gd name="connsiteX4" fmla="*/ 1625600 w 5059831"/>
                  <a:gd name="connsiteY4" fmla="*/ 754743 h 1237807"/>
                  <a:gd name="connsiteX5" fmla="*/ 624114 w 5059831"/>
                  <a:gd name="connsiteY5" fmla="*/ 1175657 h 1237807"/>
                  <a:gd name="connsiteX6" fmla="*/ 59123 w 5059831"/>
                  <a:gd name="connsiteY6" fmla="*/ 727946 h 1237807"/>
                  <a:gd name="connsiteX7" fmla="*/ 0 w 5059831"/>
                  <a:gd name="connsiteY7" fmla="*/ 630647 h 1237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59831" h="1237807">
                    <a:moveTo>
                      <a:pt x="0" y="0"/>
                    </a:moveTo>
                    <a:lnTo>
                      <a:pt x="5059831" y="0"/>
                    </a:lnTo>
                    <a:lnTo>
                      <a:pt x="5035480" y="34911"/>
                    </a:lnTo>
                    <a:cubicBezTo>
                      <a:pt x="4705578" y="500554"/>
                      <a:pt x="4261455" y="1048052"/>
                      <a:pt x="3860800" y="1190171"/>
                    </a:cubicBezTo>
                    <a:cubicBezTo>
                      <a:pt x="3219752" y="1417562"/>
                      <a:pt x="2165048" y="757162"/>
                      <a:pt x="1625600" y="754743"/>
                    </a:cubicBezTo>
                    <a:cubicBezTo>
                      <a:pt x="1086152" y="752324"/>
                      <a:pt x="1002332" y="1168884"/>
                      <a:pt x="624114" y="1175657"/>
                    </a:cubicBezTo>
                    <a:cubicBezTo>
                      <a:pt x="387728" y="1179890"/>
                      <a:pt x="219094" y="980867"/>
                      <a:pt x="59123" y="727946"/>
                    </a:cubicBezTo>
                    <a:lnTo>
                      <a:pt x="0" y="630647"/>
                    </a:lnTo>
                    <a:close/>
                  </a:path>
                </a:pathLst>
              </a:custGeom>
              <a:solidFill>
                <a:srgbClr val="F6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0B80732F-9C1E-2107-14AB-CC4687A9FF2C}"/>
                  </a:ext>
                </a:extLst>
              </p:cNvPr>
              <p:cNvSpPr/>
              <p:nvPr/>
            </p:nvSpPr>
            <p:spPr>
              <a:xfrm>
                <a:off x="-51345" y="-56083"/>
                <a:ext cx="5795714" cy="1493913"/>
              </a:xfrm>
              <a:custGeom>
                <a:avLst/>
                <a:gdLst>
                  <a:gd name="connsiteX0" fmla="*/ 0 w 5795714"/>
                  <a:gd name="connsiteY0" fmla="*/ 0 h 1493913"/>
                  <a:gd name="connsiteX1" fmla="*/ 5795714 w 5795714"/>
                  <a:gd name="connsiteY1" fmla="*/ 0 h 1493913"/>
                  <a:gd name="connsiteX2" fmla="*/ 5739437 w 5795714"/>
                  <a:gd name="connsiteY2" fmla="*/ 53805 h 1493913"/>
                  <a:gd name="connsiteX3" fmla="*/ 4775200 w 5795714"/>
                  <a:gd name="connsiteY3" fmla="*/ 667657 h 1493913"/>
                  <a:gd name="connsiteX4" fmla="*/ 3048000 w 5795714"/>
                  <a:gd name="connsiteY4" fmla="*/ 696686 h 1493913"/>
                  <a:gd name="connsiteX5" fmla="*/ 856343 w 5795714"/>
                  <a:gd name="connsiteY5" fmla="*/ 1480457 h 1493913"/>
                  <a:gd name="connsiteX6" fmla="*/ 87114 w 5795714"/>
                  <a:gd name="connsiteY6" fmla="*/ 1346051 h 1493913"/>
                  <a:gd name="connsiteX7" fmla="*/ 0 w 5795714"/>
                  <a:gd name="connsiteY7" fmla="*/ 1291094 h 149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95714" h="1493913">
                    <a:moveTo>
                      <a:pt x="0" y="0"/>
                    </a:moveTo>
                    <a:lnTo>
                      <a:pt x="5795714" y="0"/>
                    </a:lnTo>
                    <a:lnTo>
                      <a:pt x="5739437" y="53805"/>
                    </a:lnTo>
                    <a:cubicBezTo>
                      <a:pt x="5451703" y="318634"/>
                      <a:pt x="5147129" y="553357"/>
                      <a:pt x="4775200" y="667657"/>
                    </a:cubicBezTo>
                    <a:cubicBezTo>
                      <a:pt x="4279295" y="820057"/>
                      <a:pt x="3701143" y="561219"/>
                      <a:pt x="3048000" y="696686"/>
                    </a:cubicBezTo>
                    <a:cubicBezTo>
                      <a:pt x="2394857" y="832153"/>
                      <a:pt x="1403048" y="1410305"/>
                      <a:pt x="856343" y="1480457"/>
                    </a:cubicBezTo>
                    <a:cubicBezTo>
                      <a:pt x="514653" y="1524302"/>
                      <a:pt x="280685" y="1456172"/>
                      <a:pt x="87114" y="1346051"/>
                    </a:cubicBezTo>
                    <a:lnTo>
                      <a:pt x="0" y="1291094"/>
                    </a:ln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5516F7-13DB-6738-D18D-AC6BA38E9E4F}"/>
                </a:ext>
              </a:extLst>
            </p:cNvPr>
            <p:cNvGrpSpPr/>
            <p:nvPr/>
          </p:nvGrpSpPr>
          <p:grpSpPr>
            <a:xfrm>
              <a:off x="0" y="4932459"/>
              <a:ext cx="12635567" cy="2037780"/>
              <a:chOff x="2492727" y="2576191"/>
              <a:chExt cx="10747193" cy="4891612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8227BC1F-0B0F-9EDA-0382-C212EFF8E58D}"/>
                  </a:ext>
                </a:extLst>
              </p:cNvPr>
              <p:cNvSpPr/>
              <p:nvPr/>
            </p:nvSpPr>
            <p:spPr>
              <a:xfrm flipH="1">
                <a:off x="2492727" y="4751950"/>
                <a:ext cx="5805842" cy="2574569"/>
              </a:xfrm>
              <a:custGeom>
                <a:avLst/>
                <a:gdLst>
                  <a:gd name="connsiteX0" fmla="*/ 8072789 w 8072789"/>
                  <a:gd name="connsiteY0" fmla="*/ 0 h 3579835"/>
                  <a:gd name="connsiteX1" fmla="*/ 8072789 w 8072789"/>
                  <a:gd name="connsiteY1" fmla="*/ 3579835 h 3579835"/>
                  <a:gd name="connsiteX2" fmla="*/ 0 w 8072789"/>
                  <a:gd name="connsiteY2" fmla="*/ 3579835 h 3579835"/>
                  <a:gd name="connsiteX3" fmla="*/ 1812 w 8072789"/>
                  <a:gd name="connsiteY3" fmla="*/ 3562472 h 3579835"/>
                  <a:gd name="connsiteX4" fmla="*/ 584325 w 8072789"/>
                  <a:gd name="connsiteY4" fmla="*/ 2138385 h 3579835"/>
                  <a:gd name="connsiteX5" fmla="*/ 2790496 w 8072789"/>
                  <a:gd name="connsiteY5" fmla="*/ 2051299 h 3579835"/>
                  <a:gd name="connsiteX6" fmla="*/ 4633810 w 8072789"/>
                  <a:gd name="connsiteY6" fmla="*/ 149928 h 3579835"/>
                  <a:gd name="connsiteX7" fmla="*/ 6839982 w 8072789"/>
                  <a:gd name="connsiteY7" fmla="*/ 512785 h 3579835"/>
                  <a:gd name="connsiteX8" fmla="*/ 7966653 w 8072789"/>
                  <a:gd name="connsiteY8" fmla="*/ 63296 h 35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2789" h="3579835">
                    <a:moveTo>
                      <a:pt x="8072789" y="0"/>
                    </a:moveTo>
                    <a:lnTo>
                      <a:pt x="8072789" y="3579835"/>
                    </a:lnTo>
                    <a:lnTo>
                      <a:pt x="0" y="3579835"/>
                    </a:lnTo>
                    <a:lnTo>
                      <a:pt x="1812" y="3562472"/>
                    </a:lnTo>
                    <a:cubicBezTo>
                      <a:pt x="68652" y="2960445"/>
                      <a:pt x="173692" y="2396619"/>
                      <a:pt x="584325" y="2138385"/>
                    </a:cubicBezTo>
                    <a:cubicBezTo>
                      <a:pt x="1053620" y="1843261"/>
                      <a:pt x="2115582" y="2382708"/>
                      <a:pt x="2790496" y="2051299"/>
                    </a:cubicBezTo>
                    <a:cubicBezTo>
                      <a:pt x="3465410" y="1719890"/>
                      <a:pt x="3958896" y="406347"/>
                      <a:pt x="4633810" y="149928"/>
                    </a:cubicBezTo>
                    <a:cubicBezTo>
                      <a:pt x="5308724" y="-106491"/>
                      <a:pt x="6094915" y="650671"/>
                      <a:pt x="6839982" y="512785"/>
                    </a:cubicBezTo>
                    <a:cubicBezTo>
                      <a:pt x="7212515" y="443842"/>
                      <a:pt x="7588677" y="277835"/>
                      <a:pt x="7966653" y="63296"/>
                    </a:cubicBezTo>
                    <a:close/>
                  </a:path>
                </a:pathLst>
              </a:custGeom>
              <a:solidFill>
                <a:srgbClr val="F6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 dirty="0"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2D44EC90-322C-6C6D-C2EB-661BC3DA0E92}"/>
                  </a:ext>
                </a:extLst>
              </p:cNvPr>
              <p:cNvSpPr/>
              <p:nvPr/>
            </p:nvSpPr>
            <p:spPr>
              <a:xfrm>
                <a:off x="6163522" y="2576191"/>
                <a:ext cx="6746573" cy="4891612"/>
              </a:xfrm>
              <a:custGeom>
                <a:avLst/>
                <a:gdLst>
                  <a:gd name="connsiteX0" fmla="*/ 6499598 w 6499598"/>
                  <a:gd name="connsiteY0" fmla="*/ 0 h 4712542"/>
                  <a:gd name="connsiteX1" fmla="*/ 6499598 w 6499598"/>
                  <a:gd name="connsiteY1" fmla="*/ 4712542 h 4712542"/>
                  <a:gd name="connsiteX2" fmla="*/ 0 w 6499598"/>
                  <a:gd name="connsiteY2" fmla="*/ 4712542 h 4712542"/>
                  <a:gd name="connsiteX3" fmla="*/ 59904 w 6499598"/>
                  <a:gd name="connsiteY3" fmla="*/ 4638461 h 4712542"/>
                  <a:gd name="connsiteX4" fmla="*/ 1333419 w 6499598"/>
                  <a:gd name="connsiteY4" fmla="*/ 3503321 h 4712542"/>
                  <a:gd name="connsiteX5" fmla="*/ 4091134 w 6499598"/>
                  <a:gd name="connsiteY5" fmla="*/ 3198521 h 4712542"/>
                  <a:gd name="connsiteX6" fmla="*/ 5513534 w 6499598"/>
                  <a:gd name="connsiteY6" fmla="*/ 673035 h 4712542"/>
                  <a:gd name="connsiteX7" fmla="*/ 6319077 w 6499598"/>
                  <a:gd name="connsiteY7" fmla="*/ 76589 h 471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8" h="4712542">
                    <a:moveTo>
                      <a:pt x="6499598" y="0"/>
                    </a:moveTo>
                    <a:lnTo>
                      <a:pt x="6499598" y="4712542"/>
                    </a:lnTo>
                    <a:lnTo>
                      <a:pt x="0" y="4712542"/>
                    </a:lnTo>
                    <a:lnTo>
                      <a:pt x="59904" y="4638461"/>
                    </a:lnTo>
                    <a:cubicBezTo>
                      <a:pt x="381505" y="4242359"/>
                      <a:pt x="831165" y="3716197"/>
                      <a:pt x="1333419" y="3503321"/>
                    </a:cubicBezTo>
                    <a:cubicBezTo>
                      <a:pt x="2063972" y="3193683"/>
                      <a:pt x="3394448" y="3670235"/>
                      <a:pt x="4091134" y="3198521"/>
                    </a:cubicBezTo>
                    <a:cubicBezTo>
                      <a:pt x="4787820" y="2726807"/>
                      <a:pt x="5000696" y="1241511"/>
                      <a:pt x="5513534" y="673035"/>
                    </a:cubicBezTo>
                    <a:cubicBezTo>
                      <a:pt x="5769953" y="388797"/>
                      <a:pt x="6040886" y="207066"/>
                      <a:pt x="6319077" y="76589"/>
                    </a:cubicBez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37" name="椭圆 16">
                <a:extLst>
                  <a:ext uri="{FF2B5EF4-FFF2-40B4-BE49-F238E27FC236}">
                    <a16:creationId xmlns:a16="http://schemas.microsoft.com/office/drawing/2014/main" id="{6D9BA80B-C705-4A0F-9C88-37B5033F4820}"/>
                  </a:ext>
                </a:extLst>
              </p:cNvPr>
              <p:cNvSpPr/>
              <p:nvPr/>
            </p:nvSpPr>
            <p:spPr>
              <a:xfrm>
                <a:off x="11253911" y="4662296"/>
                <a:ext cx="1986009" cy="1814459"/>
              </a:xfrm>
              <a:custGeom>
                <a:avLst/>
                <a:gdLst>
                  <a:gd name="connsiteX0" fmla="*/ 0 w 1440160"/>
                  <a:gd name="connsiteY0" fmla="*/ 720080 h 1440160"/>
                  <a:gd name="connsiteX1" fmla="*/ 720080 w 1440160"/>
                  <a:gd name="connsiteY1" fmla="*/ 0 h 1440160"/>
                  <a:gd name="connsiteX2" fmla="*/ 1440160 w 1440160"/>
                  <a:gd name="connsiteY2" fmla="*/ 720080 h 1440160"/>
                  <a:gd name="connsiteX3" fmla="*/ 720080 w 1440160"/>
                  <a:gd name="connsiteY3" fmla="*/ 1440160 h 1440160"/>
                  <a:gd name="connsiteX4" fmla="*/ 0 w 1440160"/>
                  <a:gd name="connsiteY4" fmla="*/ 720080 h 1440160"/>
                  <a:gd name="connsiteX0" fmla="*/ 760 w 1440920"/>
                  <a:gd name="connsiteY0" fmla="*/ 720080 h 859944"/>
                  <a:gd name="connsiteX1" fmla="*/ 720840 w 1440920"/>
                  <a:gd name="connsiteY1" fmla="*/ 0 h 859944"/>
                  <a:gd name="connsiteX2" fmla="*/ 1440920 w 1440920"/>
                  <a:gd name="connsiteY2" fmla="*/ 720080 h 859944"/>
                  <a:gd name="connsiteX3" fmla="*/ 835140 w 1440920"/>
                  <a:gd name="connsiteY3" fmla="*/ 541000 h 859944"/>
                  <a:gd name="connsiteX4" fmla="*/ 760 w 1440920"/>
                  <a:gd name="connsiteY4" fmla="*/ 720080 h 859944"/>
                  <a:gd name="connsiteX0" fmla="*/ 30324 w 1470484"/>
                  <a:gd name="connsiteY0" fmla="*/ 720080 h 859944"/>
                  <a:gd name="connsiteX1" fmla="*/ 750404 w 1470484"/>
                  <a:gd name="connsiteY1" fmla="*/ 0 h 859944"/>
                  <a:gd name="connsiteX2" fmla="*/ 1470484 w 1470484"/>
                  <a:gd name="connsiteY2" fmla="*/ 720080 h 859944"/>
                  <a:gd name="connsiteX3" fmla="*/ 864704 w 1470484"/>
                  <a:gd name="connsiteY3" fmla="*/ 541000 h 859944"/>
                  <a:gd name="connsiteX4" fmla="*/ 30324 w 1470484"/>
                  <a:gd name="connsiteY4" fmla="*/ 720080 h 859944"/>
                  <a:gd name="connsiteX0" fmla="*/ 30324 w 1470484"/>
                  <a:gd name="connsiteY0" fmla="*/ 720080 h 856705"/>
                  <a:gd name="connsiteX1" fmla="*/ 750404 w 1470484"/>
                  <a:gd name="connsiteY1" fmla="*/ 0 h 856705"/>
                  <a:gd name="connsiteX2" fmla="*/ 1470484 w 1470484"/>
                  <a:gd name="connsiteY2" fmla="*/ 720080 h 856705"/>
                  <a:gd name="connsiteX3" fmla="*/ 864704 w 1470484"/>
                  <a:gd name="connsiteY3" fmla="*/ 541000 h 856705"/>
                  <a:gd name="connsiteX4" fmla="*/ 30324 w 1470484"/>
                  <a:gd name="connsiteY4" fmla="*/ 720080 h 856705"/>
                  <a:gd name="connsiteX0" fmla="*/ 59 w 1440219"/>
                  <a:gd name="connsiteY0" fmla="*/ 720080 h 911987"/>
                  <a:gd name="connsiteX1" fmla="*/ 720139 w 1440219"/>
                  <a:gd name="connsiteY1" fmla="*/ 0 h 911987"/>
                  <a:gd name="connsiteX2" fmla="*/ 1440219 w 1440219"/>
                  <a:gd name="connsiteY2" fmla="*/ 720080 h 911987"/>
                  <a:gd name="connsiteX3" fmla="*/ 750619 w 1440219"/>
                  <a:gd name="connsiteY3" fmla="*/ 784840 h 911987"/>
                  <a:gd name="connsiteX4" fmla="*/ 59 w 1440219"/>
                  <a:gd name="connsiteY4" fmla="*/ 720080 h 911987"/>
                  <a:gd name="connsiteX0" fmla="*/ 66099 w 1506259"/>
                  <a:gd name="connsiteY0" fmla="*/ 720080 h 911987"/>
                  <a:gd name="connsiteX1" fmla="*/ 786179 w 1506259"/>
                  <a:gd name="connsiteY1" fmla="*/ 0 h 911987"/>
                  <a:gd name="connsiteX2" fmla="*/ 1506259 w 1506259"/>
                  <a:gd name="connsiteY2" fmla="*/ 720080 h 911987"/>
                  <a:gd name="connsiteX3" fmla="*/ 816659 w 1506259"/>
                  <a:gd name="connsiteY3" fmla="*/ 784840 h 911987"/>
                  <a:gd name="connsiteX4" fmla="*/ 66099 w 1506259"/>
                  <a:gd name="connsiteY4" fmla="*/ 720080 h 911987"/>
                  <a:gd name="connsiteX0" fmla="*/ 30706 w 1470866"/>
                  <a:gd name="connsiteY0" fmla="*/ 720080 h 911987"/>
                  <a:gd name="connsiteX1" fmla="*/ 750786 w 1470866"/>
                  <a:gd name="connsiteY1" fmla="*/ 0 h 911987"/>
                  <a:gd name="connsiteX2" fmla="*/ 1470866 w 1470866"/>
                  <a:gd name="connsiteY2" fmla="*/ 720080 h 911987"/>
                  <a:gd name="connsiteX3" fmla="*/ 781266 w 1470866"/>
                  <a:gd name="connsiteY3" fmla="*/ 784840 h 911987"/>
                  <a:gd name="connsiteX4" fmla="*/ 30706 w 1470866"/>
                  <a:gd name="connsiteY4" fmla="*/ 720080 h 911987"/>
                  <a:gd name="connsiteX0" fmla="*/ 30706 w 1470866"/>
                  <a:gd name="connsiteY0" fmla="*/ 720080 h 898605"/>
                  <a:gd name="connsiteX1" fmla="*/ 750786 w 1470866"/>
                  <a:gd name="connsiteY1" fmla="*/ 0 h 898605"/>
                  <a:gd name="connsiteX2" fmla="*/ 1470866 w 1470866"/>
                  <a:gd name="connsiteY2" fmla="*/ 720080 h 898605"/>
                  <a:gd name="connsiteX3" fmla="*/ 781266 w 1470866"/>
                  <a:gd name="connsiteY3" fmla="*/ 784840 h 898605"/>
                  <a:gd name="connsiteX4" fmla="*/ 30706 w 1470866"/>
                  <a:gd name="connsiteY4" fmla="*/ 720080 h 898605"/>
                  <a:gd name="connsiteX0" fmla="*/ 30706 w 1481953"/>
                  <a:gd name="connsiteY0" fmla="*/ 720080 h 898605"/>
                  <a:gd name="connsiteX1" fmla="*/ 750786 w 1481953"/>
                  <a:gd name="connsiteY1" fmla="*/ 0 h 898605"/>
                  <a:gd name="connsiteX2" fmla="*/ 1470866 w 1481953"/>
                  <a:gd name="connsiteY2" fmla="*/ 720080 h 898605"/>
                  <a:gd name="connsiteX3" fmla="*/ 781266 w 1481953"/>
                  <a:gd name="connsiteY3" fmla="*/ 784840 h 898605"/>
                  <a:gd name="connsiteX4" fmla="*/ 30706 w 1481953"/>
                  <a:gd name="connsiteY4" fmla="*/ 720080 h 8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953" h="898605">
                    <a:moveTo>
                      <a:pt x="30706" y="720080"/>
                    </a:moveTo>
                    <a:cubicBezTo>
                      <a:pt x="-126774" y="490213"/>
                      <a:pt x="353097" y="0"/>
                      <a:pt x="750786" y="0"/>
                    </a:cubicBezTo>
                    <a:cubicBezTo>
                      <a:pt x="1148475" y="0"/>
                      <a:pt x="1554686" y="223331"/>
                      <a:pt x="1470866" y="720080"/>
                    </a:cubicBezTo>
                    <a:cubicBezTo>
                      <a:pt x="1379426" y="1079669"/>
                      <a:pt x="1178955" y="784840"/>
                      <a:pt x="781266" y="784840"/>
                    </a:cubicBezTo>
                    <a:cubicBezTo>
                      <a:pt x="383577" y="784840"/>
                      <a:pt x="188186" y="949947"/>
                      <a:pt x="30706" y="720080"/>
                    </a:cubicBezTo>
                    <a:close/>
                  </a:path>
                </a:pathLst>
              </a:cu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CE7B95F-350E-CF3D-7BBA-7D36F036EDB0}"/>
                </a:ext>
              </a:extLst>
            </p:cNvPr>
            <p:cNvSpPr txBox="1"/>
            <p:nvPr/>
          </p:nvSpPr>
          <p:spPr>
            <a:xfrm>
              <a:off x="3983096" y="495555"/>
              <a:ext cx="38181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01/ </a:t>
              </a:r>
              <a:r>
                <a:rPr lang="en-US" altLang="zh-CN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PJ</a:t>
              </a:r>
              <a:r>
                <a:rPr lang="zh-CN" altLang="en-US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主要模块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A7BA29B-2112-9F3C-7C5A-D1D6B59ED17B}"/>
                </a:ext>
              </a:extLst>
            </p:cNvPr>
            <p:cNvSpPr txBox="1"/>
            <p:nvPr/>
          </p:nvSpPr>
          <p:spPr>
            <a:xfrm>
              <a:off x="10373874" y="495555"/>
              <a:ext cx="1664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/>
              <a:r>
                <a:rPr lang="en-US" altLang="zh-CN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b="1" spc="300" dirty="0">
                  <a:solidFill>
                    <a:srgbClr val="75321A"/>
                  </a:solidFill>
                  <a:cs typeface="+mn-ea"/>
                  <a:sym typeface="+mn-lt"/>
                </a:rPr>
                <a:t>ONE</a:t>
              </a:r>
              <a:endParaRPr lang="zh-CN" altLang="en-US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C2CF69-E59F-F3D1-F8C0-B44A8E4B337A}"/>
                  </a:ext>
                </a:extLst>
              </p:cNvPr>
              <p:cNvSpPr txBox="1"/>
              <p:nvPr/>
            </p:nvSpPr>
            <p:spPr>
              <a:xfrm>
                <a:off x="3995030" y="2068347"/>
                <a:ext cx="6903903" cy="280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Road_dis</a:t>
                </a:r>
                <a:r>
                  <a:rPr lang="zh-CN" altLang="en-US" sz="2400" dirty="0"/>
                  <a:t>函数：返回</a:t>
                </a:r>
                <a:r>
                  <a:rPr lang="en-US" altLang="zh-CN" sz="2400" dirty="0"/>
                  <a:t>transition possibility</a:t>
                </a:r>
              </a:p>
              <a:p>
                <a:r>
                  <a:rPr lang="zh-CN" altLang="en-US" sz="2400" dirty="0"/>
                  <a:t>主要分为两个部分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b="1" dirty="0"/>
                  <a:t>Part I:</a:t>
                </a:r>
                <a:r>
                  <a:rPr lang="zh-CN" altLang="en-US" sz="2400" dirty="0"/>
                  <a:t>此部分主要是利用广度优先搜索求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到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sub>
                    </m:sSub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通过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真实</m:t>
                    </m:r>
                  </m:oMath>
                </a14:m>
                <a:r>
                  <a:rPr lang="zh-CN" altLang="en-US" sz="2400" dirty="0"/>
                  <a:t>路径的距离</a:t>
                </a:r>
                <a:r>
                  <a:rPr lang="en-US" altLang="zh-CN" sz="2400" dirty="0" err="1"/>
                  <a:t>ptpdis</a:t>
                </a:r>
                <a:r>
                  <a:rPr lang="en-US" altLang="zh-CN" sz="2400" dirty="0"/>
                  <a:t>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][j]</a:t>
                </a:r>
              </a:p>
              <a:p>
                <a:endParaRPr lang="en-US" altLang="zh-CN" sz="2400" dirty="0"/>
              </a:p>
              <a:p>
                <a:r>
                  <a:rPr lang="en-US" altLang="zh-CN" sz="2400" b="1" dirty="0"/>
                  <a:t>Part II:</a:t>
                </a:r>
                <a:r>
                  <a:rPr lang="zh-CN" altLang="en-US" sz="2400" dirty="0"/>
                  <a:t>此部分利用公式计算出 </a:t>
                </a:r>
                <a:r>
                  <a:rPr lang="en-US" altLang="zh-CN" sz="2400" dirty="0"/>
                  <a:t>transition possibility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1C2CF69-E59F-F3D1-F8C0-B44A8E4B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030" y="2068347"/>
                <a:ext cx="6903903" cy="2805255"/>
              </a:xfrm>
              <a:prstGeom prst="rect">
                <a:avLst/>
              </a:prstGeom>
              <a:blipFill>
                <a:blip r:embed="rId4"/>
                <a:stretch>
                  <a:fillRect l="-1324" t="-1957" b="-4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988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C4040A32-0AA8-993F-3762-5B2C012F2CB5}"/>
              </a:ext>
            </a:extLst>
          </p:cNvPr>
          <p:cNvGrpSpPr/>
          <p:nvPr/>
        </p:nvGrpSpPr>
        <p:grpSpPr>
          <a:xfrm>
            <a:off x="-48682" y="-53177"/>
            <a:ext cx="12684249" cy="7023416"/>
            <a:chOff x="-48682" y="-53177"/>
            <a:chExt cx="12684249" cy="7023416"/>
          </a:xfrm>
        </p:grpSpPr>
        <p:sp>
          <p:nvSpPr>
            <p:cNvPr id="2" name="îŝḷîḓé-Rectangle 2">
              <a:extLst>
                <a:ext uri="{FF2B5EF4-FFF2-40B4-BE49-F238E27FC236}">
                  <a16:creationId xmlns:a16="http://schemas.microsoft.com/office/drawing/2014/main" id="{1CF92190-CB38-2160-EABA-E6FE899BCD4F}"/>
                </a:ext>
              </a:extLst>
            </p:cNvPr>
            <p:cNvSpPr/>
            <p:nvPr/>
          </p:nvSpPr>
          <p:spPr>
            <a:xfrm>
              <a:off x="1857234" y="2382488"/>
              <a:ext cx="1877626" cy="1877626"/>
            </a:xfrm>
            <a:prstGeom prst="rect">
              <a:avLst/>
            </a:pr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îŝḷîḓé-Rectangle 14">
              <a:extLst>
                <a:ext uri="{FF2B5EF4-FFF2-40B4-BE49-F238E27FC236}">
                  <a16:creationId xmlns:a16="http://schemas.microsoft.com/office/drawing/2014/main" id="{4340DF4A-55A9-4530-4BF9-69CE77D6020A}"/>
                </a:ext>
              </a:extLst>
            </p:cNvPr>
            <p:cNvSpPr/>
            <p:nvPr/>
          </p:nvSpPr>
          <p:spPr>
            <a:xfrm>
              <a:off x="8569011" y="4313935"/>
              <a:ext cx="254051" cy="251757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sz="1707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22" name="îŝḷîḓé-Rectangle 5">
              <a:extLst>
                <a:ext uri="{FF2B5EF4-FFF2-40B4-BE49-F238E27FC236}">
                  <a16:creationId xmlns:a16="http://schemas.microsoft.com/office/drawing/2014/main" id="{F36FE656-A903-1D01-622F-EB8D1F6E0387}"/>
                </a:ext>
              </a:extLst>
            </p:cNvPr>
            <p:cNvSpPr/>
            <p:nvPr/>
          </p:nvSpPr>
          <p:spPr>
            <a:xfrm>
              <a:off x="1176241" y="3804328"/>
              <a:ext cx="1146721" cy="1146721"/>
            </a:xfrm>
            <a:prstGeom prst="rect">
              <a:avLst/>
            </a:prstGeom>
            <a:solidFill>
              <a:srgbClr val="D6B29D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sz="1707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12C6060-97BF-94B3-DEA7-259FBDDFF766}"/>
                </a:ext>
              </a:extLst>
            </p:cNvPr>
            <p:cNvGrpSpPr/>
            <p:nvPr/>
          </p:nvGrpSpPr>
          <p:grpSpPr>
            <a:xfrm>
              <a:off x="-48682" y="-53177"/>
              <a:ext cx="3443356" cy="887614"/>
              <a:chOff x="-51345" y="-56083"/>
              <a:chExt cx="5795714" cy="1493913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3F317739-6619-9C27-C1BA-CB5B00973FA6}"/>
                  </a:ext>
                </a:extLst>
              </p:cNvPr>
              <p:cNvSpPr/>
              <p:nvPr/>
            </p:nvSpPr>
            <p:spPr>
              <a:xfrm>
                <a:off x="0" y="0"/>
                <a:ext cx="5059831" cy="1237807"/>
              </a:xfrm>
              <a:custGeom>
                <a:avLst/>
                <a:gdLst>
                  <a:gd name="connsiteX0" fmla="*/ 0 w 5059831"/>
                  <a:gd name="connsiteY0" fmla="*/ 0 h 1237807"/>
                  <a:gd name="connsiteX1" fmla="*/ 5059831 w 5059831"/>
                  <a:gd name="connsiteY1" fmla="*/ 0 h 1237807"/>
                  <a:gd name="connsiteX2" fmla="*/ 5035480 w 5059831"/>
                  <a:gd name="connsiteY2" fmla="*/ 34911 h 1237807"/>
                  <a:gd name="connsiteX3" fmla="*/ 3860800 w 5059831"/>
                  <a:gd name="connsiteY3" fmla="*/ 1190171 h 1237807"/>
                  <a:gd name="connsiteX4" fmla="*/ 1625600 w 5059831"/>
                  <a:gd name="connsiteY4" fmla="*/ 754743 h 1237807"/>
                  <a:gd name="connsiteX5" fmla="*/ 624114 w 5059831"/>
                  <a:gd name="connsiteY5" fmla="*/ 1175657 h 1237807"/>
                  <a:gd name="connsiteX6" fmla="*/ 59123 w 5059831"/>
                  <a:gd name="connsiteY6" fmla="*/ 727946 h 1237807"/>
                  <a:gd name="connsiteX7" fmla="*/ 0 w 5059831"/>
                  <a:gd name="connsiteY7" fmla="*/ 630647 h 1237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59831" h="1237807">
                    <a:moveTo>
                      <a:pt x="0" y="0"/>
                    </a:moveTo>
                    <a:lnTo>
                      <a:pt x="5059831" y="0"/>
                    </a:lnTo>
                    <a:lnTo>
                      <a:pt x="5035480" y="34911"/>
                    </a:lnTo>
                    <a:cubicBezTo>
                      <a:pt x="4705578" y="500554"/>
                      <a:pt x="4261455" y="1048052"/>
                      <a:pt x="3860800" y="1190171"/>
                    </a:cubicBezTo>
                    <a:cubicBezTo>
                      <a:pt x="3219752" y="1417562"/>
                      <a:pt x="2165048" y="757162"/>
                      <a:pt x="1625600" y="754743"/>
                    </a:cubicBezTo>
                    <a:cubicBezTo>
                      <a:pt x="1086152" y="752324"/>
                      <a:pt x="1002332" y="1168884"/>
                      <a:pt x="624114" y="1175657"/>
                    </a:cubicBezTo>
                    <a:cubicBezTo>
                      <a:pt x="387728" y="1179890"/>
                      <a:pt x="219094" y="980867"/>
                      <a:pt x="59123" y="727946"/>
                    </a:cubicBezTo>
                    <a:lnTo>
                      <a:pt x="0" y="630647"/>
                    </a:lnTo>
                    <a:close/>
                  </a:path>
                </a:pathLst>
              </a:custGeom>
              <a:solidFill>
                <a:srgbClr val="F6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4EB3D262-1E7B-8C9C-DEA3-235818DC0B33}"/>
                  </a:ext>
                </a:extLst>
              </p:cNvPr>
              <p:cNvSpPr/>
              <p:nvPr/>
            </p:nvSpPr>
            <p:spPr>
              <a:xfrm>
                <a:off x="-51345" y="-56083"/>
                <a:ext cx="5795714" cy="1493913"/>
              </a:xfrm>
              <a:custGeom>
                <a:avLst/>
                <a:gdLst>
                  <a:gd name="connsiteX0" fmla="*/ 0 w 5795714"/>
                  <a:gd name="connsiteY0" fmla="*/ 0 h 1493913"/>
                  <a:gd name="connsiteX1" fmla="*/ 5795714 w 5795714"/>
                  <a:gd name="connsiteY1" fmla="*/ 0 h 1493913"/>
                  <a:gd name="connsiteX2" fmla="*/ 5739437 w 5795714"/>
                  <a:gd name="connsiteY2" fmla="*/ 53805 h 1493913"/>
                  <a:gd name="connsiteX3" fmla="*/ 4775200 w 5795714"/>
                  <a:gd name="connsiteY3" fmla="*/ 667657 h 1493913"/>
                  <a:gd name="connsiteX4" fmla="*/ 3048000 w 5795714"/>
                  <a:gd name="connsiteY4" fmla="*/ 696686 h 1493913"/>
                  <a:gd name="connsiteX5" fmla="*/ 856343 w 5795714"/>
                  <a:gd name="connsiteY5" fmla="*/ 1480457 h 1493913"/>
                  <a:gd name="connsiteX6" fmla="*/ 87114 w 5795714"/>
                  <a:gd name="connsiteY6" fmla="*/ 1346051 h 1493913"/>
                  <a:gd name="connsiteX7" fmla="*/ 0 w 5795714"/>
                  <a:gd name="connsiteY7" fmla="*/ 1291094 h 149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95714" h="1493913">
                    <a:moveTo>
                      <a:pt x="0" y="0"/>
                    </a:moveTo>
                    <a:lnTo>
                      <a:pt x="5795714" y="0"/>
                    </a:lnTo>
                    <a:lnTo>
                      <a:pt x="5739437" y="53805"/>
                    </a:lnTo>
                    <a:cubicBezTo>
                      <a:pt x="5451703" y="318634"/>
                      <a:pt x="5147129" y="553357"/>
                      <a:pt x="4775200" y="667657"/>
                    </a:cubicBezTo>
                    <a:cubicBezTo>
                      <a:pt x="4279295" y="820057"/>
                      <a:pt x="3701143" y="561219"/>
                      <a:pt x="3048000" y="696686"/>
                    </a:cubicBezTo>
                    <a:cubicBezTo>
                      <a:pt x="2394857" y="832153"/>
                      <a:pt x="1403048" y="1410305"/>
                      <a:pt x="856343" y="1480457"/>
                    </a:cubicBezTo>
                    <a:cubicBezTo>
                      <a:pt x="514653" y="1524302"/>
                      <a:pt x="280685" y="1456172"/>
                      <a:pt x="87114" y="1346051"/>
                    </a:cubicBezTo>
                    <a:lnTo>
                      <a:pt x="0" y="1291094"/>
                    </a:ln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1445C57-8FFE-D208-A342-FAC684EEFA36}"/>
                </a:ext>
              </a:extLst>
            </p:cNvPr>
            <p:cNvGrpSpPr/>
            <p:nvPr/>
          </p:nvGrpSpPr>
          <p:grpSpPr>
            <a:xfrm>
              <a:off x="0" y="4932459"/>
              <a:ext cx="12635567" cy="2037780"/>
              <a:chOff x="2492727" y="2576191"/>
              <a:chExt cx="10747193" cy="4891612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F58E37AC-C8C2-EDF9-1237-B5162390B483}"/>
                  </a:ext>
                </a:extLst>
              </p:cNvPr>
              <p:cNvSpPr/>
              <p:nvPr/>
            </p:nvSpPr>
            <p:spPr>
              <a:xfrm flipH="1">
                <a:off x="2492727" y="4751950"/>
                <a:ext cx="5805842" cy="2574569"/>
              </a:xfrm>
              <a:custGeom>
                <a:avLst/>
                <a:gdLst>
                  <a:gd name="connsiteX0" fmla="*/ 8072789 w 8072789"/>
                  <a:gd name="connsiteY0" fmla="*/ 0 h 3579835"/>
                  <a:gd name="connsiteX1" fmla="*/ 8072789 w 8072789"/>
                  <a:gd name="connsiteY1" fmla="*/ 3579835 h 3579835"/>
                  <a:gd name="connsiteX2" fmla="*/ 0 w 8072789"/>
                  <a:gd name="connsiteY2" fmla="*/ 3579835 h 3579835"/>
                  <a:gd name="connsiteX3" fmla="*/ 1812 w 8072789"/>
                  <a:gd name="connsiteY3" fmla="*/ 3562472 h 3579835"/>
                  <a:gd name="connsiteX4" fmla="*/ 584325 w 8072789"/>
                  <a:gd name="connsiteY4" fmla="*/ 2138385 h 3579835"/>
                  <a:gd name="connsiteX5" fmla="*/ 2790496 w 8072789"/>
                  <a:gd name="connsiteY5" fmla="*/ 2051299 h 3579835"/>
                  <a:gd name="connsiteX6" fmla="*/ 4633810 w 8072789"/>
                  <a:gd name="connsiteY6" fmla="*/ 149928 h 3579835"/>
                  <a:gd name="connsiteX7" fmla="*/ 6839982 w 8072789"/>
                  <a:gd name="connsiteY7" fmla="*/ 512785 h 3579835"/>
                  <a:gd name="connsiteX8" fmla="*/ 7966653 w 8072789"/>
                  <a:gd name="connsiteY8" fmla="*/ 63296 h 35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2789" h="3579835">
                    <a:moveTo>
                      <a:pt x="8072789" y="0"/>
                    </a:moveTo>
                    <a:lnTo>
                      <a:pt x="8072789" y="3579835"/>
                    </a:lnTo>
                    <a:lnTo>
                      <a:pt x="0" y="3579835"/>
                    </a:lnTo>
                    <a:lnTo>
                      <a:pt x="1812" y="3562472"/>
                    </a:lnTo>
                    <a:cubicBezTo>
                      <a:pt x="68652" y="2960445"/>
                      <a:pt x="173692" y="2396619"/>
                      <a:pt x="584325" y="2138385"/>
                    </a:cubicBezTo>
                    <a:cubicBezTo>
                      <a:pt x="1053620" y="1843261"/>
                      <a:pt x="2115582" y="2382708"/>
                      <a:pt x="2790496" y="2051299"/>
                    </a:cubicBezTo>
                    <a:cubicBezTo>
                      <a:pt x="3465410" y="1719890"/>
                      <a:pt x="3958896" y="406347"/>
                      <a:pt x="4633810" y="149928"/>
                    </a:cubicBezTo>
                    <a:cubicBezTo>
                      <a:pt x="5308724" y="-106491"/>
                      <a:pt x="6094915" y="650671"/>
                      <a:pt x="6839982" y="512785"/>
                    </a:cubicBezTo>
                    <a:cubicBezTo>
                      <a:pt x="7212515" y="443842"/>
                      <a:pt x="7588677" y="277835"/>
                      <a:pt x="7966653" y="63296"/>
                    </a:cubicBezTo>
                    <a:close/>
                  </a:path>
                </a:pathLst>
              </a:custGeom>
              <a:solidFill>
                <a:srgbClr val="F6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 dirty="0">
                  <a:cs typeface="+mn-ea"/>
                  <a:sym typeface="+mn-lt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F6836651-B99F-00B8-143E-54DD1F89BDD5}"/>
                  </a:ext>
                </a:extLst>
              </p:cNvPr>
              <p:cNvSpPr/>
              <p:nvPr/>
            </p:nvSpPr>
            <p:spPr>
              <a:xfrm>
                <a:off x="6163522" y="2576191"/>
                <a:ext cx="6746573" cy="4891612"/>
              </a:xfrm>
              <a:custGeom>
                <a:avLst/>
                <a:gdLst>
                  <a:gd name="connsiteX0" fmla="*/ 6499598 w 6499598"/>
                  <a:gd name="connsiteY0" fmla="*/ 0 h 4712542"/>
                  <a:gd name="connsiteX1" fmla="*/ 6499598 w 6499598"/>
                  <a:gd name="connsiteY1" fmla="*/ 4712542 h 4712542"/>
                  <a:gd name="connsiteX2" fmla="*/ 0 w 6499598"/>
                  <a:gd name="connsiteY2" fmla="*/ 4712542 h 4712542"/>
                  <a:gd name="connsiteX3" fmla="*/ 59904 w 6499598"/>
                  <a:gd name="connsiteY3" fmla="*/ 4638461 h 4712542"/>
                  <a:gd name="connsiteX4" fmla="*/ 1333419 w 6499598"/>
                  <a:gd name="connsiteY4" fmla="*/ 3503321 h 4712542"/>
                  <a:gd name="connsiteX5" fmla="*/ 4091134 w 6499598"/>
                  <a:gd name="connsiteY5" fmla="*/ 3198521 h 4712542"/>
                  <a:gd name="connsiteX6" fmla="*/ 5513534 w 6499598"/>
                  <a:gd name="connsiteY6" fmla="*/ 673035 h 4712542"/>
                  <a:gd name="connsiteX7" fmla="*/ 6319077 w 6499598"/>
                  <a:gd name="connsiteY7" fmla="*/ 76589 h 471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8" h="4712542">
                    <a:moveTo>
                      <a:pt x="6499598" y="0"/>
                    </a:moveTo>
                    <a:lnTo>
                      <a:pt x="6499598" y="4712542"/>
                    </a:lnTo>
                    <a:lnTo>
                      <a:pt x="0" y="4712542"/>
                    </a:lnTo>
                    <a:lnTo>
                      <a:pt x="59904" y="4638461"/>
                    </a:lnTo>
                    <a:cubicBezTo>
                      <a:pt x="381505" y="4242359"/>
                      <a:pt x="831165" y="3716197"/>
                      <a:pt x="1333419" y="3503321"/>
                    </a:cubicBezTo>
                    <a:cubicBezTo>
                      <a:pt x="2063972" y="3193683"/>
                      <a:pt x="3394448" y="3670235"/>
                      <a:pt x="4091134" y="3198521"/>
                    </a:cubicBezTo>
                    <a:cubicBezTo>
                      <a:pt x="4787820" y="2726807"/>
                      <a:pt x="5000696" y="1241511"/>
                      <a:pt x="5513534" y="673035"/>
                    </a:cubicBezTo>
                    <a:cubicBezTo>
                      <a:pt x="5769953" y="388797"/>
                      <a:pt x="6040886" y="207066"/>
                      <a:pt x="6319077" y="76589"/>
                    </a:cubicBez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5" name="椭圆 16">
                <a:extLst>
                  <a:ext uri="{FF2B5EF4-FFF2-40B4-BE49-F238E27FC236}">
                    <a16:creationId xmlns:a16="http://schemas.microsoft.com/office/drawing/2014/main" id="{B553F309-786C-EFA0-3090-7B4F37D56BCE}"/>
                  </a:ext>
                </a:extLst>
              </p:cNvPr>
              <p:cNvSpPr/>
              <p:nvPr/>
            </p:nvSpPr>
            <p:spPr>
              <a:xfrm>
                <a:off x="11253911" y="4662296"/>
                <a:ext cx="1986009" cy="1814459"/>
              </a:xfrm>
              <a:custGeom>
                <a:avLst/>
                <a:gdLst>
                  <a:gd name="connsiteX0" fmla="*/ 0 w 1440160"/>
                  <a:gd name="connsiteY0" fmla="*/ 720080 h 1440160"/>
                  <a:gd name="connsiteX1" fmla="*/ 720080 w 1440160"/>
                  <a:gd name="connsiteY1" fmla="*/ 0 h 1440160"/>
                  <a:gd name="connsiteX2" fmla="*/ 1440160 w 1440160"/>
                  <a:gd name="connsiteY2" fmla="*/ 720080 h 1440160"/>
                  <a:gd name="connsiteX3" fmla="*/ 720080 w 1440160"/>
                  <a:gd name="connsiteY3" fmla="*/ 1440160 h 1440160"/>
                  <a:gd name="connsiteX4" fmla="*/ 0 w 1440160"/>
                  <a:gd name="connsiteY4" fmla="*/ 720080 h 1440160"/>
                  <a:gd name="connsiteX0" fmla="*/ 760 w 1440920"/>
                  <a:gd name="connsiteY0" fmla="*/ 720080 h 859944"/>
                  <a:gd name="connsiteX1" fmla="*/ 720840 w 1440920"/>
                  <a:gd name="connsiteY1" fmla="*/ 0 h 859944"/>
                  <a:gd name="connsiteX2" fmla="*/ 1440920 w 1440920"/>
                  <a:gd name="connsiteY2" fmla="*/ 720080 h 859944"/>
                  <a:gd name="connsiteX3" fmla="*/ 835140 w 1440920"/>
                  <a:gd name="connsiteY3" fmla="*/ 541000 h 859944"/>
                  <a:gd name="connsiteX4" fmla="*/ 760 w 1440920"/>
                  <a:gd name="connsiteY4" fmla="*/ 720080 h 859944"/>
                  <a:gd name="connsiteX0" fmla="*/ 30324 w 1470484"/>
                  <a:gd name="connsiteY0" fmla="*/ 720080 h 859944"/>
                  <a:gd name="connsiteX1" fmla="*/ 750404 w 1470484"/>
                  <a:gd name="connsiteY1" fmla="*/ 0 h 859944"/>
                  <a:gd name="connsiteX2" fmla="*/ 1470484 w 1470484"/>
                  <a:gd name="connsiteY2" fmla="*/ 720080 h 859944"/>
                  <a:gd name="connsiteX3" fmla="*/ 864704 w 1470484"/>
                  <a:gd name="connsiteY3" fmla="*/ 541000 h 859944"/>
                  <a:gd name="connsiteX4" fmla="*/ 30324 w 1470484"/>
                  <a:gd name="connsiteY4" fmla="*/ 720080 h 859944"/>
                  <a:gd name="connsiteX0" fmla="*/ 30324 w 1470484"/>
                  <a:gd name="connsiteY0" fmla="*/ 720080 h 856705"/>
                  <a:gd name="connsiteX1" fmla="*/ 750404 w 1470484"/>
                  <a:gd name="connsiteY1" fmla="*/ 0 h 856705"/>
                  <a:gd name="connsiteX2" fmla="*/ 1470484 w 1470484"/>
                  <a:gd name="connsiteY2" fmla="*/ 720080 h 856705"/>
                  <a:gd name="connsiteX3" fmla="*/ 864704 w 1470484"/>
                  <a:gd name="connsiteY3" fmla="*/ 541000 h 856705"/>
                  <a:gd name="connsiteX4" fmla="*/ 30324 w 1470484"/>
                  <a:gd name="connsiteY4" fmla="*/ 720080 h 856705"/>
                  <a:gd name="connsiteX0" fmla="*/ 59 w 1440219"/>
                  <a:gd name="connsiteY0" fmla="*/ 720080 h 911987"/>
                  <a:gd name="connsiteX1" fmla="*/ 720139 w 1440219"/>
                  <a:gd name="connsiteY1" fmla="*/ 0 h 911987"/>
                  <a:gd name="connsiteX2" fmla="*/ 1440219 w 1440219"/>
                  <a:gd name="connsiteY2" fmla="*/ 720080 h 911987"/>
                  <a:gd name="connsiteX3" fmla="*/ 750619 w 1440219"/>
                  <a:gd name="connsiteY3" fmla="*/ 784840 h 911987"/>
                  <a:gd name="connsiteX4" fmla="*/ 59 w 1440219"/>
                  <a:gd name="connsiteY4" fmla="*/ 720080 h 911987"/>
                  <a:gd name="connsiteX0" fmla="*/ 66099 w 1506259"/>
                  <a:gd name="connsiteY0" fmla="*/ 720080 h 911987"/>
                  <a:gd name="connsiteX1" fmla="*/ 786179 w 1506259"/>
                  <a:gd name="connsiteY1" fmla="*/ 0 h 911987"/>
                  <a:gd name="connsiteX2" fmla="*/ 1506259 w 1506259"/>
                  <a:gd name="connsiteY2" fmla="*/ 720080 h 911987"/>
                  <a:gd name="connsiteX3" fmla="*/ 816659 w 1506259"/>
                  <a:gd name="connsiteY3" fmla="*/ 784840 h 911987"/>
                  <a:gd name="connsiteX4" fmla="*/ 66099 w 1506259"/>
                  <a:gd name="connsiteY4" fmla="*/ 720080 h 911987"/>
                  <a:gd name="connsiteX0" fmla="*/ 30706 w 1470866"/>
                  <a:gd name="connsiteY0" fmla="*/ 720080 h 911987"/>
                  <a:gd name="connsiteX1" fmla="*/ 750786 w 1470866"/>
                  <a:gd name="connsiteY1" fmla="*/ 0 h 911987"/>
                  <a:gd name="connsiteX2" fmla="*/ 1470866 w 1470866"/>
                  <a:gd name="connsiteY2" fmla="*/ 720080 h 911987"/>
                  <a:gd name="connsiteX3" fmla="*/ 781266 w 1470866"/>
                  <a:gd name="connsiteY3" fmla="*/ 784840 h 911987"/>
                  <a:gd name="connsiteX4" fmla="*/ 30706 w 1470866"/>
                  <a:gd name="connsiteY4" fmla="*/ 720080 h 911987"/>
                  <a:gd name="connsiteX0" fmla="*/ 30706 w 1470866"/>
                  <a:gd name="connsiteY0" fmla="*/ 720080 h 898605"/>
                  <a:gd name="connsiteX1" fmla="*/ 750786 w 1470866"/>
                  <a:gd name="connsiteY1" fmla="*/ 0 h 898605"/>
                  <a:gd name="connsiteX2" fmla="*/ 1470866 w 1470866"/>
                  <a:gd name="connsiteY2" fmla="*/ 720080 h 898605"/>
                  <a:gd name="connsiteX3" fmla="*/ 781266 w 1470866"/>
                  <a:gd name="connsiteY3" fmla="*/ 784840 h 898605"/>
                  <a:gd name="connsiteX4" fmla="*/ 30706 w 1470866"/>
                  <a:gd name="connsiteY4" fmla="*/ 720080 h 898605"/>
                  <a:gd name="connsiteX0" fmla="*/ 30706 w 1481953"/>
                  <a:gd name="connsiteY0" fmla="*/ 720080 h 898605"/>
                  <a:gd name="connsiteX1" fmla="*/ 750786 w 1481953"/>
                  <a:gd name="connsiteY1" fmla="*/ 0 h 898605"/>
                  <a:gd name="connsiteX2" fmla="*/ 1470866 w 1481953"/>
                  <a:gd name="connsiteY2" fmla="*/ 720080 h 898605"/>
                  <a:gd name="connsiteX3" fmla="*/ 781266 w 1481953"/>
                  <a:gd name="connsiteY3" fmla="*/ 784840 h 898605"/>
                  <a:gd name="connsiteX4" fmla="*/ 30706 w 1481953"/>
                  <a:gd name="connsiteY4" fmla="*/ 720080 h 8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953" h="898605">
                    <a:moveTo>
                      <a:pt x="30706" y="720080"/>
                    </a:moveTo>
                    <a:cubicBezTo>
                      <a:pt x="-126774" y="490213"/>
                      <a:pt x="353097" y="0"/>
                      <a:pt x="750786" y="0"/>
                    </a:cubicBezTo>
                    <a:cubicBezTo>
                      <a:pt x="1148475" y="0"/>
                      <a:pt x="1554686" y="223331"/>
                      <a:pt x="1470866" y="720080"/>
                    </a:cubicBezTo>
                    <a:cubicBezTo>
                      <a:pt x="1379426" y="1079669"/>
                      <a:pt x="1178955" y="784840"/>
                      <a:pt x="781266" y="784840"/>
                    </a:cubicBezTo>
                    <a:cubicBezTo>
                      <a:pt x="383577" y="784840"/>
                      <a:pt x="188186" y="949947"/>
                      <a:pt x="30706" y="720080"/>
                    </a:cubicBezTo>
                    <a:close/>
                  </a:path>
                </a:pathLst>
              </a:cu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303D142-6118-B3B8-5F2F-41FCCF3EE645}"/>
                </a:ext>
              </a:extLst>
            </p:cNvPr>
            <p:cNvSpPr txBox="1"/>
            <p:nvPr/>
          </p:nvSpPr>
          <p:spPr>
            <a:xfrm>
              <a:off x="3983096" y="495555"/>
              <a:ext cx="38181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01/PJ</a:t>
              </a:r>
              <a:r>
                <a:rPr lang="zh-CN" altLang="en-US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主要模块</a:t>
              </a:r>
              <a:endParaRPr lang="zh-CN" altLang="en-US" sz="2400" b="1" spc="300" dirty="0">
                <a:solidFill>
                  <a:srgbClr val="B87A56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F10504-5C17-4091-52A0-F4328FB22AA7}"/>
                </a:ext>
              </a:extLst>
            </p:cNvPr>
            <p:cNvSpPr txBox="1"/>
            <p:nvPr/>
          </p:nvSpPr>
          <p:spPr>
            <a:xfrm>
              <a:off x="10373874" y="495555"/>
              <a:ext cx="1664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/>
              <a:r>
                <a:rPr lang="en-US" altLang="zh-CN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b="1" spc="300" dirty="0">
                  <a:solidFill>
                    <a:srgbClr val="75321A"/>
                  </a:solidFill>
                  <a:cs typeface="+mn-ea"/>
                  <a:sym typeface="+mn-lt"/>
                </a:rPr>
                <a:t>ONE</a:t>
              </a:r>
              <a:endParaRPr lang="zh-CN" altLang="en-US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D3CA6F4-97E5-0CCD-3678-158BC4A8903A}"/>
                </a:ext>
              </a:extLst>
            </p:cNvPr>
            <p:cNvGrpSpPr/>
            <p:nvPr/>
          </p:nvGrpSpPr>
          <p:grpSpPr>
            <a:xfrm>
              <a:off x="2516082" y="2925213"/>
              <a:ext cx="559929" cy="722489"/>
              <a:chOff x="9181355" y="2108349"/>
              <a:chExt cx="590550" cy="762000"/>
            </a:xfrm>
          </p:grpSpPr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610CAA9D-93D2-E8ED-F85A-13B102C9A1B1}"/>
                  </a:ext>
                </a:extLst>
              </p:cNvPr>
              <p:cNvSpPr/>
              <p:nvPr/>
            </p:nvSpPr>
            <p:spPr>
              <a:xfrm>
                <a:off x="9181355" y="2108349"/>
                <a:ext cx="590550" cy="762000"/>
              </a:xfrm>
              <a:custGeom>
                <a:avLst/>
                <a:gdLst>
                  <a:gd name="connsiteX0" fmla="*/ 57150 w 590550"/>
                  <a:gd name="connsiteY0" fmla="*/ 704850 h 762000"/>
                  <a:gd name="connsiteX1" fmla="*/ 57150 w 590550"/>
                  <a:gd name="connsiteY1" fmla="*/ 57150 h 762000"/>
                  <a:gd name="connsiteX2" fmla="*/ 295275 w 590550"/>
                  <a:gd name="connsiteY2" fmla="*/ 57150 h 762000"/>
                  <a:gd name="connsiteX3" fmla="*/ 295275 w 590550"/>
                  <a:gd name="connsiteY3" fmla="*/ 257175 h 762000"/>
                  <a:gd name="connsiteX4" fmla="*/ 533400 w 590550"/>
                  <a:gd name="connsiteY4" fmla="*/ 257175 h 762000"/>
                  <a:gd name="connsiteX5" fmla="*/ 533400 w 590550"/>
                  <a:gd name="connsiteY5" fmla="*/ 704850 h 762000"/>
                  <a:gd name="connsiteX6" fmla="*/ 57150 w 590550"/>
                  <a:gd name="connsiteY6" fmla="*/ 704850 h 762000"/>
                  <a:gd name="connsiteX7" fmla="*/ 352425 w 590550"/>
                  <a:gd name="connsiteY7" fmla="*/ 80963 h 762000"/>
                  <a:gd name="connsiteX8" fmla="*/ 471488 w 590550"/>
                  <a:gd name="connsiteY8" fmla="*/ 200025 h 762000"/>
                  <a:gd name="connsiteX9" fmla="*/ 352425 w 590550"/>
                  <a:gd name="connsiteY9" fmla="*/ 200025 h 762000"/>
                  <a:gd name="connsiteX10" fmla="*/ 352425 w 590550"/>
                  <a:gd name="connsiteY10" fmla="*/ 80963 h 762000"/>
                  <a:gd name="connsiteX11" fmla="*/ 352425 w 590550"/>
                  <a:gd name="connsiteY11" fmla="*/ 0 h 762000"/>
                  <a:gd name="connsiteX12" fmla="*/ 0 w 590550"/>
                  <a:gd name="connsiteY12" fmla="*/ 0 h 762000"/>
                  <a:gd name="connsiteX13" fmla="*/ 0 w 590550"/>
                  <a:gd name="connsiteY13" fmla="*/ 762000 h 762000"/>
                  <a:gd name="connsiteX14" fmla="*/ 590550 w 590550"/>
                  <a:gd name="connsiteY14" fmla="*/ 762000 h 762000"/>
                  <a:gd name="connsiteX15" fmla="*/ 590550 w 590550"/>
                  <a:gd name="connsiteY15" fmla="*/ 209550 h 762000"/>
                  <a:gd name="connsiteX16" fmla="*/ 352425 w 5905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0550" h="762000">
                    <a:moveTo>
                      <a:pt x="57150" y="704850"/>
                    </a:moveTo>
                    <a:lnTo>
                      <a:pt x="57150" y="57150"/>
                    </a:lnTo>
                    <a:lnTo>
                      <a:pt x="295275" y="57150"/>
                    </a:lnTo>
                    <a:lnTo>
                      <a:pt x="295275" y="257175"/>
                    </a:lnTo>
                    <a:lnTo>
                      <a:pt x="533400" y="257175"/>
                    </a:lnTo>
                    <a:lnTo>
                      <a:pt x="533400" y="704850"/>
                    </a:lnTo>
                    <a:lnTo>
                      <a:pt x="57150" y="704850"/>
                    </a:lnTo>
                    <a:close/>
                    <a:moveTo>
                      <a:pt x="352425" y="80963"/>
                    </a:moveTo>
                    <a:lnTo>
                      <a:pt x="471488" y="200025"/>
                    </a:lnTo>
                    <a:lnTo>
                      <a:pt x="352425" y="200025"/>
                    </a:lnTo>
                    <a:lnTo>
                      <a:pt x="352425" y="80963"/>
                    </a:lnTo>
                    <a:close/>
                    <a:moveTo>
                      <a:pt x="352425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590550" y="762000"/>
                    </a:lnTo>
                    <a:lnTo>
                      <a:pt x="590550" y="209550"/>
                    </a:lnTo>
                    <a:lnTo>
                      <a:pt x="352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304B0BD9-F45F-3E5A-65F1-FB6125960E4B}"/>
                  </a:ext>
                </a:extLst>
              </p:cNvPr>
              <p:cNvSpPr/>
              <p:nvPr/>
            </p:nvSpPr>
            <p:spPr>
              <a:xfrm>
                <a:off x="9295655" y="2460774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46954237-9265-0FB1-105E-B3A6372C7205}"/>
                  </a:ext>
                </a:extLst>
              </p:cNvPr>
              <p:cNvSpPr/>
              <p:nvPr/>
            </p:nvSpPr>
            <p:spPr>
              <a:xfrm>
                <a:off x="9295655" y="2384574"/>
                <a:ext cx="123825" cy="38100"/>
              </a:xfrm>
              <a:custGeom>
                <a:avLst/>
                <a:gdLst>
                  <a:gd name="connsiteX0" fmla="*/ 0 w 123825"/>
                  <a:gd name="connsiteY0" fmla="*/ 0 h 38100"/>
                  <a:gd name="connsiteX1" fmla="*/ 123825 w 123825"/>
                  <a:gd name="connsiteY1" fmla="*/ 0 h 38100"/>
                  <a:gd name="connsiteX2" fmla="*/ 123825 w 123825"/>
                  <a:gd name="connsiteY2" fmla="*/ 38100 h 38100"/>
                  <a:gd name="connsiteX3" fmla="*/ 0 w 1238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8100"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14B1C6CF-B4A4-5C56-3391-35CA40CB7498}"/>
                  </a:ext>
                </a:extLst>
              </p:cNvPr>
              <p:cNvSpPr/>
              <p:nvPr/>
            </p:nvSpPr>
            <p:spPr>
              <a:xfrm>
                <a:off x="9295655" y="2536974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072DFD7-DAC4-7B17-A2C9-60EA6626A2F7}"/>
                  </a:ext>
                </a:extLst>
              </p:cNvPr>
              <p:cNvSpPr/>
              <p:nvPr/>
            </p:nvSpPr>
            <p:spPr>
              <a:xfrm>
                <a:off x="9295655" y="2613174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2D29C61-5B91-9D06-71C2-D6374AD470AA}"/>
                  </a:ext>
                </a:extLst>
              </p:cNvPr>
              <p:cNvSpPr/>
              <p:nvPr/>
            </p:nvSpPr>
            <p:spPr>
              <a:xfrm>
                <a:off x="9295655" y="2689374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E118A4D-53B9-EDEC-98ED-88A66DF251AC}"/>
              </a:ext>
            </a:extLst>
          </p:cNvPr>
          <p:cNvSpPr txBox="1"/>
          <p:nvPr/>
        </p:nvSpPr>
        <p:spPr>
          <a:xfrm>
            <a:off x="4745736" y="1828800"/>
            <a:ext cx="5321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Main</a:t>
            </a:r>
            <a:r>
              <a:rPr lang="zh-CN" altLang="en-US" sz="2400" dirty="0"/>
              <a:t>函数：</a:t>
            </a:r>
            <a:endParaRPr lang="en-US" altLang="zh-CN" sz="2400" dirty="0"/>
          </a:p>
          <a:p>
            <a:r>
              <a:rPr lang="en-US" altLang="zh-CN" sz="2400" dirty="0"/>
              <a:t>Main</a:t>
            </a:r>
            <a:r>
              <a:rPr lang="zh-CN" altLang="en-US" sz="2400" dirty="0"/>
              <a:t>函数主要利用上述函数实现主要功能，同时自身实现读入轨迹与对轨迹的匹配功能，包括求轨迹点到各路段的最近点，组合隐马尔可夫模型等。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78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31EF540-A6FE-26D0-8509-20379DF60F83}"/>
              </a:ext>
            </a:extLst>
          </p:cNvPr>
          <p:cNvGrpSpPr/>
          <p:nvPr/>
        </p:nvGrpSpPr>
        <p:grpSpPr>
          <a:xfrm>
            <a:off x="-48682" y="-52986"/>
            <a:ext cx="12602088" cy="6963973"/>
            <a:chOff x="-48682" y="-52986"/>
            <a:chExt cx="12602088" cy="696397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FC8ECF-6DB9-E901-4ADB-513E2558ED5B}"/>
                </a:ext>
              </a:extLst>
            </p:cNvPr>
            <p:cNvSpPr/>
            <p:nvPr/>
          </p:nvSpPr>
          <p:spPr>
            <a:xfrm>
              <a:off x="1" y="189"/>
              <a:ext cx="4797469" cy="1173624"/>
            </a:xfrm>
            <a:custGeom>
              <a:avLst/>
              <a:gdLst>
                <a:gd name="connsiteX0" fmla="*/ 0 w 5059831"/>
                <a:gd name="connsiteY0" fmla="*/ 0 h 1237807"/>
                <a:gd name="connsiteX1" fmla="*/ 5059831 w 5059831"/>
                <a:gd name="connsiteY1" fmla="*/ 0 h 1237807"/>
                <a:gd name="connsiteX2" fmla="*/ 5035480 w 5059831"/>
                <a:gd name="connsiteY2" fmla="*/ 34911 h 1237807"/>
                <a:gd name="connsiteX3" fmla="*/ 3860800 w 5059831"/>
                <a:gd name="connsiteY3" fmla="*/ 1190171 h 1237807"/>
                <a:gd name="connsiteX4" fmla="*/ 1625600 w 5059831"/>
                <a:gd name="connsiteY4" fmla="*/ 754743 h 1237807"/>
                <a:gd name="connsiteX5" fmla="*/ 624114 w 5059831"/>
                <a:gd name="connsiteY5" fmla="*/ 1175657 h 1237807"/>
                <a:gd name="connsiteX6" fmla="*/ 59123 w 5059831"/>
                <a:gd name="connsiteY6" fmla="*/ 727946 h 1237807"/>
                <a:gd name="connsiteX7" fmla="*/ 0 w 5059831"/>
                <a:gd name="connsiteY7" fmla="*/ 630647 h 123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9831" h="1237807">
                  <a:moveTo>
                    <a:pt x="0" y="0"/>
                  </a:moveTo>
                  <a:lnTo>
                    <a:pt x="5059831" y="0"/>
                  </a:lnTo>
                  <a:lnTo>
                    <a:pt x="5035480" y="34911"/>
                  </a:lnTo>
                  <a:cubicBezTo>
                    <a:pt x="4705578" y="500554"/>
                    <a:pt x="4261455" y="1048052"/>
                    <a:pt x="3860800" y="1190171"/>
                  </a:cubicBezTo>
                  <a:cubicBezTo>
                    <a:pt x="3219752" y="1417562"/>
                    <a:pt x="2165048" y="757162"/>
                    <a:pt x="1625600" y="754743"/>
                  </a:cubicBezTo>
                  <a:cubicBezTo>
                    <a:pt x="1086152" y="752324"/>
                    <a:pt x="1002332" y="1168884"/>
                    <a:pt x="624114" y="1175657"/>
                  </a:cubicBezTo>
                  <a:cubicBezTo>
                    <a:pt x="387728" y="1179890"/>
                    <a:pt x="219094" y="980867"/>
                    <a:pt x="59123" y="727946"/>
                  </a:cubicBezTo>
                  <a:lnTo>
                    <a:pt x="0" y="630647"/>
                  </a:ln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F6EF886-5CC6-81F6-88B2-07540CD8AB3D}"/>
                </a:ext>
              </a:extLst>
            </p:cNvPr>
            <p:cNvSpPr/>
            <p:nvPr/>
          </p:nvSpPr>
          <p:spPr>
            <a:xfrm>
              <a:off x="-48682" y="-52986"/>
              <a:ext cx="5495195" cy="1416451"/>
            </a:xfrm>
            <a:custGeom>
              <a:avLst/>
              <a:gdLst>
                <a:gd name="connsiteX0" fmla="*/ 0 w 5795714"/>
                <a:gd name="connsiteY0" fmla="*/ 0 h 1493913"/>
                <a:gd name="connsiteX1" fmla="*/ 5795714 w 5795714"/>
                <a:gd name="connsiteY1" fmla="*/ 0 h 1493913"/>
                <a:gd name="connsiteX2" fmla="*/ 5739437 w 5795714"/>
                <a:gd name="connsiteY2" fmla="*/ 53805 h 1493913"/>
                <a:gd name="connsiteX3" fmla="*/ 4775200 w 5795714"/>
                <a:gd name="connsiteY3" fmla="*/ 667657 h 1493913"/>
                <a:gd name="connsiteX4" fmla="*/ 3048000 w 5795714"/>
                <a:gd name="connsiteY4" fmla="*/ 696686 h 1493913"/>
                <a:gd name="connsiteX5" fmla="*/ 856343 w 5795714"/>
                <a:gd name="connsiteY5" fmla="*/ 1480457 h 1493913"/>
                <a:gd name="connsiteX6" fmla="*/ 87114 w 5795714"/>
                <a:gd name="connsiteY6" fmla="*/ 1346051 h 1493913"/>
                <a:gd name="connsiteX7" fmla="*/ 0 w 5795714"/>
                <a:gd name="connsiteY7" fmla="*/ 1291094 h 14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5714" h="1493913">
                  <a:moveTo>
                    <a:pt x="0" y="0"/>
                  </a:moveTo>
                  <a:lnTo>
                    <a:pt x="5795714" y="0"/>
                  </a:lnTo>
                  <a:lnTo>
                    <a:pt x="5739437" y="53805"/>
                  </a:lnTo>
                  <a:cubicBezTo>
                    <a:pt x="5451703" y="318634"/>
                    <a:pt x="5147129" y="553357"/>
                    <a:pt x="4775200" y="667657"/>
                  </a:cubicBezTo>
                  <a:cubicBezTo>
                    <a:pt x="4279295" y="820057"/>
                    <a:pt x="3701143" y="561219"/>
                    <a:pt x="3048000" y="696686"/>
                  </a:cubicBezTo>
                  <a:cubicBezTo>
                    <a:pt x="2394857" y="832153"/>
                    <a:pt x="1403048" y="1410305"/>
                    <a:pt x="856343" y="1480457"/>
                  </a:cubicBezTo>
                  <a:cubicBezTo>
                    <a:pt x="514653" y="1524302"/>
                    <a:pt x="280685" y="1456172"/>
                    <a:pt x="87114" y="1346051"/>
                  </a:cubicBezTo>
                  <a:lnTo>
                    <a:pt x="0" y="1291094"/>
                  </a:lnTo>
                  <a:close/>
                </a:path>
              </a:pathLst>
            </a:custGeom>
            <a:noFill/>
            <a:ln w="25400"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56F215F-ACB3-FFE5-2D10-3D6DF11B65CF}"/>
                </a:ext>
              </a:extLst>
            </p:cNvPr>
            <p:cNvSpPr/>
            <p:nvPr/>
          </p:nvSpPr>
          <p:spPr>
            <a:xfrm>
              <a:off x="4537801" y="3491308"/>
              <a:ext cx="7654200" cy="3394214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A09CC-8616-FABB-E438-690E278477D8}"/>
                </a:ext>
              </a:extLst>
            </p:cNvPr>
            <p:cNvSpPr/>
            <p:nvPr/>
          </p:nvSpPr>
          <p:spPr>
            <a:xfrm>
              <a:off x="6078101" y="2442799"/>
              <a:ext cx="6162582" cy="4468188"/>
            </a:xfrm>
            <a:custGeom>
              <a:avLst/>
              <a:gdLst>
                <a:gd name="connsiteX0" fmla="*/ 6499598 w 6499598"/>
                <a:gd name="connsiteY0" fmla="*/ 0 h 4712542"/>
                <a:gd name="connsiteX1" fmla="*/ 6499598 w 6499598"/>
                <a:gd name="connsiteY1" fmla="*/ 4712542 h 4712542"/>
                <a:gd name="connsiteX2" fmla="*/ 0 w 6499598"/>
                <a:gd name="connsiteY2" fmla="*/ 4712542 h 4712542"/>
                <a:gd name="connsiteX3" fmla="*/ 59904 w 6499598"/>
                <a:gd name="connsiteY3" fmla="*/ 4638461 h 4712542"/>
                <a:gd name="connsiteX4" fmla="*/ 1333419 w 6499598"/>
                <a:gd name="connsiteY4" fmla="*/ 3503321 h 4712542"/>
                <a:gd name="connsiteX5" fmla="*/ 4091134 w 6499598"/>
                <a:gd name="connsiteY5" fmla="*/ 3198521 h 4712542"/>
                <a:gd name="connsiteX6" fmla="*/ 5513534 w 6499598"/>
                <a:gd name="connsiteY6" fmla="*/ 673035 h 4712542"/>
                <a:gd name="connsiteX7" fmla="*/ 6319077 w 6499598"/>
                <a:gd name="connsiteY7" fmla="*/ 76589 h 47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9598" h="4712542">
                  <a:moveTo>
                    <a:pt x="6499598" y="0"/>
                  </a:moveTo>
                  <a:lnTo>
                    <a:pt x="6499598" y="4712542"/>
                  </a:lnTo>
                  <a:lnTo>
                    <a:pt x="0" y="4712542"/>
                  </a:lnTo>
                  <a:lnTo>
                    <a:pt x="59904" y="4638461"/>
                  </a:lnTo>
                  <a:cubicBezTo>
                    <a:pt x="381505" y="4242359"/>
                    <a:pt x="831165" y="3716197"/>
                    <a:pt x="1333419" y="3503321"/>
                  </a:cubicBezTo>
                  <a:cubicBezTo>
                    <a:pt x="2063972" y="3193683"/>
                    <a:pt x="3394448" y="3670235"/>
                    <a:pt x="4091134" y="3198521"/>
                  </a:cubicBezTo>
                  <a:cubicBezTo>
                    <a:pt x="4787820" y="2726807"/>
                    <a:pt x="5000696" y="1241511"/>
                    <a:pt x="5513534" y="673035"/>
                  </a:cubicBezTo>
                  <a:cubicBezTo>
                    <a:pt x="5769953" y="388797"/>
                    <a:pt x="6040886" y="207066"/>
                    <a:pt x="6319077" y="76589"/>
                  </a:cubicBezTo>
                  <a:close/>
                </a:path>
              </a:pathLst>
            </a:cu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963FA65-2E5F-4B71-EC7D-7C8AE8136376}"/>
                </a:ext>
              </a:extLst>
            </p:cNvPr>
            <p:cNvSpPr/>
            <p:nvPr/>
          </p:nvSpPr>
          <p:spPr>
            <a:xfrm>
              <a:off x="10670375" y="4999308"/>
              <a:ext cx="1883031" cy="1141805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953" h="898605">
                  <a:moveTo>
                    <a:pt x="30706" y="720080"/>
                  </a:moveTo>
                  <a:cubicBezTo>
                    <a:pt x="-126774" y="490213"/>
                    <a:pt x="353097" y="0"/>
                    <a:pt x="750786" y="0"/>
                  </a:cubicBezTo>
                  <a:cubicBezTo>
                    <a:pt x="1148475" y="0"/>
                    <a:pt x="1554686" y="223331"/>
                    <a:pt x="1470866" y="720080"/>
                  </a:cubicBezTo>
                  <a:cubicBezTo>
                    <a:pt x="1379426" y="1079669"/>
                    <a:pt x="1178955" y="784840"/>
                    <a:pt x="781266" y="784840"/>
                  </a:cubicBezTo>
                  <a:cubicBezTo>
                    <a:pt x="383577" y="784840"/>
                    <a:pt x="188186" y="949947"/>
                    <a:pt x="30706" y="720080"/>
                  </a:cubicBez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30E099-975C-3D0A-F8D0-54F632465EE7}"/>
                </a:ext>
              </a:extLst>
            </p:cNvPr>
            <p:cNvSpPr txBox="1"/>
            <p:nvPr/>
          </p:nvSpPr>
          <p:spPr>
            <a:xfrm>
              <a:off x="623888" y="3001934"/>
              <a:ext cx="537580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75321A"/>
                  </a:solidFill>
                  <a:effectLst/>
                  <a:uLnTx/>
                  <a:uFillTx/>
                  <a:cs typeface="+mn-ea"/>
                  <a:sym typeface="+mn-lt"/>
                </a:rPr>
                <a:t>数据预处理</a:t>
              </a: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B02B6C5-B38B-6628-8BB4-6CB16D72A216}"/>
                </a:ext>
              </a:extLst>
            </p:cNvPr>
            <p:cNvSpPr txBox="1"/>
            <p:nvPr/>
          </p:nvSpPr>
          <p:spPr>
            <a:xfrm>
              <a:off x="10664842" y="489648"/>
              <a:ext cx="11407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D6B29D"/>
                  </a:solidFill>
                  <a:effectLst/>
                  <a:uLnTx/>
                  <a:uFillTx/>
                  <a:cs typeface="+mn-ea"/>
                  <a:sym typeface="+mn-lt"/>
                </a:rPr>
                <a:t>YOUR</a:t>
              </a:r>
            </a:p>
            <a:p>
              <a:pPr marL="0" marR="0" lvl="0" indent="0" algn="ctr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LOGO</a:t>
              </a:r>
              <a:endPara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B87A5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31B871-EB03-BFB4-D710-E757ACA7CDC5}"/>
                </a:ext>
              </a:extLst>
            </p:cNvPr>
            <p:cNvSpPr txBox="1"/>
            <p:nvPr/>
          </p:nvSpPr>
          <p:spPr>
            <a:xfrm>
              <a:off x="543996" y="6041802"/>
              <a:ext cx="26480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300" normalizeH="0" baseline="0" noProof="0" dirty="0">
                <a:ln>
                  <a:noFill/>
                </a:ln>
                <a:solidFill>
                  <a:srgbClr val="D6B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A683AA-D5ED-ADBC-BD3C-1370D64C056B}"/>
                </a:ext>
              </a:extLst>
            </p:cNvPr>
            <p:cNvSpPr txBox="1"/>
            <p:nvPr/>
          </p:nvSpPr>
          <p:spPr>
            <a:xfrm>
              <a:off x="7104571" y="1893990"/>
              <a:ext cx="3560271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2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900" b="1" i="0" u="none" strike="noStrike" kern="1200" cap="none" spc="0" normalizeH="0" baseline="0" noProof="0" dirty="0">
                  <a:ln>
                    <a:noFill/>
                  </a:ln>
                  <a:solidFill>
                    <a:srgbClr val="D6B29D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8900" b="1" i="0" u="none" strike="noStrike" kern="1200" cap="none" spc="0" normalizeH="0" baseline="0" noProof="0" dirty="0">
                  <a:ln>
                    <a:noFill/>
                  </a:ln>
                  <a:solidFill>
                    <a:srgbClr val="75321A"/>
                  </a:solidFill>
                  <a:effectLst/>
                  <a:uLnTx/>
                  <a:uFillTx/>
                  <a:cs typeface="+mn-ea"/>
                  <a:sym typeface="+mn-lt"/>
                </a:rPr>
                <a:t>2</a:t>
              </a:r>
              <a:endParaRPr kumimoji="0" lang="zh-CN" altLang="en-US" sz="18900" b="1" i="0" u="none" strike="noStrike" kern="1200" cap="none" spc="0" normalizeH="0" baseline="0" noProof="0" dirty="0">
                <a:ln>
                  <a:noFill/>
                </a:ln>
                <a:solidFill>
                  <a:srgbClr val="7532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276C89-1CFF-6F0E-DC8B-6D4B6555FA06}"/>
                </a:ext>
              </a:extLst>
            </p:cNvPr>
            <p:cNvSpPr txBox="1"/>
            <p:nvPr/>
          </p:nvSpPr>
          <p:spPr>
            <a:xfrm>
              <a:off x="614241" y="2319734"/>
              <a:ext cx="29340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PART </a:t>
              </a: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75321A"/>
                  </a:solidFill>
                  <a:effectLst/>
                  <a:uLnTx/>
                  <a:uFillTx/>
                  <a:cs typeface="+mn-ea"/>
                  <a:sym typeface="+mn-lt"/>
                </a:rPr>
                <a:t>TWO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7532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195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F7367B06-42C3-289B-45B7-270719F08BEF}"/>
              </a:ext>
            </a:extLst>
          </p:cNvPr>
          <p:cNvSpPr txBox="1"/>
          <p:nvPr/>
        </p:nvSpPr>
        <p:spPr>
          <a:xfrm>
            <a:off x="938146" y="630996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7CFB48B-CD1C-28BC-7CCE-D8B1D50B69E9}"/>
              </a:ext>
            </a:extLst>
          </p:cNvPr>
          <p:cNvGrpSpPr/>
          <p:nvPr/>
        </p:nvGrpSpPr>
        <p:grpSpPr>
          <a:xfrm>
            <a:off x="-48682" y="-53177"/>
            <a:ext cx="12684249" cy="7023416"/>
            <a:chOff x="-48682" y="-53177"/>
            <a:chExt cx="12684249" cy="7023416"/>
          </a:xfrm>
        </p:grpSpPr>
        <p:sp>
          <p:nvSpPr>
            <p:cNvPr id="2" name="Hexagon 43">
              <a:extLst>
                <a:ext uri="{FF2B5EF4-FFF2-40B4-BE49-F238E27FC236}">
                  <a16:creationId xmlns:a16="http://schemas.microsoft.com/office/drawing/2014/main" id="{1D0C31D3-E96C-BB53-F970-47D5AF5277F9}"/>
                </a:ext>
              </a:extLst>
            </p:cNvPr>
            <p:cNvSpPr/>
            <p:nvPr/>
          </p:nvSpPr>
          <p:spPr>
            <a:xfrm>
              <a:off x="623888" y="1517321"/>
              <a:ext cx="3519060" cy="4444313"/>
            </a:xfrm>
            <a:prstGeom prst="hexagon">
              <a:avLst/>
            </a:prstGeom>
            <a:solidFill>
              <a:srgbClr val="B87A5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13" tIns="60956" rIns="121913" bIns="6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en-US" sz="1707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Hexagon 35">
              <a:extLst>
                <a:ext uri="{FF2B5EF4-FFF2-40B4-BE49-F238E27FC236}">
                  <a16:creationId xmlns:a16="http://schemas.microsoft.com/office/drawing/2014/main" id="{56856376-BAD7-6A82-A927-0D8D5B5A96DB}"/>
                </a:ext>
              </a:extLst>
            </p:cNvPr>
            <p:cNvSpPr/>
            <p:nvPr/>
          </p:nvSpPr>
          <p:spPr>
            <a:xfrm>
              <a:off x="4347077" y="1517321"/>
              <a:ext cx="3519060" cy="4444313"/>
            </a:xfrm>
            <a:prstGeom prst="hexagon">
              <a:avLst/>
            </a:prstGeom>
            <a:solidFill>
              <a:srgbClr val="D6B29D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13" tIns="60956" rIns="121913" bIns="6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en-US" sz="1707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Hexagon 39">
              <a:extLst>
                <a:ext uri="{FF2B5EF4-FFF2-40B4-BE49-F238E27FC236}">
                  <a16:creationId xmlns:a16="http://schemas.microsoft.com/office/drawing/2014/main" id="{4CD181B4-7518-B2B1-7DD9-2843D53AC7F1}"/>
                </a:ext>
              </a:extLst>
            </p:cNvPr>
            <p:cNvSpPr/>
            <p:nvPr/>
          </p:nvSpPr>
          <p:spPr>
            <a:xfrm>
              <a:off x="8070266" y="1517321"/>
              <a:ext cx="3519060" cy="4444313"/>
            </a:xfrm>
            <a:prstGeom prst="hexagon">
              <a:avLst/>
            </a:prstGeom>
            <a:solidFill>
              <a:srgbClr val="B87A56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13" tIns="60956" rIns="121913" bIns="6095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endParaRPr lang="en-US" sz="1707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图形 22" descr="书籍 纯色填充">
              <a:extLst>
                <a:ext uri="{FF2B5EF4-FFF2-40B4-BE49-F238E27FC236}">
                  <a16:creationId xmlns:a16="http://schemas.microsoft.com/office/drawing/2014/main" id="{D4AC3B3A-8443-3498-D839-D6B0019AF958}"/>
                </a:ext>
              </a:extLst>
            </p:cNvPr>
            <p:cNvSpPr/>
            <p:nvPr/>
          </p:nvSpPr>
          <p:spPr>
            <a:xfrm>
              <a:off x="5721881" y="2030946"/>
              <a:ext cx="769450" cy="717973"/>
            </a:xfrm>
            <a:custGeom>
              <a:avLst/>
              <a:gdLst>
                <a:gd name="connsiteX0" fmla="*/ 811530 w 811529"/>
                <a:gd name="connsiteY0" fmla="*/ 266700 h 757237"/>
                <a:gd name="connsiteX1" fmla="*/ 762000 w 811529"/>
                <a:gd name="connsiteY1" fmla="*/ 248603 h 757237"/>
                <a:gd name="connsiteX2" fmla="*/ 762000 w 811529"/>
                <a:gd name="connsiteY2" fmla="*/ 144780 h 757237"/>
                <a:gd name="connsiteX3" fmla="*/ 811530 w 811529"/>
                <a:gd name="connsiteY3" fmla="*/ 123825 h 757237"/>
                <a:gd name="connsiteX4" fmla="*/ 476250 w 811529"/>
                <a:gd name="connsiteY4" fmla="*/ 0 h 757237"/>
                <a:gd name="connsiteX5" fmla="*/ 68580 w 811529"/>
                <a:gd name="connsiteY5" fmla="*/ 142875 h 757237"/>
                <a:gd name="connsiteX6" fmla="*/ 28575 w 811529"/>
                <a:gd name="connsiteY6" fmla="*/ 257175 h 757237"/>
                <a:gd name="connsiteX7" fmla="*/ 33337 w 811529"/>
                <a:gd name="connsiteY7" fmla="*/ 299085 h 757237"/>
                <a:gd name="connsiteX8" fmla="*/ 0 w 811529"/>
                <a:gd name="connsiteY8" fmla="*/ 409575 h 757237"/>
                <a:gd name="connsiteX9" fmla="*/ 28575 w 811529"/>
                <a:gd name="connsiteY9" fmla="*/ 492443 h 757237"/>
                <a:gd name="connsiteX10" fmla="*/ 26670 w 811529"/>
                <a:gd name="connsiteY10" fmla="*/ 552450 h 757237"/>
                <a:gd name="connsiteX11" fmla="*/ 76200 w 811529"/>
                <a:gd name="connsiteY11" fmla="*/ 647700 h 757237"/>
                <a:gd name="connsiteX12" fmla="*/ 340995 w 811529"/>
                <a:gd name="connsiteY12" fmla="*/ 757238 h 757237"/>
                <a:gd name="connsiteX13" fmla="*/ 809625 w 811529"/>
                <a:gd name="connsiteY13" fmla="*/ 562928 h 757237"/>
                <a:gd name="connsiteX14" fmla="*/ 760095 w 811529"/>
                <a:gd name="connsiteY14" fmla="*/ 544830 h 757237"/>
                <a:gd name="connsiteX15" fmla="*/ 760095 w 811529"/>
                <a:gd name="connsiteY15" fmla="*/ 440055 h 757237"/>
                <a:gd name="connsiteX16" fmla="*/ 809625 w 811529"/>
                <a:gd name="connsiteY16" fmla="*/ 419100 h 757237"/>
                <a:gd name="connsiteX17" fmla="*/ 733425 w 811529"/>
                <a:gd name="connsiteY17" fmla="*/ 390525 h 757237"/>
                <a:gd name="connsiteX18" fmla="*/ 733425 w 811529"/>
                <a:gd name="connsiteY18" fmla="*/ 299085 h 757237"/>
                <a:gd name="connsiteX19" fmla="*/ 811530 w 811529"/>
                <a:gd name="connsiteY19" fmla="*/ 266700 h 757237"/>
                <a:gd name="connsiteX20" fmla="*/ 80010 w 811529"/>
                <a:gd name="connsiteY20" fmla="*/ 209550 h 757237"/>
                <a:gd name="connsiteX21" fmla="*/ 344805 w 811529"/>
                <a:gd name="connsiteY21" fmla="*/ 313373 h 757237"/>
                <a:gd name="connsiteX22" fmla="*/ 724853 w 811529"/>
                <a:gd name="connsiteY22" fmla="*/ 160020 h 757237"/>
                <a:gd name="connsiteX23" fmla="*/ 724853 w 811529"/>
                <a:gd name="connsiteY23" fmla="*/ 241935 h 757237"/>
                <a:gd name="connsiteX24" fmla="*/ 344805 w 811529"/>
                <a:gd name="connsiteY24" fmla="*/ 400050 h 757237"/>
                <a:gd name="connsiteX25" fmla="*/ 80010 w 811529"/>
                <a:gd name="connsiteY25" fmla="*/ 295275 h 757237"/>
                <a:gd name="connsiteX26" fmla="*/ 80010 w 811529"/>
                <a:gd name="connsiteY26" fmla="*/ 209550 h 757237"/>
                <a:gd name="connsiteX27" fmla="*/ 722948 w 811529"/>
                <a:gd name="connsiteY27" fmla="*/ 538163 h 757237"/>
                <a:gd name="connsiteX28" fmla="*/ 342900 w 811529"/>
                <a:gd name="connsiteY28" fmla="*/ 695325 h 757237"/>
                <a:gd name="connsiteX29" fmla="*/ 77153 w 811529"/>
                <a:gd name="connsiteY29" fmla="*/ 590550 h 757237"/>
                <a:gd name="connsiteX30" fmla="*/ 77153 w 811529"/>
                <a:gd name="connsiteY30" fmla="*/ 516255 h 757237"/>
                <a:gd name="connsiteX31" fmla="*/ 314325 w 811529"/>
                <a:gd name="connsiteY31" fmla="*/ 613410 h 757237"/>
                <a:gd name="connsiteX32" fmla="*/ 723900 w 811529"/>
                <a:gd name="connsiteY32" fmla="*/ 451485 h 757237"/>
                <a:gd name="connsiteX33" fmla="*/ 722948 w 811529"/>
                <a:gd name="connsiteY33" fmla="*/ 538163 h 757237"/>
                <a:gd name="connsiteX34" fmla="*/ 696278 w 811529"/>
                <a:gd name="connsiteY34" fmla="*/ 395288 h 757237"/>
                <a:gd name="connsiteX35" fmla="*/ 316230 w 811529"/>
                <a:gd name="connsiteY35" fmla="*/ 552450 h 757237"/>
                <a:gd name="connsiteX36" fmla="*/ 51435 w 811529"/>
                <a:gd name="connsiteY36" fmla="*/ 447675 h 757237"/>
                <a:gd name="connsiteX37" fmla="*/ 51435 w 811529"/>
                <a:gd name="connsiteY37" fmla="*/ 361950 h 757237"/>
                <a:gd name="connsiteX38" fmla="*/ 323850 w 811529"/>
                <a:gd name="connsiteY38" fmla="*/ 470535 h 757237"/>
                <a:gd name="connsiteX39" fmla="*/ 697230 w 811529"/>
                <a:gd name="connsiteY39" fmla="*/ 314325 h 757237"/>
                <a:gd name="connsiteX40" fmla="*/ 697230 w 811529"/>
                <a:gd name="connsiteY40" fmla="*/ 395288 h 75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1529" h="757237">
                  <a:moveTo>
                    <a:pt x="811530" y="266700"/>
                  </a:moveTo>
                  <a:lnTo>
                    <a:pt x="762000" y="248603"/>
                  </a:lnTo>
                  <a:lnTo>
                    <a:pt x="762000" y="144780"/>
                  </a:lnTo>
                  <a:lnTo>
                    <a:pt x="811530" y="123825"/>
                  </a:lnTo>
                  <a:lnTo>
                    <a:pt x="476250" y="0"/>
                  </a:lnTo>
                  <a:lnTo>
                    <a:pt x="68580" y="142875"/>
                  </a:lnTo>
                  <a:cubicBezTo>
                    <a:pt x="29528" y="161925"/>
                    <a:pt x="28575" y="214312"/>
                    <a:pt x="28575" y="257175"/>
                  </a:cubicBezTo>
                  <a:cubicBezTo>
                    <a:pt x="28575" y="271463"/>
                    <a:pt x="30480" y="285750"/>
                    <a:pt x="33337" y="299085"/>
                  </a:cubicBezTo>
                  <a:cubicBezTo>
                    <a:pt x="952" y="320040"/>
                    <a:pt x="0" y="368618"/>
                    <a:pt x="0" y="409575"/>
                  </a:cubicBezTo>
                  <a:cubicBezTo>
                    <a:pt x="0" y="442913"/>
                    <a:pt x="7620" y="473393"/>
                    <a:pt x="28575" y="492443"/>
                  </a:cubicBezTo>
                  <a:cubicBezTo>
                    <a:pt x="23813" y="508635"/>
                    <a:pt x="26670" y="528638"/>
                    <a:pt x="26670" y="552450"/>
                  </a:cubicBezTo>
                  <a:cubicBezTo>
                    <a:pt x="26670" y="595313"/>
                    <a:pt x="38100" y="634365"/>
                    <a:pt x="76200" y="647700"/>
                  </a:cubicBezTo>
                  <a:lnTo>
                    <a:pt x="340995" y="757238"/>
                  </a:lnTo>
                  <a:lnTo>
                    <a:pt x="809625" y="562928"/>
                  </a:lnTo>
                  <a:lnTo>
                    <a:pt x="760095" y="544830"/>
                  </a:lnTo>
                  <a:lnTo>
                    <a:pt x="760095" y="440055"/>
                  </a:lnTo>
                  <a:lnTo>
                    <a:pt x="809625" y="419100"/>
                  </a:lnTo>
                  <a:lnTo>
                    <a:pt x="733425" y="390525"/>
                  </a:lnTo>
                  <a:lnTo>
                    <a:pt x="733425" y="299085"/>
                  </a:lnTo>
                  <a:lnTo>
                    <a:pt x="811530" y="266700"/>
                  </a:lnTo>
                  <a:close/>
                  <a:moveTo>
                    <a:pt x="80010" y="209550"/>
                  </a:moveTo>
                  <a:lnTo>
                    <a:pt x="344805" y="313373"/>
                  </a:lnTo>
                  <a:lnTo>
                    <a:pt x="724853" y="160020"/>
                  </a:lnTo>
                  <a:lnTo>
                    <a:pt x="724853" y="241935"/>
                  </a:lnTo>
                  <a:lnTo>
                    <a:pt x="344805" y="400050"/>
                  </a:lnTo>
                  <a:lnTo>
                    <a:pt x="80010" y="295275"/>
                  </a:lnTo>
                  <a:lnTo>
                    <a:pt x="80010" y="209550"/>
                  </a:lnTo>
                  <a:close/>
                  <a:moveTo>
                    <a:pt x="722948" y="538163"/>
                  </a:moveTo>
                  <a:lnTo>
                    <a:pt x="342900" y="695325"/>
                  </a:lnTo>
                  <a:lnTo>
                    <a:pt x="77153" y="590550"/>
                  </a:lnTo>
                  <a:lnTo>
                    <a:pt x="77153" y="516255"/>
                  </a:lnTo>
                  <a:lnTo>
                    <a:pt x="314325" y="613410"/>
                  </a:lnTo>
                  <a:lnTo>
                    <a:pt x="723900" y="451485"/>
                  </a:lnTo>
                  <a:lnTo>
                    <a:pt x="722948" y="538163"/>
                  </a:lnTo>
                  <a:close/>
                  <a:moveTo>
                    <a:pt x="696278" y="395288"/>
                  </a:moveTo>
                  <a:lnTo>
                    <a:pt x="316230" y="552450"/>
                  </a:lnTo>
                  <a:lnTo>
                    <a:pt x="51435" y="447675"/>
                  </a:lnTo>
                  <a:lnTo>
                    <a:pt x="51435" y="361950"/>
                  </a:lnTo>
                  <a:lnTo>
                    <a:pt x="323850" y="470535"/>
                  </a:lnTo>
                  <a:lnTo>
                    <a:pt x="697230" y="314325"/>
                  </a:lnTo>
                  <a:lnTo>
                    <a:pt x="697230" y="39528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07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39E98369-14D4-D109-BAEB-DB0FDC26E5CF}"/>
                </a:ext>
              </a:extLst>
            </p:cNvPr>
            <p:cNvGrpSpPr/>
            <p:nvPr/>
          </p:nvGrpSpPr>
          <p:grpSpPr>
            <a:xfrm>
              <a:off x="1966050" y="2046299"/>
              <a:ext cx="766290" cy="695395"/>
              <a:chOff x="3092238" y="2158008"/>
              <a:chExt cx="808197" cy="733424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80212A11-A6BB-A5CF-7D2C-2BD73F3F5A18}"/>
                  </a:ext>
                </a:extLst>
              </p:cNvPr>
              <p:cNvSpPr/>
              <p:nvPr/>
            </p:nvSpPr>
            <p:spPr>
              <a:xfrm>
                <a:off x="3391133" y="2668548"/>
                <a:ext cx="86486" cy="86487"/>
              </a:xfrm>
              <a:custGeom>
                <a:avLst/>
                <a:gdLst>
                  <a:gd name="connsiteX0" fmla="*/ 86487 w 86486"/>
                  <a:gd name="connsiteY0" fmla="*/ 43243 h 86487"/>
                  <a:gd name="connsiteX1" fmla="*/ 43243 w 86486"/>
                  <a:gd name="connsiteY1" fmla="*/ 86487 h 86487"/>
                  <a:gd name="connsiteX2" fmla="*/ 0 w 86486"/>
                  <a:gd name="connsiteY2" fmla="*/ 43243 h 86487"/>
                  <a:gd name="connsiteX3" fmla="*/ 43243 w 86486"/>
                  <a:gd name="connsiteY3" fmla="*/ 0 h 86487"/>
                  <a:gd name="connsiteX4" fmla="*/ 86487 w 86486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3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3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624CCC4B-A9F6-C183-6721-2C8048D48506}"/>
                  </a:ext>
                </a:extLst>
              </p:cNvPr>
              <p:cNvSpPr/>
              <p:nvPr/>
            </p:nvSpPr>
            <p:spPr>
              <a:xfrm>
                <a:off x="3347985" y="2766941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386D2686-CE2C-505D-AA88-58505B571CD6}"/>
                  </a:ext>
                </a:extLst>
              </p:cNvPr>
              <p:cNvSpPr/>
              <p:nvPr/>
            </p:nvSpPr>
            <p:spPr>
              <a:xfrm>
                <a:off x="3580299" y="2668548"/>
                <a:ext cx="86486" cy="86487"/>
              </a:xfrm>
              <a:custGeom>
                <a:avLst/>
                <a:gdLst>
                  <a:gd name="connsiteX0" fmla="*/ 86487 w 86486"/>
                  <a:gd name="connsiteY0" fmla="*/ 43243 h 86487"/>
                  <a:gd name="connsiteX1" fmla="*/ 43244 w 86486"/>
                  <a:gd name="connsiteY1" fmla="*/ 86487 h 86487"/>
                  <a:gd name="connsiteX2" fmla="*/ 0 w 86486"/>
                  <a:gd name="connsiteY2" fmla="*/ 43243 h 86487"/>
                  <a:gd name="connsiteX3" fmla="*/ 43244 w 86486"/>
                  <a:gd name="connsiteY3" fmla="*/ 0 h 86487"/>
                  <a:gd name="connsiteX4" fmla="*/ 86487 w 86486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4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4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DB0D2FB4-38FD-FCD6-875A-9E08C9C9BDFC}"/>
                  </a:ext>
                </a:extLst>
              </p:cNvPr>
              <p:cNvSpPr/>
              <p:nvPr/>
            </p:nvSpPr>
            <p:spPr>
              <a:xfrm>
                <a:off x="3538485" y="2766941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6D26592E-7849-FB22-9EFC-8057E2A5E6EC}"/>
                  </a:ext>
                </a:extLst>
              </p:cNvPr>
              <p:cNvSpPr/>
              <p:nvPr/>
            </p:nvSpPr>
            <p:spPr>
              <a:xfrm>
                <a:off x="3770799" y="2668548"/>
                <a:ext cx="86487" cy="86487"/>
              </a:xfrm>
              <a:custGeom>
                <a:avLst/>
                <a:gdLst>
                  <a:gd name="connsiteX0" fmla="*/ 86487 w 86487"/>
                  <a:gd name="connsiteY0" fmla="*/ 43243 h 86487"/>
                  <a:gd name="connsiteX1" fmla="*/ 43244 w 86487"/>
                  <a:gd name="connsiteY1" fmla="*/ 86487 h 86487"/>
                  <a:gd name="connsiteX2" fmla="*/ 0 w 86487"/>
                  <a:gd name="connsiteY2" fmla="*/ 43243 h 86487"/>
                  <a:gd name="connsiteX3" fmla="*/ 43244 w 86487"/>
                  <a:gd name="connsiteY3" fmla="*/ 0 h 86487"/>
                  <a:gd name="connsiteX4" fmla="*/ 86487 w 86487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7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4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4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08C14DEF-E94F-FEF9-FC2F-BFB40B546336}"/>
                  </a:ext>
                </a:extLst>
              </p:cNvPr>
              <p:cNvSpPr/>
              <p:nvPr/>
            </p:nvSpPr>
            <p:spPr>
              <a:xfrm>
                <a:off x="3728985" y="2766941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362C4829-C69E-BBE8-C17D-30CFD662FEA1}"/>
                  </a:ext>
                </a:extLst>
              </p:cNvPr>
              <p:cNvSpPr/>
              <p:nvPr/>
            </p:nvSpPr>
            <p:spPr>
              <a:xfrm>
                <a:off x="3191203" y="2255353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F7FCFBCD-8683-1913-547A-FEE0209D25FA}"/>
                  </a:ext>
                </a:extLst>
              </p:cNvPr>
              <p:cNvSpPr/>
              <p:nvPr/>
            </p:nvSpPr>
            <p:spPr>
              <a:xfrm>
                <a:off x="3092238" y="2285979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8C633B3F-FF95-CB44-DE36-81D78957E3D3}"/>
                  </a:ext>
                </a:extLst>
              </p:cNvPr>
              <p:cNvSpPr/>
              <p:nvPr/>
            </p:nvSpPr>
            <p:spPr>
              <a:xfrm>
                <a:off x="3271785" y="2158008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E9E36A2-0A87-3377-6551-E4AC9BD53085}"/>
                </a:ext>
              </a:extLst>
            </p:cNvPr>
            <p:cNvGrpSpPr/>
            <p:nvPr/>
          </p:nvGrpSpPr>
          <p:grpSpPr>
            <a:xfrm>
              <a:off x="9586564" y="1999215"/>
              <a:ext cx="559929" cy="722489"/>
              <a:chOff x="9181355" y="2108349"/>
              <a:chExt cx="590550" cy="762000"/>
            </a:xfrm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EA655AD0-DA16-A6F4-6B3C-83E4B3251B11}"/>
                  </a:ext>
                </a:extLst>
              </p:cNvPr>
              <p:cNvSpPr/>
              <p:nvPr/>
            </p:nvSpPr>
            <p:spPr>
              <a:xfrm>
                <a:off x="9181355" y="2108349"/>
                <a:ext cx="590550" cy="762000"/>
              </a:xfrm>
              <a:custGeom>
                <a:avLst/>
                <a:gdLst>
                  <a:gd name="connsiteX0" fmla="*/ 57150 w 590550"/>
                  <a:gd name="connsiteY0" fmla="*/ 704850 h 762000"/>
                  <a:gd name="connsiteX1" fmla="*/ 57150 w 590550"/>
                  <a:gd name="connsiteY1" fmla="*/ 57150 h 762000"/>
                  <a:gd name="connsiteX2" fmla="*/ 295275 w 590550"/>
                  <a:gd name="connsiteY2" fmla="*/ 57150 h 762000"/>
                  <a:gd name="connsiteX3" fmla="*/ 295275 w 590550"/>
                  <a:gd name="connsiteY3" fmla="*/ 257175 h 762000"/>
                  <a:gd name="connsiteX4" fmla="*/ 533400 w 590550"/>
                  <a:gd name="connsiteY4" fmla="*/ 257175 h 762000"/>
                  <a:gd name="connsiteX5" fmla="*/ 533400 w 590550"/>
                  <a:gd name="connsiteY5" fmla="*/ 704850 h 762000"/>
                  <a:gd name="connsiteX6" fmla="*/ 57150 w 590550"/>
                  <a:gd name="connsiteY6" fmla="*/ 704850 h 762000"/>
                  <a:gd name="connsiteX7" fmla="*/ 352425 w 590550"/>
                  <a:gd name="connsiteY7" fmla="*/ 80963 h 762000"/>
                  <a:gd name="connsiteX8" fmla="*/ 471488 w 590550"/>
                  <a:gd name="connsiteY8" fmla="*/ 200025 h 762000"/>
                  <a:gd name="connsiteX9" fmla="*/ 352425 w 590550"/>
                  <a:gd name="connsiteY9" fmla="*/ 200025 h 762000"/>
                  <a:gd name="connsiteX10" fmla="*/ 352425 w 590550"/>
                  <a:gd name="connsiteY10" fmla="*/ 80963 h 762000"/>
                  <a:gd name="connsiteX11" fmla="*/ 352425 w 590550"/>
                  <a:gd name="connsiteY11" fmla="*/ 0 h 762000"/>
                  <a:gd name="connsiteX12" fmla="*/ 0 w 590550"/>
                  <a:gd name="connsiteY12" fmla="*/ 0 h 762000"/>
                  <a:gd name="connsiteX13" fmla="*/ 0 w 590550"/>
                  <a:gd name="connsiteY13" fmla="*/ 762000 h 762000"/>
                  <a:gd name="connsiteX14" fmla="*/ 590550 w 590550"/>
                  <a:gd name="connsiteY14" fmla="*/ 762000 h 762000"/>
                  <a:gd name="connsiteX15" fmla="*/ 590550 w 590550"/>
                  <a:gd name="connsiteY15" fmla="*/ 209550 h 762000"/>
                  <a:gd name="connsiteX16" fmla="*/ 352425 w 590550"/>
                  <a:gd name="connsiteY16" fmla="*/ 0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0550" h="762000">
                    <a:moveTo>
                      <a:pt x="57150" y="704850"/>
                    </a:moveTo>
                    <a:lnTo>
                      <a:pt x="57150" y="57150"/>
                    </a:lnTo>
                    <a:lnTo>
                      <a:pt x="295275" y="57150"/>
                    </a:lnTo>
                    <a:lnTo>
                      <a:pt x="295275" y="257175"/>
                    </a:lnTo>
                    <a:lnTo>
                      <a:pt x="533400" y="257175"/>
                    </a:lnTo>
                    <a:lnTo>
                      <a:pt x="533400" y="704850"/>
                    </a:lnTo>
                    <a:lnTo>
                      <a:pt x="57150" y="704850"/>
                    </a:lnTo>
                    <a:close/>
                    <a:moveTo>
                      <a:pt x="352425" y="80963"/>
                    </a:moveTo>
                    <a:lnTo>
                      <a:pt x="471488" y="200025"/>
                    </a:lnTo>
                    <a:lnTo>
                      <a:pt x="352425" y="200025"/>
                    </a:lnTo>
                    <a:lnTo>
                      <a:pt x="352425" y="80963"/>
                    </a:lnTo>
                    <a:close/>
                    <a:moveTo>
                      <a:pt x="352425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590550" y="762000"/>
                    </a:lnTo>
                    <a:lnTo>
                      <a:pt x="590550" y="209550"/>
                    </a:lnTo>
                    <a:lnTo>
                      <a:pt x="352425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C0E1F65C-A0F5-D553-0789-7CE15E10CD40}"/>
                  </a:ext>
                </a:extLst>
              </p:cNvPr>
              <p:cNvSpPr/>
              <p:nvPr/>
            </p:nvSpPr>
            <p:spPr>
              <a:xfrm>
                <a:off x="9295655" y="2460774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185E03E4-306F-67AD-3C6E-CE114ECA2D86}"/>
                  </a:ext>
                </a:extLst>
              </p:cNvPr>
              <p:cNvSpPr/>
              <p:nvPr/>
            </p:nvSpPr>
            <p:spPr>
              <a:xfrm>
                <a:off x="9295655" y="2384574"/>
                <a:ext cx="123825" cy="38100"/>
              </a:xfrm>
              <a:custGeom>
                <a:avLst/>
                <a:gdLst>
                  <a:gd name="connsiteX0" fmla="*/ 0 w 123825"/>
                  <a:gd name="connsiteY0" fmla="*/ 0 h 38100"/>
                  <a:gd name="connsiteX1" fmla="*/ 123825 w 123825"/>
                  <a:gd name="connsiteY1" fmla="*/ 0 h 38100"/>
                  <a:gd name="connsiteX2" fmla="*/ 123825 w 123825"/>
                  <a:gd name="connsiteY2" fmla="*/ 38100 h 38100"/>
                  <a:gd name="connsiteX3" fmla="*/ 0 w 123825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825" h="38100"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FDAE8A3-53E1-74F1-49CE-E57358A32319}"/>
                  </a:ext>
                </a:extLst>
              </p:cNvPr>
              <p:cNvSpPr/>
              <p:nvPr/>
            </p:nvSpPr>
            <p:spPr>
              <a:xfrm>
                <a:off x="9295655" y="2536974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C3E574B6-90F3-E53B-C790-543767CA7698}"/>
                  </a:ext>
                </a:extLst>
              </p:cNvPr>
              <p:cNvSpPr/>
              <p:nvPr/>
            </p:nvSpPr>
            <p:spPr>
              <a:xfrm>
                <a:off x="9295655" y="2613174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15855F2-2C07-FFDF-FE9A-91C862B4B419}"/>
                  </a:ext>
                </a:extLst>
              </p:cNvPr>
              <p:cNvSpPr/>
              <p:nvPr/>
            </p:nvSpPr>
            <p:spPr>
              <a:xfrm>
                <a:off x="9295655" y="2689374"/>
                <a:ext cx="361950" cy="38100"/>
              </a:xfrm>
              <a:custGeom>
                <a:avLst/>
                <a:gdLst>
                  <a:gd name="connsiteX0" fmla="*/ 0 w 361950"/>
                  <a:gd name="connsiteY0" fmla="*/ 0 h 38100"/>
                  <a:gd name="connsiteX1" fmla="*/ 361950 w 361950"/>
                  <a:gd name="connsiteY1" fmla="*/ 0 h 38100"/>
                  <a:gd name="connsiteX2" fmla="*/ 361950 w 361950"/>
                  <a:gd name="connsiteY2" fmla="*/ 38100 h 38100"/>
                  <a:gd name="connsiteX3" fmla="*/ 0 w 3619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50" h="38100">
                    <a:moveTo>
                      <a:pt x="0" y="0"/>
                    </a:moveTo>
                    <a:lnTo>
                      <a:pt x="361950" y="0"/>
                    </a:lnTo>
                    <a:lnTo>
                      <a:pt x="3619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66943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707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E92DF1-85E9-0C45-3F1B-B2AB2129D612}"/>
                </a:ext>
              </a:extLst>
            </p:cNvPr>
            <p:cNvSpPr txBox="1"/>
            <p:nvPr/>
          </p:nvSpPr>
          <p:spPr>
            <a:xfrm>
              <a:off x="1297270" y="2833844"/>
              <a:ext cx="20929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FFFFFF"/>
                  </a:solidFill>
                  <a:cs typeface="+mn-ea"/>
                  <a:sym typeface="+mn-lt"/>
                </a:rPr>
                <a:t>路径分块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9796AED-51AC-8F2E-D93E-D25D26AA1543}"/>
                </a:ext>
              </a:extLst>
            </p:cNvPr>
            <p:cNvSpPr txBox="1"/>
            <p:nvPr/>
          </p:nvSpPr>
          <p:spPr>
            <a:xfrm>
              <a:off x="1344822" y="3277650"/>
              <a:ext cx="1950754" cy="2268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cs typeface="+mn-ea"/>
                  <a:sym typeface="+mn-lt"/>
                </a:rPr>
                <a:t>将所有路段局部化分布在</a:t>
              </a:r>
              <a:r>
                <a:rPr lang="en-US" altLang="zh-CN" sz="1600" dirty="0">
                  <a:solidFill>
                    <a:srgbClr val="FFFFFF"/>
                  </a:solidFill>
                  <a:cs typeface="+mn-ea"/>
                  <a:sym typeface="+mn-lt"/>
                </a:rPr>
                <a:t>50m</a:t>
              </a:r>
              <a:r>
                <a:rPr lang="zh-CN" altLang="en-US" sz="1600" dirty="0">
                  <a:solidFill>
                    <a:srgbClr val="FFFFFF"/>
                  </a:solidFill>
                  <a:cs typeface="+mn-ea"/>
                  <a:sym typeface="+mn-lt"/>
                </a:rPr>
                <a:t>*</a:t>
              </a:r>
              <a:r>
                <a:rPr lang="en-US" altLang="zh-CN" sz="1600" dirty="0">
                  <a:solidFill>
                    <a:srgbClr val="FFFFFF"/>
                  </a:solidFill>
                  <a:cs typeface="+mn-ea"/>
                  <a:sym typeface="+mn-lt"/>
                </a:rPr>
                <a:t>50m</a:t>
              </a:r>
              <a:r>
                <a:rPr lang="zh-CN" altLang="en-US" sz="1600" dirty="0">
                  <a:solidFill>
                    <a:srgbClr val="FFFFFF"/>
                  </a:solidFill>
                  <a:cs typeface="+mn-ea"/>
                  <a:sym typeface="+mn-lt"/>
                </a:rPr>
                <a:t>小方格中，对落在某一小方格中的轨迹点，只需与附近</a:t>
              </a:r>
              <a:r>
                <a:rPr lang="en-US" altLang="zh-CN" sz="1600" dirty="0">
                  <a:solidFill>
                    <a:srgbClr val="FFFFFF"/>
                  </a:solidFill>
                  <a:cs typeface="+mn-ea"/>
                  <a:sym typeface="+mn-lt"/>
                </a:rPr>
                <a:t>9</a:t>
              </a:r>
              <a:r>
                <a:rPr lang="zh-CN" altLang="en-US" sz="1600" dirty="0">
                  <a:solidFill>
                    <a:srgbClr val="FFFFFF"/>
                  </a:solidFill>
                  <a:cs typeface="+mn-ea"/>
                  <a:sym typeface="+mn-lt"/>
                </a:rPr>
                <a:t>个小方格中路段匹配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B378B86-C424-5369-0025-BB7FEF1F294D}"/>
                </a:ext>
              </a:extLst>
            </p:cNvPr>
            <p:cNvSpPr txBox="1"/>
            <p:nvPr/>
          </p:nvSpPr>
          <p:spPr>
            <a:xfrm>
              <a:off x="5099841" y="2833844"/>
              <a:ext cx="20536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FFFFFF"/>
                  </a:solidFill>
                  <a:cs typeface="+mn-ea"/>
                  <a:sym typeface="+mn-lt"/>
                </a:rPr>
                <a:t>节点式存储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3EAFC70-E121-FD82-3DD4-3DB176F9C617}"/>
                </a:ext>
              </a:extLst>
            </p:cNvPr>
            <p:cNvSpPr txBox="1"/>
            <p:nvPr/>
          </p:nvSpPr>
          <p:spPr>
            <a:xfrm>
              <a:off x="5120623" y="3277652"/>
              <a:ext cx="1950754" cy="1530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cs typeface="+mn-ea"/>
                  <a:sym typeface="+mn-lt"/>
                </a:rPr>
                <a:t>将所有路段按照节点网络的形式存储在内存中，便于使用算法计算距离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8FE23AA-B370-CEA8-DE4E-551682ED7E62}"/>
                </a:ext>
              </a:extLst>
            </p:cNvPr>
            <p:cNvSpPr txBox="1"/>
            <p:nvPr/>
          </p:nvSpPr>
          <p:spPr>
            <a:xfrm>
              <a:off x="8870370" y="2833844"/>
              <a:ext cx="205368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rgbClr val="FFFFFF"/>
                  </a:solidFill>
                  <a:cs typeface="+mn-ea"/>
                  <a:sym typeface="+mn-lt"/>
                </a:rPr>
                <a:t>储存频繁使用变量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5AE2A53-A9D5-3E51-6982-627E57BF9A88}"/>
                </a:ext>
              </a:extLst>
            </p:cNvPr>
            <p:cNvSpPr txBox="1"/>
            <p:nvPr/>
          </p:nvSpPr>
          <p:spPr>
            <a:xfrm>
              <a:off x="8921836" y="3433970"/>
              <a:ext cx="1950754" cy="2268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dirty="0">
                  <a:solidFill>
                    <a:srgbClr val="FFFFFF"/>
                  </a:solidFill>
                  <a:cs typeface="+mn-ea"/>
                  <a:sym typeface="+mn-lt"/>
                </a:rPr>
                <a:t>对于频繁使用的变量，如轨迹点到附近路段的投影点等，使用数组专门存储，可以减少使用时的计算量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D272ABE-C520-43D0-5FB9-7EC448D24B65}"/>
                </a:ext>
              </a:extLst>
            </p:cNvPr>
            <p:cNvGrpSpPr/>
            <p:nvPr/>
          </p:nvGrpSpPr>
          <p:grpSpPr>
            <a:xfrm>
              <a:off x="-48682" y="-53177"/>
              <a:ext cx="3443356" cy="887614"/>
              <a:chOff x="-51345" y="-56083"/>
              <a:chExt cx="5795714" cy="1493913"/>
            </a:xfrm>
          </p:grpSpPr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31F77317-F8C4-3E49-95DD-F730B07D598B}"/>
                  </a:ext>
                </a:extLst>
              </p:cNvPr>
              <p:cNvSpPr/>
              <p:nvPr/>
            </p:nvSpPr>
            <p:spPr>
              <a:xfrm>
                <a:off x="0" y="0"/>
                <a:ext cx="5059831" cy="1237807"/>
              </a:xfrm>
              <a:custGeom>
                <a:avLst/>
                <a:gdLst>
                  <a:gd name="connsiteX0" fmla="*/ 0 w 5059831"/>
                  <a:gd name="connsiteY0" fmla="*/ 0 h 1237807"/>
                  <a:gd name="connsiteX1" fmla="*/ 5059831 w 5059831"/>
                  <a:gd name="connsiteY1" fmla="*/ 0 h 1237807"/>
                  <a:gd name="connsiteX2" fmla="*/ 5035480 w 5059831"/>
                  <a:gd name="connsiteY2" fmla="*/ 34911 h 1237807"/>
                  <a:gd name="connsiteX3" fmla="*/ 3860800 w 5059831"/>
                  <a:gd name="connsiteY3" fmla="*/ 1190171 h 1237807"/>
                  <a:gd name="connsiteX4" fmla="*/ 1625600 w 5059831"/>
                  <a:gd name="connsiteY4" fmla="*/ 754743 h 1237807"/>
                  <a:gd name="connsiteX5" fmla="*/ 624114 w 5059831"/>
                  <a:gd name="connsiteY5" fmla="*/ 1175657 h 1237807"/>
                  <a:gd name="connsiteX6" fmla="*/ 59123 w 5059831"/>
                  <a:gd name="connsiteY6" fmla="*/ 727946 h 1237807"/>
                  <a:gd name="connsiteX7" fmla="*/ 0 w 5059831"/>
                  <a:gd name="connsiteY7" fmla="*/ 630647 h 1237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59831" h="1237807">
                    <a:moveTo>
                      <a:pt x="0" y="0"/>
                    </a:moveTo>
                    <a:lnTo>
                      <a:pt x="5059831" y="0"/>
                    </a:lnTo>
                    <a:lnTo>
                      <a:pt x="5035480" y="34911"/>
                    </a:lnTo>
                    <a:cubicBezTo>
                      <a:pt x="4705578" y="500554"/>
                      <a:pt x="4261455" y="1048052"/>
                      <a:pt x="3860800" y="1190171"/>
                    </a:cubicBezTo>
                    <a:cubicBezTo>
                      <a:pt x="3219752" y="1417562"/>
                      <a:pt x="2165048" y="757162"/>
                      <a:pt x="1625600" y="754743"/>
                    </a:cubicBezTo>
                    <a:cubicBezTo>
                      <a:pt x="1086152" y="752324"/>
                      <a:pt x="1002332" y="1168884"/>
                      <a:pt x="624114" y="1175657"/>
                    </a:cubicBezTo>
                    <a:cubicBezTo>
                      <a:pt x="387728" y="1179890"/>
                      <a:pt x="219094" y="980867"/>
                      <a:pt x="59123" y="727946"/>
                    </a:cubicBezTo>
                    <a:lnTo>
                      <a:pt x="0" y="630647"/>
                    </a:lnTo>
                    <a:close/>
                  </a:path>
                </a:pathLst>
              </a:custGeom>
              <a:solidFill>
                <a:srgbClr val="F6F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id="{787B3D81-3194-301D-C580-5953EBDF7320}"/>
                  </a:ext>
                </a:extLst>
              </p:cNvPr>
              <p:cNvSpPr/>
              <p:nvPr/>
            </p:nvSpPr>
            <p:spPr>
              <a:xfrm>
                <a:off x="-51345" y="-56083"/>
                <a:ext cx="5795714" cy="1493913"/>
              </a:xfrm>
              <a:custGeom>
                <a:avLst/>
                <a:gdLst>
                  <a:gd name="connsiteX0" fmla="*/ 0 w 5795714"/>
                  <a:gd name="connsiteY0" fmla="*/ 0 h 1493913"/>
                  <a:gd name="connsiteX1" fmla="*/ 5795714 w 5795714"/>
                  <a:gd name="connsiteY1" fmla="*/ 0 h 1493913"/>
                  <a:gd name="connsiteX2" fmla="*/ 5739437 w 5795714"/>
                  <a:gd name="connsiteY2" fmla="*/ 53805 h 1493913"/>
                  <a:gd name="connsiteX3" fmla="*/ 4775200 w 5795714"/>
                  <a:gd name="connsiteY3" fmla="*/ 667657 h 1493913"/>
                  <a:gd name="connsiteX4" fmla="*/ 3048000 w 5795714"/>
                  <a:gd name="connsiteY4" fmla="*/ 696686 h 1493913"/>
                  <a:gd name="connsiteX5" fmla="*/ 856343 w 5795714"/>
                  <a:gd name="connsiteY5" fmla="*/ 1480457 h 1493913"/>
                  <a:gd name="connsiteX6" fmla="*/ 87114 w 5795714"/>
                  <a:gd name="connsiteY6" fmla="*/ 1346051 h 1493913"/>
                  <a:gd name="connsiteX7" fmla="*/ 0 w 5795714"/>
                  <a:gd name="connsiteY7" fmla="*/ 1291094 h 149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95714" h="1493913">
                    <a:moveTo>
                      <a:pt x="0" y="0"/>
                    </a:moveTo>
                    <a:lnTo>
                      <a:pt x="5795714" y="0"/>
                    </a:lnTo>
                    <a:lnTo>
                      <a:pt x="5739437" y="53805"/>
                    </a:lnTo>
                    <a:cubicBezTo>
                      <a:pt x="5451703" y="318634"/>
                      <a:pt x="5147129" y="553357"/>
                      <a:pt x="4775200" y="667657"/>
                    </a:cubicBezTo>
                    <a:cubicBezTo>
                      <a:pt x="4279295" y="820057"/>
                      <a:pt x="3701143" y="561219"/>
                      <a:pt x="3048000" y="696686"/>
                    </a:cubicBezTo>
                    <a:cubicBezTo>
                      <a:pt x="2394857" y="832153"/>
                      <a:pt x="1403048" y="1410305"/>
                      <a:pt x="856343" y="1480457"/>
                    </a:cubicBezTo>
                    <a:cubicBezTo>
                      <a:pt x="514653" y="1524302"/>
                      <a:pt x="280685" y="1456172"/>
                      <a:pt x="87114" y="1346051"/>
                    </a:cubicBezTo>
                    <a:lnTo>
                      <a:pt x="0" y="1291094"/>
                    </a:ln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73F5E70-7C56-BAB4-6098-45DAE911009E}"/>
                </a:ext>
              </a:extLst>
            </p:cNvPr>
            <p:cNvGrpSpPr/>
            <p:nvPr/>
          </p:nvGrpSpPr>
          <p:grpSpPr>
            <a:xfrm>
              <a:off x="0" y="4932459"/>
              <a:ext cx="12635567" cy="2037780"/>
              <a:chOff x="2492727" y="2576191"/>
              <a:chExt cx="10747193" cy="4891612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73E0C4CD-0553-1E56-FF31-BA401A20A4E7}"/>
                  </a:ext>
                </a:extLst>
              </p:cNvPr>
              <p:cNvSpPr/>
              <p:nvPr/>
            </p:nvSpPr>
            <p:spPr>
              <a:xfrm flipH="1">
                <a:off x="2492727" y="5669586"/>
                <a:ext cx="5805842" cy="1656933"/>
              </a:xfrm>
              <a:custGeom>
                <a:avLst/>
                <a:gdLst>
                  <a:gd name="connsiteX0" fmla="*/ 8072789 w 8072789"/>
                  <a:gd name="connsiteY0" fmla="*/ 0 h 3579835"/>
                  <a:gd name="connsiteX1" fmla="*/ 8072789 w 8072789"/>
                  <a:gd name="connsiteY1" fmla="*/ 3579835 h 3579835"/>
                  <a:gd name="connsiteX2" fmla="*/ 0 w 8072789"/>
                  <a:gd name="connsiteY2" fmla="*/ 3579835 h 3579835"/>
                  <a:gd name="connsiteX3" fmla="*/ 1812 w 8072789"/>
                  <a:gd name="connsiteY3" fmla="*/ 3562472 h 3579835"/>
                  <a:gd name="connsiteX4" fmla="*/ 584325 w 8072789"/>
                  <a:gd name="connsiteY4" fmla="*/ 2138385 h 3579835"/>
                  <a:gd name="connsiteX5" fmla="*/ 2790496 w 8072789"/>
                  <a:gd name="connsiteY5" fmla="*/ 2051299 h 3579835"/>
                  <a:gd name="connsiteX6" fmla="*/ 4633810 w 8072789"/>
                  <a:gd name="connsiteY6" fmla="*/ 149928 h 3579835"/>
                  <a:gd name="connsiteX7" fmla="*/ 6839982 w 8072789"/>
                  <a:gd name="connsiteY7" fmla="*/ 512785 h 3579835"/>
                  <a:gd name="connsiteX8" fmla="*/ 7966653 w 8072789"/>
                  <a:gd name="connsiteY8" fmla="*/ 63296 h 357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2789" h="3579835">
                    <a:moveTo>
                      <a:pt x="8072789" y="0"/>
                    </a:moveTo>
                    <a:lnTo>
                      <a:pt x="8072789" y="3579835"/>
                    </a:lnTo>
                    <a:lnTo>
                      <a:pt x="0" y="3579835"/>
                    </a:lnTo>
                    <a:lnTo>
                      <a:pt x="1812" y="3562472"/>
                    </a:lnTo>
                    <a:cubicBezTo>
                      <a:pt x="68652" y="2960445"/>
                      <a:pt x="173692" y="2396619"/>
                      <a:pt x="584325" y="2138385"/>
                    </a:cubicBezTo>
                    <a:cubicBezTo>
                      <a:pt x="1053620" y="1843261"/>
                      <a:pt x="2115582" y="2382708"/>
                      <a:pt x="2790496" y="2051299"/>
                    </a:cubicBezTo>
                    <a:cubicBezTo>
                      <a:pt x="3465410" y="1719890"/>
                      <a:pt x="3958896" y="406347"/>
                      <a:pt x="4633810" y="149928"/>
                    </a:cubicBezTo>
                    <a:cubicBezTo>
                      <a:pt x="5308724" y="-106491"/>
                      <a:pt x="6094915" y="650671"/>
                      <a:pt x="6839982" y="512785"/>
                    </a:cubicBezTo>
                    <a:cubicBezTo>
                      <a:pt x="7212515" y="443842"/>
                      <a:pt x="7588677" y="277835"/>
                      <a:pt x="7966653" y="63296"/>
                    </a:cubicBezTo>
                    <a:close/>
                  </a:path>
                </a:pathLst>
              </a:custGeom>
              <a:solidFill>
                <a:srgbClr val="F6E9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 dirty="0">
                  <a:cs typeface="+mn-ea"/>
                  <a:sym typeface="+mn-lt"/>
                </a:endParaRPr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0DD8961F-C6AD-5270-744D-B6C577B3D336}"/>
                  </a:ext>
                </a:extLst>
              </p:cNvPr>
              <p:cNvSpPr/>
              <p:nvPr/>
            </p:nvSpPr>
            <p:spPr>
              <a:xfrm>
                <a:off x="6163522" y="2576191"/>
                <a:ext cx="6746573" cy="4891612"/>
              </a:xfrm>
              <a:custGeom>
                <a:avLst/>
                <a:gdLst>
                  <a:gd name="connsiteX0" fmla="*/ 6499598 w 6499598"/>
                  <a:gd name="connsiteY0" fmla="*/ 0 h 4712542"/>
                  <a:gd name="connsiteX1" fmla="*/ 6499598 w 6499598"/>
                  <a:gd name="connsiteY1" fmla="*/ 4712542 h 4712542"/>
                  <a:gd name="connsiteX2" fmla="*/ 0 w 6499598"/>
                  <a:gd name="connsiteY2" fmla="*/ 4712542 h 4712542"/>
                  <a:gd name="connsiteX3" fmla="*/ 59904 w 6499598"/>
                  <a:gd name="connsiteY3" fmla="*/ 4638461 h 4712542"/>
                  <a:gd name="connsiteX4" fmla="*/ 1333419 w 6499598"/>
                  <a:gd name="connsiteY4" fmla="*/ 3503321 h 4712542"/>
                  <a:gd name="connsiteX5" fmla="*/ 4091134 w 6499598"/>
                  <a:gd name="connsiteY5" fmla="*/ 3198521 h 4712542"/>
                  <a:gd name="connsiteX6" fmla="*/ 5513534 w 6499598"/>
                  <a:gd name="connsiteY6" fmla="*/ 673035 h 4712542"/>
                  <a:gd name="connsiteX7" fmla="*/ 6319077 w 6499598"/>
                  <a:gd name="connsiteY7" fmla="*/ 76589 h 4712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8" h="4712542">
                    <a:moveTo>
                      <a:pt x="6499598" y="0"/>
                    </a:moveTo>
                    <a:lnTo>
                      <a:pt x="6499598" y="4712542"/>
                    </a:lnTo>
                    <a:lnTo>
                      <a:pt x="0" y="4712542"/>
                    </a:lnTo>
                    <a:lnTo>
                      <a:pt x="59904" y="4638461"/>
                    </a:lnTo>
                    <a:cubicBezTo>
                      <a:pt x="381505" y="4242359"/>
                      <a:pt x="831165" y="3716197"/>
                      <a:pt x="1333419" y="3503321"/>
                    </a:cubicBezTo>
                    <a:cubicBezTo>
                      <a:pt x="2063972" y="3193683"/>
                      <a:pt x="3394448" y="3670235"/>
                      <a:pt x="4091134" y="3198521"/>
                    </a:cubicBezTo>
                    <a:cubicBezTo>
                      <a:pt x="4787820" y="2726807"/>
                      <a:pt x="5000696" y="1241511"/>
                      <a:pt x="5513534" y="673035"/>
                    </a:cubicBezTo>
                    <a:cubicBezTo>
                      <a:pt x="5769953" y="388797"/>
                      <a:pt x="6040886" y="207066"/>
                      <a:pt x="6319077" y="76589"/>
                    </a:cubicBezTo>
                    <a:close/>
                  </a:path>
                </a:pathLst>
              </a:custGeom>
              <a:noFill/>
              <a:ln w="25400">
                <a:solidFill>
                  <a:srgbClr val="B87A5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  <p:sp>
            <p:nvSpPr>
              <p:cNvPr id="11" name="椭圆 16">
                <a:extLst>
                  <a:ext uri="{FF2B5EF4-FFF2-40B4-BE49-F238E27FC236}">
                    <a16:creationId xmlns:a16="http://schemas.microsoft.com/office/drawing/2014/main" id="{B51A6AA9-E4E7-FFCF-9BE0-46FCFDEB6CBB}"/>
                  </a:ext>
                </a:extLst>
              </p:cNvPr>
              <p:cNvSpPr/>
              <p:nvPr/>
            </p:nvSpPr>
            <p:spPr>
              <a:xfrm>
                <a:off x="11253911" y="4662296"/>
                <a:ext cx="1986009" cy="1814459"/>
              </a:xfrm>
              <a:custGeom>
                <a:avLst/>
                <a:gdLst>
                  <a:gd name="connsiteX0" fmla="*/ 0 w 1440160"/>
                  <a:gd name="connsiteY0" fmla="*/ 720080 h 1440160"/>
                  <a:gd name="connsiteX1" fmla="*/ 720080 w 1440160"/>
                  <a:gd name="connsiteY1" fmla="*/ 0 h 1440160"/>
                  <a:gd name="connsiteX2" fmla="*/ 1440160 w 1440160"/>
                  <a:gd name="connsiteY2" fmla="*/ 720080 h 1440160"/>
                  <a:gd name="connsiteX3" fmla="*/ 720080 w 1440160"/>
                  <a:gd name="connsiteY3" fmla="*/ 1440160 h 1440160"/>
                  <a:gd name="connsiteX4" fmla="*/ 0 w 1440160"/>
                  <a:gd name="connsiteY4" fmla="*/ 720080 h 1440160"/>
                  <a:gd name="connsiteX0" fmla="*/ 760 w 1440920"/>
                  <a:gd name="connsiteY0" fmla="*/ 720080 h 859944"/>
                  <a:gd name="connsiteX1" fmla="*/ 720840 w 1440920"/>
                  <a:gd name="connsiteY1" fmla="*/ 0 h 859944"/>
                  <a:gd name="connsiteX2" fmla="*/ 1440920 w 1440920"/>
                  <a:gd name="connsiteY2" fmla="*/ 720080 h 859944"/>
                  <a:gd name="connsiteX3" fmla="*/ 835140 w 1440920"/>
                  <a:gd name="connsiteY3" fmla="*/ 541000 h 859944"/>
                  <a:gd name="connsiteX4" fmla="*/ 760 w 1440920"/>
                  <a:gd name="connsiteY4" fmla="*/ 720080 h 859944"/>
                  <a:gd name="connsiteX0" fmla="*/ 30324 w 1470484"/>
                  <a:gd name="connsiteY0" fmla="*/ 720080 h 859944"/>
                  <a:gd name="connsiteX1" fmla="*/ 750404 w 1470484"/>
                  <a:gd name="connsiteY1" fmla="*/ 0 h 859944"/>
                  <a:gd name="connsiteX2" fmla="*/ 1470484 w 1470484"/>
                  <a:gd name="connsiteY2" fmla="*/ 720080 h 859944"/>
                  <a:gd name="connsiteX3" fmla="*/ 864704 w 1470484"/>
                  <a:gd name="connsiteY3" fmla="*/ 541000 h 859944"/>
                  <a:gd name="connsiteX4" fmla="*/ 30324 w 1470484"/>
                  <a:gd name="connsiteY4" fmla="*/ 720080 h 859944"/>
                  <a:gd name="connsiteX0" fmla="*/ 30324 w 1470484"/>
                  <a:gd name="connsiteY0" fmla="*/ 720080 h 856705"/>
                  <a:gd name="connsiteX1" fmla="*/ 750404 w 1470484"/>
                  <a:gd name="connsiteY1" fmla="*/ 0 h 856705"/>
                  <a:gd name="connsiteX2" fmla="*/ 1470484 w 1470484"/>
                  <a:gd name="connsiteY2" fmla="*/ 720080 h 856705"/>
                  <a:gd name="connsiteX3" fmla="*/ 864704 w 1470484"/>
                  <a:gd name="connsiteY3" fmla="*/ 541000 h 856705"/>
                  <a:gd name="connsiteX4" fmla="*/ 30324 w 1470484"/>
                  <a:gd name="connsiteY4" fmla="*/ 720080 h 856705"/>
                  <a:gd name="connsiteX0" fmla="*/ 59 w 1440219"/>
                  <a:gd name="connsiteY0" fmla="*/ 720080 h 911987"/>
                  <a:gd name="connsiteX1" fmla="*/ 720139 w 1440219"/>
                  <a:gd name="connsiteY1" fmla="*/ 0 h 911987"/>
                  <a:gd name="connsiteX2" fmla="*/ 1440219 w 1440219"/>
                  <a:gd name="connsiteY2" fmla="*/ 720080 h 911987"/>
                  <a:gd name="connsiteX3" fmla="*/ 750619 w 1440219"/>
                  <a:gd name="connsiteY3" fmla="*/ 784840 h 911987"/>
                  <a:gd name="connsiteX4" fmla="*/ 59 w 1440219"/>
                  <a:gd name="connsiteY4" fmla="*/ 720080 h 911987"/>
                  <a:gd name="connsiteX0" fmla="*/ 66099 w 1506259"/>
                  <a:gd name="connsiteY0" fmla="*/ 720080 h 911987"/>
                  <a:gd name="connsiteX1" fmla="*/ 786179 w 1506259"/>
                  <a:gd name="connsiteY1" fmla="*/ 0 h 911987"/>
                  <a:gd name="connsiteX2" fmla="*/ 1506259 w 1506259"/>
                  <a:gd name="connsiteY2" fmla="*/ 720080 h 911987"/>
                  <a:gd name="connsiteX3" fmla="*/ 816659 w 1506259"/>
                  <a:gd name="connsiteY3" fmla="*/ 784840 h 911987"/>
                  <a:gd name="connsiteX4" fmla="*/ 66099 w 1506259"/>
                  <a:gd name="connsiteY4" fmla="*/ 720080 h 911987"/>
                  <a:gd name="connsiteX0" fmla="*/ 30706 w 1470866"/>
                  <a:gd name="connsiteY0" fmla="*/ 720080 h 911987"/>
                  <a:gd name="connsiteX1" fmla="*/ 750786 w 1470866"/>
                  <a:gd name="connsiteY1" fmla="*/ 0 h 911987"/>
                  <a:gd name="connsiteX2" fmla="*/ 1470866 w 1470866"/>
                  <a:gd name="connsiteY2" fmla="*/ 720080 h 911987"/>
                  <a:gd name="connsiteX3" fmla="*/ 781266 w 1470866"/>
                  <a:gd name="connsiteY3" fmla="*/ 784840 h 911987"/>
                  <a:gd name="connsiteX4" fmla="*/ 30706 w 1470866"/>
                  <a:gd name="connsiteY4" fmla="*/ 720080 h 911987"/>
                  <a:gd name="connsiteX0" fmla="*/ 30706 w 1470866"/>
                  <a:gd name="connsiteY0" fmla="*/ 720080 h 898605"/>
                  <a:gd name="connsiteX1" fmla="*/ 750786 w 1470866"/>
                  <a:gd name="connsiteY1" fmla="*/ 0 h 898605"/>
                  <a:gd name="connsiteX2" fmla="*/ 1470866 w 1470866"/>
                  <a:gd name="connsiteY2" fmla="*/ 720080 h 898605"/>
                  <a:gd name="connsiteX3" fmla="*/ 781266 w 1470866"/>
                  <a:gd name="connsiteY3" fmla="*/ 784840 h 898605"/>
                  <a:gd name="connsiteX4" fmla="*/ 30706 w 1470866"/>
                  <a:gd name="connsiteY4" fmla="*/ 720080 h 898605"/>
                  <a:gd name="connsiteX0" fmla="*/ 30706 w 1481953"/>
                  <a:gd name="connsiteY0" fmla="*/ 720080 h 898605"/>
                  <a:gd name="connsiteX1" fmla="*/ 750786 w 1481953"/>
                  <a:gd name="connsiteY1" fmla="*/ 0 h 898605"/>
                  <a:gd name="connsiteX2" fmla="*/ 1470866 w 1481953"/>
                  <a:gd name="connsiteY2" fmla="*/ 720080 h 898605"/>
                  <a:gd name="connsiteX3" fmla="*/ 781266 w 1481953"/>
                  <a:gd name="connsiteY3" fmla="*/ 784840 h 898605"/>
                  <a:gd name="connsiteX4" fmla="*/ 30706 w 1481953"/>
                  <a:gd name="connsiteY4" fmla="*/ 720080 h 898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953" h="898605">
                    <a:moveTo>
                      <a:pt x="30706" y="720080"/>
                    </a:moveTo>
                    <a:cubicBezTo>
                      <a:pt x="-126774" y="490213"/>
                      <a:pt x="353097" y="0"/>
                      <a:pt x="750786" y="0"/>
                    </a:cubicBezTo>
                    <a:cubicBezTo>
                      <a:pt x="1148475" y="0"/>
                      <a:pt x="1554686" y="223331"/>
                      <a:pt x="1470866" y="720080"/>
                    </a:cubicBezTo>
                    <a:cubicBezTo>
                      <a:pt x="1379426" y="1079669"/>
                      <a:pt x="1178955" y="784840"/>
                      <a:pt x="781266" y="784840"/>
                    </a:cubicBezTo>
                    <a:cubicBezTo>
                      <a:pt x="383577" y="784840"/>
                      <a:pt x="188186" y="949947"/>
                      <a:pt x="30706" y="720080"/>
                    </a:cubicBezTo>
                    <a:close/>
                  </a:path>
                </a:pathLst>
              </a:custGeom>
              <a:solidFill>
                <a:srgbClr val="B87A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>
                  <a:cs typeface="+mn-ea"/>
                  <a:sym typeface="+mn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874B5-723A-8A6C-46A5-C0F3A72D765F}"/>
                </a:ext>
              </a:extLst>
            </p:cNvPr>
            <p:cNvSpPr txBox="1"/>
            <p:nvPr/>
          </p:nvSpPr>
          <p:spPr>
            <a:xfrm>
              <a:off x="3983096" y="495555"/>
              <a:ext cx="38181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86694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pc="300" dirty="0">
                  <a:solidFill>
                    <a:srgbClr val="75321A"/>
                  </a:solidFill>
                  <a:cs typeface="+mn-ea"/>
                  <a:sym typeface="+mn-lt"/>
                </a:rPr>
                <a:t>02/</a:t>
              </a:r>
              <a:r>
                <a:rPr lang="zh-CN" altLang="en-US" sz="2400" b="1" spc="300" dirty="0">
                  <a:solidFill>
                    <a:srgbClr val="B87A56"/>
                  </a:solidFill>
                  <a:cs typeface="+mn-ea"/>
                  <a:sym typeface="+mn-lt"/>
                </a:rPr>
                <a:t>数据预处理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8E50DF-DB40-7A0A-834D-56B61A992DBD}"/>
                </a:ext>
              </a:extLst>
            </p:cNvPr>
            <p:cNvSpPr txBox="1"/>
            <p:nvPr/>
          </p:nvSpPr>
          <p:spPr>
            <a:xfrm>
              <a:off x="10373874" y="495555"/>
              <a:ext cx="1664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64326"/>
              <a:r>
                <a:rPr lang="en-US" altLang="zh-CN" b="1" spc="300" dirty="0">
                  <a:solidFill>
                    <a:srgbClr val="B87A56"/>
                  </a:solidFill>
                  <a:cs typeface="+mn-ea"/>
                  <a:sym typeface="+mn-lt"/>
                </a:rPr>
                <a:t>PART </a:t>
              </a:r>
              <a:r>
                <a:rPr lang="en-US" altLang="zh-CN" b="1" spc="300" dirty="0">
                  <a:solidFill>
                    <a:srgbClr val="75321A"/>
                  </a:solidFill>
                  <a:cs typeface="+mn-ea"/>
                  <a:sym typeface="+mn-lt"/>
                </a:rPr>
                <a:t>TWO</a:t>
              </a:r>
              <a:endParaRPr lang="zh-CN" altLang="en-US" b="1" spc="300" dirty="0">
                <a:solidFill>
                  <a:srgbClr val="75321A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7942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31EF540-A6FE-26D0-8509-20379DF60F83}"/>
              </a:ext>
            </a:extLst>
          </p:cNvPr>
          <p:cNvGrpSpPr/>
          <p:nvPr/>
        </p:nvGrpSpPr>
        <p:grpSpPr>
          <a:xfrm>
            <a:off x="-48682" y="-52986"/>
            <a:ext cx="12602088" cy="6963973"/>
            <a:chOff x="-48682" y="-52986"/>
            <a:chExt cx="12602088" cy="696397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9FC8ECF-6DB9-E901-4ADB-513E2558ED5B}"/>
                </a:ext>
              </a:extLst>
            </p:cNvPr>
            <p:cNvSpPr/>
            <p:nvPr/>
          </p:nvSpPr>
          <p:spPr>
            <a:xfrm>
              <a:off x="1" y="189"/>
              <a:ext cx="4797469" cy="1173624"/>
            </a:xfrm>
            <a:custGeom>
              <a:avLst/>
              <a:gdLst>
                <a:gd name="connsiteX0" fmla="*/ 0 w 5059831"/>
                <a:gd name="connsiteY0" fmla="*/ 0 h 1237807"/>
                <a:gd name="connsiteX1" fmla="*/ 5059831 w 5059831"/>
                <a:gd name="connsiteY1" fmla="*/ 0 h 1237807"/>
                <a:gd name="connsiteX2" fmla="*/ 5035480 w 5059831"/>
                <a:gd name="connsiteY2" fmla="*/ 34911 h 1237807"/>
                <a:gd name="connsiteX3" fmla="*/ 3860800 w 5059831"/>
                <a:gd name="connsiteY3" fmla="*/ 1190171 h 1237807"/>
                <a:gd name="connsiteX4" fmla="*/ 1625600 w 5059831"/>
                <a:gd name="connsiteY4" fmla="*/ 754743 h 1237807"/>
                <a:gd name="connsiteX5" fmla="*/ 624114 w 5059831"/>
                <a:gd name="connsiteY5" fmla="*/ 1175657 h 1237807"/>
                <a:gd name="connsiteX6" fmla="*/ 59123 w 5059831"/>
                <a:gd name="connsiteY6" fmla="*/ 727946 h 1237807"/>
                <a:gd name="connsiteX7" fmla="*/ 0 w 5059831"/>
                <a:gd name="connsiteY7" fmla="*/ 630647 h 123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59831" h="1237807">
                  <a:moveTo>
                    <a:pt x="0" y="0"/>
                  </a:moveTo>
                  <a:lnTo>
                    <a:pt x="5059831" y="0"/>
                  </a:lnTo>
                  <a:lnTo>
                    <a:pt x="5035480" y="34911"/>
                  </a:lnTo>
                  <a:cubicBezTo>
                    <a:pt x="4705578" y="500554"/>
                    <a:pt x="4261455" y="1048052"/>
                    <a:pt x="3860800" y="1190171"/>
                  </a:cubicBezTo>
                  <a:cubicBezTo>
                    <a:pt x="3219752" y="1417562"/>
                    <a:pt x="2165048" y="757162"/>
                    <a:pt x="1625600" y="754743"/>
                  </a:cubicBezTo>
                  <a:cubicBezTo>
                    <a:pt x="1086152" y="752324"/>
                    <a:pt x="1002332" y="1168884"/>
                    <a:pt x="624114" y="1175657"/>
                  </a:cubicBezTo>
                  <a:cubicBezTo>
                    <a:pt x="387728" y="1179890"/>
                    <a:pt x="219094" y="980867"/>
                    <a:pt x="59123" y="727946"/>
                  </a:cubicBezTo>
                  <a:lnTo>
                    <a:pt x="0" y="630647"/>
                  </a:lnTo>
                  <a:close/>
                </a:path>
              </a:pathLst>
            </a:custGeom>
            <a:solidFill>
              <a:srgbClr val="F6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F6EF886-5CC6-81F6-88B2-07540CD8AB3D}"/>
                </a:ext>
              </a:extLst>
            </p:cNvPr>
            <p:cNvSpPr/>
            <p:nvPr/>
          </p:nvSpPr>
          <p:spPr>
            <a:xfrm>
              <a:off x="-48682" y="-52986"/>
              <a:ext cx="5495195" cy="1416451"/>
            </a:xfrm>
            <a:custGeom>
              <a:avLst/>
              <a:gdLst>
                <a:gd name="connsiteX0" fmla="*/ 0 w 5795714"/>
                <a:gd name="connsiteY0" fmla="*/ 0 h 1493913"/>
                <a:gd name="connsiteX1" fmla="*/ 5795714 w 5795714"/>
                <a:gd name="connsiteY1" fmla="*/ 0 h 1493913"/>
                <a:gd name="connsiteX2" fmla="*/ 5739437 w 5795714"/>
                <a:gd name="connsiteY2" fmla="*/ 53805 h 1493913"/>
                <a:gd name="connsiteX3" fmla="*/ 4775200 w 5795714"/>
                <a:gd name="connsiteY3" fmla="*/ 667657 h 1493913"/>
                <a:gd name="connsiteX4" fmla="*/ 3048000 w 5795714"/>
                <a:gd name="connsiteY4" fmla="*/ 696686 h 1493913"/>
                <a:gd name="connsiteX5" fmla="*/ 856343 w 5795714"/>
                <a:gd name="connsiteY5" fmla="*/ 1480457 h 1493913"/>
                <a:gd name="connsiteX6" fmla="*/ 87114 w 5795714"/>
                <a:gd name="connsiteY6" fmla="*/ 1346051 h 1493913"/>
                <a:gd name="connsiteX7" fmla="*/ 0 w 5795714"/>
                <a:gd name="connsiteY7" fmla="*/ 1291094 h 149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95714" h="1493913">
                  <a:moveTo>
                    <a:pt x="0" y="0"/>
                  </a:moveTo>
                  <a:lnTo>
                    <a:pt x="5795714" y="0"/>
                  </a:lnTo>
                  <a:lnTo>
                    <a:pt x="5739437" y="53805"/>
                  </a:lnTo>
                  <a:cubicBezTo>
                    <a:pt x="5451703" y="318634"/>
                    <a:pt x="5147129" y="553357"/>
                    <a:pt x="4775200" y="667657"/>
                  </a:cubicBezTo>
                  <a:cubicBezTo>
                    <a:pt x="4279295" y="820057"/>
                    <a:pt x="3701143" y="561219"/>
                    <a:pt x="3048000" y="696686"/>
                  </a:cubicBezTo>
                  <a:cubicBezTo>
                    <a:pt x="2394857" y="832153"/>
                    <a:pt x="1403048" y="1410305"/>
                    <a:pt x="856343" y="1480457"/>
                  </a:cubicBezTo>
                  <a:cubicBezTo>
                    <a:pt x="514653" y="1524302"/>
                    <a:pt x="280685" y="1456172"/>
                    <a:pt x="87114" y="1346051"/>
                  </a:cubicBezTo>
                  <a:lnTo>
                    <a:pt x="0" y="1291094"/>
                  </a:lnTo>
                  <a:close/>
                </a:path>
              </a:pathLst>
            </a:custGeom>
            <a:noFill/>
            <a:ln w="25400">
              <a:solidFill>
                <a:srgbClr val="B87A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56F215F-ACB3-FFE5-2D10-3D6DF11B65CF}"/>
                </a:ext>
              </a:extLst>
            </p:cNvPr>
            <p:cNvSpPr/>
            <p:nvPr/>
          </p:nvSpPr>
          <p:spPr>
            <a:xfrm>
              <a:off x="4537801" y="3491308"/>
              <a:ext cx="7654200" cy="3394214"/>
            </a:xfrm>
            <a:custGeom>
              <a:avLst/>
              <a:gdLst>
                <a:gd name="connsiteX0" fmla="*/ 8072789 w 8072789"/>
                <a:gd name="connsiteY0" fmla="*/ 0 h 3579835"/>
                <a:gd name="connsiteX1" fmla="*/ 8072789 w 8072789"/>
                <a:gd name="connsiteY1" fmla="*/ 3579835 h 3579835"/>
                <a:gd name="connsiteX2" fmla="*/ 0 w 8072789"/>
                <a:gd name="connsiteY2" fmla="*/ 3579835 h 3579835"/>
                <a:gd name="connsiteX3" fmla="*/ 1812 w 8072789"/>
                <a:gd name="connsiteY3" fmla="*/ 3562472 h 3579835"/>
                <a:gd name="connsiteX4" fmla="*/ 584325 w 8072789"/>
                <a:gd name="connsiteY4" fmla="*/ 2138385 h 3579835"/>
                <a:gd name="connsiteX5" fmla="*/ 2790496 w 8072789"/>
                <a:gd name="connsiteY5" fmla="*/ 2051299 h 3579835"/>
                <a:gd name="connsiteX6" fmla="*/ 4633810 w 8072789"/>
                <a:gd name="connsiteY6" fmla="*/ 149928 h 3579835"/>
                <a:gd name="connsiteX7" fmla="*/ 6839982 w 8072789"/>
                <a:gd name="connsiteY7" fmla="*/ 512785 h 3579835"/>
                <a:gd name="connsiteX8" fmla="*/ 7966653 w 8072789"/>
                <a:gd name="connsiteY8" fmla="*/ 63296 h 35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72789" h="3579835">
                  <a:moveTo>
                    <a:pt x="8072789" y="0"/>
                  </a:moveTo>
                  <a:lnTo>
                    <a:pt x="8072789" y="3579835"/>
                  </a:lnTo>
                  <a:lnTo>
                    <a:pt x="0" y="3579835"/>
                  </a:lnTo>
                  <a:lnTo>
                    <a:pt x="1812" y="3562472"/>
                  </a:lnTo>
                  <a:cubicBezTo>
                    <a:pt x="68652" y="2960445"/>
                    <a:pt x="173692" y="2396619"/>
                    <a:pt x="584325" y="2138385"/>
                  </a:cubicBezTo>
                  <a:cubicBezTo>
                    <a:pt x="1053620" y="1843261"/>
                    <a:pt x="2115582" y="2382708"/>
                    <a:pt x="2790496" y="2051299"/>
                  </a:cubicBezTo>
                  <a:cubicBezTo>
                    <a:pt x="3465410" y="1719890"/>
                    <a:pt x="3958896" y="406347"/>
                    <a:pt x="4633810" y="149928"/>
                  </a:cubicBezTo>
                  <a:cubicBezTo>
                    <a:pt x="5308724" y="-106491"/>
                    <a:pt x="6094915" y="650671"/>
                    <a:pt x="6839982" y="512785"/>
                  </a:cubicBezTo>
                  <a:cubicBezTo>
                    <a:pt x="7212515" y="443842"/>
                    <a:pt x="7588677" y="277835"/>
                    <a:pt x="7966653" y="63296"/>
                  </a:cubicBezTo>
                  <a:close/>
                </a:path>
              </a:pathLst>
            </a:custGeom>
            <a:solidFill>
              <a:srgbClr val="F6E9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8BA09CC-8616-FABB-E438-690E278477D8}"/>
                </a:ext>
              </a:extLst>
            </p:cNvPr>
            <p:cNvSpPr/>
            <p:nvPr/>
          </p:nvSpPr>
          <p:spPr>
            <a:xfrm>
              <a:off x="6078101" y="2442799"/>
              <a:ext cx="6162582" cy="4468188"/>
            </a:xfrm>
            <a:custGeom>
              <a:avLst/>
              <a:gdLst>
                <a:gd name="connsiteX0" fmla="*/ 6499598 w 6499598"/>
                <a:gd name="connsiteY0" fmla="*/ 0 h 4712542"/>
                <a:gd name="connsiteX1" fmla="*/ 6499598 w 6499598"/>
                <a:gd name="connsiteY1" fmla="*/ 4712542 h 4712542"/>
                <a:gd name="connsiteX2" fmla="*/ 0 w 6499598"/>
                <a:gd name="connsiteY2" fmla="*/ 4712542 h 4712542"/>
                <a:gd name="connsiteX3" fmla="*/ 59904 w 6499598"/>
                <a:gd name="connsiteY3" fmla="*/ 4638461 h 4712542"/>
                <a:gd name="connsiteX4" fmla="*/ 1333419 w 6499598"/>
                <a:gd name="connsiteY4" fmla="*/ 3503321 h 4712542"/>
                <a:gd name="connsiteX5" fmla="*/ 4091134 w 6499598"/>
                <a:gd name="connsiteY5" fmla="*/ 3198521 h 4712542"/>
                <a:gd name="connsiteX6" fmla="*/ 5513534 w 6499598"/>
                <a:gd name="connsiteY6" fmla="*/ 673035 h 4712542"/>
                <a:gd name="connsiteX7" fmla="*/ 6319077 w 6499598"/>
                <a:gd name="connsiteY7" fmla="*/ 76589 h 471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9598" h="4712542">
                  <a:moveTo>
                    <a:pt x="6499598" y="0"/>
                  </a:moveTo>
                  <a:lnTo>
                    <a:pt x="6499598" y="4712542"/>
                  </a:lnTo>
                  <a:lnTo>
                    <a:pt x="0" y="4712542"/>
                  </a:lnTo>
                  <a:lnTo>
                    <a:pt x="59904" y="4638461"/>
                  </a:lnTo>
                  <a:cubicBezTo>
                    <a:pt x="381505" y="4242359"/>
                    <a:pt x="831165" y="3716197"/>
                    <a:pt x="1333419" y="3503321"/>
                  </a:cubicBezTo>
                  <a:cubicBezTo>
                    <a:pt x="2063972" y="3193683"/>
                    <a:pt x="3394448" y="3670235"/>
                    <a:pt x="4091134" y="3198521"/>
                  </a:cubicBezTo>
                  <a:cubicBezTo>
                    <a:pt x="4787820" y="2726807"/>
                    <a:pt x="5000696" y="1241511"/>
                    <a:pt x="5513534" y="673035"/>
                  </a:cubicBezTo>
                  <a:cubicBezTo>
                    <a:pt x="5769953" y="388797"/>
                    <a:pt x="6040886" y="207066"/>
                    <a:pt x="6319077" y="76589"/>
                  </a:cubicBezTo>
                  <a:close/>
                </a:path>
              </a:pathLst>
            </a:custGeom>
            <a:noFill/>
            <a:ln w="25400">
              <a:solidFill>
                <a:srgbClr val="B87A5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963FA65-2E5F-4B71-EC7D-7C8AE8136376}"/>
                </a:ext>
              </a:extLst>
            </p:cNvPr>
            <p:cNvSpPr/>
            <p:nvPr/>
          </p:nvSpPr>
          <p:spPr>
            <a:xfrm>
              <a:off x="10670375" y="4999308"/>
              <a:ext cx="1883031" cy="1141805"/>
            </a:xfrm>
            <a:custGeom>
              <a:avLst/>
              <a:gdLst>
                <a:gd name="connsiteX0" fmla="*/ 0 w 1440160"/>
                <a:gd name="connsiteY0" fmla="*/ 720080 h 1440160"/>
                <a:gd name="connsiteX1" fmla="*/ 720080 w 1440160"/>
                <a:gd name="connsiteY1" fmla="*/ 0 h 1440160"/>
                <a:gd name="connsiteX2" fmla="*/ 1440160 w 1440160"/>
                <a:gd name="connsiteY2" fmla="*/ 720080 h 1440160"/>
                <a:gd name="connsiteX3" fmla="*/ 720080 w 1440160"/>
                <a:gd name="connsiteY3" fmla="*/ 1440160 h 1440160"/>
                <a:gd name="connsiteX4" fmla="*/ 0 w 1440160"/>
                <a:gd name="connsiteY4" fmla="*/ 720080 h 1440160"/>
                <a:gd name="connsiteX0" fmla="*/ 760 w 1440920"/>
                <a:gd name="connsiteY0" fmla="*/ 720080 h 859944"/>
                <a:gd name="connsiteX1" fmla="*/ 720840 w 1440920"/>
                <a:gd name="connsiteY1" fmla="*/ 0 h 859944"/>
                <a:gd name="connsiteX2" fmla="*/ 1440920 w 1440920"/>
                <a:gd name="connsiteY2" fmla="*/ 720080 h 859944"/>
                <a:gd name="connsiteX3" fmla="*/ 835140 w 1440920"/>
                <a:gd name="connsiteY3" fmla="*/ 541000 h 859944"/>
                <a:gd name="connsiteX4" fmla="*/ 760 w 1440920"/>
                <a:gd name="connsiteY4" fmla="*/ 720080 h 859944"/>
                <a:gd name="connsiteX0" fmla="*/ 30324 w 1470484"/>
                <a:gd name="connsiteY0" fmla="*/ 720080 h 859944"/>
                <a:gd name="connsiteX1" fmla="*/ 750404 w 1470484"/>
                <a:gd name="connsiteY1" fmla="*/ 0 h 859944"/>
                <a:gd name="connsiteX2" fmla="*/ 1470484 w 1470484"/>
                <a:gd name="connsiteY2" fmla="*/ 720080 h 859944"/>
                <a:gd name="connsiteX3" fmla="*/ 864704 w 1470484"/>
                <a:gd name="connsiteY3" fmla="*/ 541000 h 859944"/>
                <a:gd name="connsiteX4" fmla="*/ 30324 w 1470484"/>
                <a:gd name="connsiteY4" fmla="*/ 720080 h 859944"/>
                <a:gd name="connsiteX0" fmla="*/ 30324 w 1470484"/>
                <a:gd name="connsiteY0" fmla="*/ 720080 h 856705"/>
                <a:gd name="connsiteX1" fmla="*/ 750404 w 1470484"/>
                <a:gd name="connsiteY1" fmla="*/ 0 h 856705"/>
                <a:gd name="connsiteX2" fmla="*/ 1470484 w 1470484"/>
                <a:gd name="connsiteY2" fmla="*/ 720080 h 856705"/>
                <a:gd name="connsiteX3" fmla="*/ 864704 w 1470484"/>
                <a:gd name="connsiteY3" fmla="*/ 541000 h 856705"/>
                <a:gd name="connsiteX4" fmla="*/ 30324 w 1470484"/>
                <a:gd name="connsiteY4" fmla="*/ 720080 h 856705"/>
                <a:gd name="connsiteX0" fmla="*/ 59 w 1440219"/>
                <a:gd name="connsiteY0" fmla="*/ 720080 h 911987"/>
                <a:gd name="connsiteX1" fmla="*/ 720139 w 1440219"/>
                <a:gd name="connsiteY1" fmla="*/ 0 h 911987"/>
                <a:gd name="connsiteX2" fmla="*/ 1440219 w 1440219"/>
                <a:gd name="connsiteY2" fmla="*/ 720080 h 911987"/>
                <a:gd name="connsiteX3" fmla="*/ 750619 w 1440219"/>
                <a:gd name="connsiteY3" fmla="*/ 784840 h 911987"/>
                <a:gd name="connsiteX4" fmla="*/ 59 w 1440219"/>
                <a:gd name="connsiteY4" fmla="*/ 720080 h 911987"/>
                <a:gd name="connsiteX0" fmla="*/ 66099 w 1506259"/>
                <a:gd name="connsiteY0" fmla="*/ 720080 h 911987"/>
                <a:gd name="connsiteX1" fmla="*/ 786179 w 1506259"/>
                <a:gd name="connsiteY1" fmla="*/ 0 h 911987"/>
                <a:gd name="connsiteX2" fmla="*/ 1506259 w 1506259"/>
                <a:gd name="connsiteY2" fmla="*/ 720080 h 911987"/>
                <a:gd name="connsiteX3" fmla="*/ 816659 w 1506259"/>
                <a:gd name="connsiteY3" fmla="*/ 784840 h 911987"/>
                <a:gd name="connsiteX4" fmla="*/ 66099 w 1506259"/>
                <a:gd name="connsiteY4" fmla="*/ 720080 h 911987"/>
                <a:gd name="connsiteX0" fmla="*/ 30706 w 1470866"/>
                <a:gd name="connsiteY0" fmla="*/ 720080 h 911987"/>
                <a:gd name="connsiteX1" fmla="*/ 750786 w 1470866"/>
                <a:gd name="connsiteY1" fmla="*/ 0 h 911987"/>
                <a:gd name="connsiteX2" fmla="*/ 1470866 w 1470866"/>
                <a:gd name="connsiteY2" fmla="*/ 720080 h 911987"/>
                <a:gd name="connsiteX3" fmla="*/ 781266 w 1470866"/>
                <a:gd name="connsiteY3" fmla="*/ 784840 h 911987"/>
                <a:gd name="connsiteX4" fmla="*/ 30706 w 1470866"/>
                <a:gd name="connsiteY4" fmla="*/ 720080 h 911987"/>
                <a:gd name="connsiteX0" fmla="*/ 30706 w 1470866"/>
                <a:gd name="connsiteY0" fmla="*/ 720080 h 898605"/>
                <a:gd name="connsiteX1" fmla="*/ 750786 w 1470866"/>
                <a:gd name="connsiteY1" fmla="*/ 0 h 898605"/>
                <a:gd name="connsiteX2" fmla="*/ 1470866 w 1470866"/>
                <a:gd name="connsiteY2" fmla="*/ 720080 h 898605"/>
                <a:gd name="connsiteX3" fmla="*/ 781266 w 1470866"/>
                <a:gd name="connsiteY3" fmla="*/ 784840 h 898605"/>
                <a:gd name="connsiteX4" fmla="*/ 30706 w 1470866"/>
                <a:gd name="connsiteY4" fmla="*/ 720080 h 898605"/>
                <a:gd name="connsiteX0" fmla="*/ 30706 w 1481953"/>
                <a:gd name="connsiteY0" fmla="*/ 720080 h 898605"/>
                <a:gd name="connsiteX1" fmla="*/ 750786 w 1481953"/>
                <a:gd name="connsiteY1" fmla="*/ 0 h 898605"/>
                <a:gd name="connsiteX2" fmla="*/ 1470866 w 1481953"/>
                <a:gd name="connsiteY2" fmla="*/ 720080 h 898605"/>
                <a:gd name="connsiteX3" fmla="*/ 781266 w 1481953"/>
                <a:gd name="connsiteY3" fmla="*/ 784840 h 898605"/>
                <a:gd name="connsiteX4" fmla="*/ 30706 w 1481953"/>
                <a:gd name="connsiteY4" fmla="*/ 720080 h 89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953" h="898605">
                  <a:moveTo>
                    <a:pt x="30706" y="720080"/>
                  </a:moveTo>
                  <a:cubicBezTo>
                    <a:pt x="-126774" y="490213"/>
                    <a:pt x="353097" y="0"/>
                    <a:pt x="750786" y="0"/>
                  </a:cubicBezTo>
                  <a:cubicBezTo>
                    <a:pt x="1148475" y="0"/>
                    <a:pt x="1554686" y="223331"/>
                    <a:pt x="1470866" y="720080"/>
                  </a:cubicBezTo>
                  <a:cubicBezTo>
                    <a:pt x="1379426" y="1079669"/>
                    <a:pt x="1178955" y="784840"/>
                    <a:pt x="781266" y="784840"/>
                  </a:cubicBezTo>
                  <a:cubicBezTo>
                    <a:pt x="383577" y="784840"/>
                    <a:pt x="188186" y="949947"/>
                    <a:pt x="30706" y="720080"/>
                  </a:cubicBezTo>
                  <a:close/>
                </a:path>
              </a:pathLst>
            </a:custGeom>
            <a:solidFill>
              <a:srgbClr val="B87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07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830E099-975C-3D0A-F8D0-54F632465EE7}"/>
                </a:ext>
              </a:extLst>
            </p:cNvPr>
            <p:cNvSpPr txBox="1"/>
            <p:nvPr/>
          </p:nvSpPr>
          <p:spPr>
            <a:xfrm>
              <a:off x="623888" y="3001934"/>
              <a:ext cx="537580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866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dirty="0">
                  <a:solidFill>
                    <a:srgbClr val="75321A"/>
                  </a:solidFill>
                  <a:cs typeface="+mn-ea"/>
                  <a:sym typeface="+mn-lt"/>
                </a:rPr>
                <a:t>算法部分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7532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B02B6C5-B38B-6628-8BB4-6CB16D72A216}"/>
                </a:ext>
              </a:extLst>
            </p:cNvPr>
            <p:cNvSpPr txBox="1"/>
            <p:nvPr/>
          </p:nvSpPr>
          <p:spPr>
            <a:xfrm>
              <a:off x="10664842" y="489648"/>
              <a:ext cx="11407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D6B29D"/>
                  </a:solidFill>
                  <a:effectLst/>
                  <a:uLnTx/>
                  <a:uFillTx/>
                  <a:cs typeface="+mn-ea"/>
                  <a:sym typeface="+mn-lt"/>
                </a:rPr>
                <a:t>YOUR</a:t>
              </a:r>
            </a:p>
            <a:p>
              <a:pPr marL="0" marR="0" lvl="0" indent="0" algn="ctr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3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LOGO</a:t>
              </a:r>
              <a:endParaRPr kumimoji="0" lang="zh-CN" altLang="en-US" sz="1600" b="1" i="0" u="none" strike="noStrike" kern="1200" cap="none" spc="300" normalizeH="0" baseline="0" noProof="0" dirty="0">
                <a:ln>
                  <a:noFill/>
                </a:ln>
                <a:solidFill>
                  <a:srgbClr val="B87A5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31B871-EB03-BFB4-D710-E757ACA7CDC5}"/>
                </a:ext>
              </a:extLst>
            </p:cNvPr>
            <p:cNvSpPr txBox="1"/>
            <p:nvPr/>
          </p:nvSpPr>
          <p:spPr>
            <a:xfrm>
              <a:off x="543996" y="6041802"/>
              <a:ext cx="264804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300" normalizeH="0" baseline="0" noProof="0" dirty="0">
                <a:ln>
                  <a:noFill/>
                </a:ln>
                <a:solidFill>
                  <a:srgbClr val="D6B29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3A683AA-D5ED-ADBC-BD3C-1370D64C056B}"/>
                </a:ext>
              </a:extLst>
            </p:cNvPr>
            <p:cNvSpPr txBox="1"/>
            <p:nvPr/>
          </p:nvSpPr>
          <p:spPr>
            <a:xfrm>
              <a:off x="7104571" y="1893990"/>
              <a:ext cx="3560271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2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900" b="1" i="0" u="none" strike="noStrike" kern="1200" cap="none" spc="0" normalizeH="0" baseline="0" noProof="0" dirty="0">
                  <a:ln>
                    <a:noFill/>
                  </a:ln>
                  <a:solidFill>
                    <a:srgbClr val="D6B29D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r>
                <a:rPr kumimoji="0" lang="en-US" altLang="zh-CN" sz="18900" b="1" i="0" u="none" strike="noStrike" kern="1200" cap="none" spc="0" normalizeH="0" baseline="0" noProof="0" dirty="0">
                  <a:ln>
                    <a:noFill/>
                  </a:ln>
                  <a:solidFill>
                    <a:srgbClr val="75321A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endParaRPr kumimoji="0" lang="zh-CN" altLang="en-US" sz="18900" b="1" i="0" u="none" strike="noStrike" kern="1200" cap="none" spc="0" normalizeH="0" baseline="0" noProof="0" dirty="0">
                <a:ln>
                  <a:noFill/>
                </a:ln>
                <a:solidFill>
                  <a:srgbClr val="7532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276C89-1CFF-6F0E-DC8B-6D4B6555FA06}"/>
                </a:ext>
              </a:extLst>
            </p:cNvPr>
            <p:cNvSpPr txBox="1"/>
            <p:nvPr/>
          </p:nvSpPr>
          <p:spPr>
            <a:xfrm>
              <a:off x="614240" y="2319734"/>
              <a:ext cx="356027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dist" defTabSz="9643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B87A56"/>
                  </a:solidFill>
                  <a:effectLst/>
                  <a:uLnTx/>
                  <a:uFillTx/>
                  <a:cs typeface="+mn-ea"/>
                  <a:sym typeface="+mn-lt"/>
                </a:rPr>
                <a:t>PART </a:t>
              </a:r>
              <a:r>
                <a:rPr kumimoji="0" lang="en-US" altLang="zh-CN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75321A"/>
                  </a:solidFill>
                  <a:effectLst/>
                  <a:uLnTx/>
                  <a:uFillTx/>
                  <a:cs typeface="+mn-ea"/>
                  <a:sym typeface="+mn-lt"/>
                </a:rPr>
                <a:t>THREE</a:t>
              </a:r>
              <a:endParaRPr kumimoji="0" lang="zh-CN" altLang="en-US" sz="2000" b="1" i="0" u="none" strike="noStrike" kern="1200" cap="none" spc="300" normalizeH="0" baseline="0" noProof="0" dirty="0">
                <a:ln>
                  <a:noFill/>
                </a:ln>
                <a:solidFill>
                  <a:srgbClr val="75321A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952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937;#379828;"/>
</p:tagLst>
</file>

<file path=ppt/theme/theme1.xml><?xml version="1.0" encoding="utf-8"?>
<a:theme xmlns:a="http://schemas.openxmlformats.org/drawingml/2006/main" name="第一PPT，www.1ppt.com">
  <a:themeElements>
    <a:clrScheme name="自定义 24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co2uu4te">
      <a:majorFont>
        <a:latin typeface="印品黑体" panose="020F0302020204030204"/>
        <a:ea typeface="印品黑体"/>
        <a:cs typeface=""/>
      </a:majorFont>
      <a:minorFont>
        <a:latin typeface="印品黑体" panose="020F0502020204030204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87A56"/>
        </a:solidFill>
        <a:ln>
          <a:noFill/>
        </a:ln>
      </a:spPr>
      <a:bodyPr rtlCol="0" anchor="ctr"/>
      <a:lstStyle>
        <a:defPPr algn="ctr">
          <a:defRPr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679</Words>
  <Application>Microsoft Office PowerPoint</Application>
  <PresentationFormat>宽屏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印品黑体</vt:lpstr>
      <vt:lpstr>微软雅黑</vt:lpstr>
      <vt:lpstr>等线</vt:lpstr>
      <vt:lpstr>Arial</vt:lpstr>
      <vt:lpstr>Calibri</vt:lpstr>
      <vt:lpstr>Cambria Math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简约棕色</dc:title>
  <dc:creator>第一PPT</dc:creator>
  <cp:keywords>www.1ppt.com</cp:keywords>
  <dc:description>www.1ppt.com</dc:description>
  <cp:lastModifiedBy>qiu richard</cp:lastModifiedBy>
  <cp:revision>16</cp:revision>
  <dcterms:created xsi:type="dcterms:W3CDTF">2022-11-10T14:23:00Z</dcterms:created>
  <dcterms:modified xsi:type="dcterms:W3CDTF">2023-01-08T21:17:32Z</dcterms:modified>
</cp:coreProperties>
</file>