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36959-4BB8-47DF-84DD-1409B5ABFF0C}" v="1" dt="2024-04-28T21:09:54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rito" userId="6e943ba71743ce1d" providerId="LiveId" clId="{5FCAB137-9342-4E29-A372-C769D9FAF9FD}"/>
    <pc:docChg chg="delSld">
      <pc:chgData name="Danilo Brito" userId="6e943ba71743ce1d" providerId="LiveId" clId="{5FCAB137-9342-4E29-A372-C769D9FAF9FD}" dt="2024-04-27T02:22:31.279" v="0" actId="2696"/>
      <pc:docMkLst>
        <pc:docMk/>
      </pc:docMkLst>
      <pc:sldChg chg="del">
        <pc:chgData name="Danilo Brito" userId="6e943ba71743ce1d" providerId="LiveId" clId="{5FCAB137-9342-4E29-A372-C769D9FAF9FD}" dt="2024-04-27T02:22:31.279" v="0" actId="2696"/>
        <pc:sldMkLst>
          <pc:docMk/>
          <pc:sldMk cId="2227409245" sldId="257"/>
        </pc:sldMkLst>
      </pc:sldChg>
    </pc:docChg>
  </pc:docChgLst>
  <pc:docChgLst>
    <pc:chgData name="Danilo Brito" userId="6e943ba71743ce1d" providerId="LiveId" clId="{0C736959-4BB8-47DF-84DD-1409B5ABFF0C}"/>
    <pc:docChg chg="custSel addSld modSld">
      <pc:chgData name="Danilo Brito" userId="6e943ba71743ce1d" providerId="LiveId" clId="{0C736959-4BB8-47DF-84DD-1409B5ABFF0C}" dt="2024-04-28T21:11:39.296" v="209" actId="14100"/>
      <pc:docMkLst>
        <pc:docMk/>
      </pc:docMkLst>
      <pc:sldChg chg="modSp mod">
        <pc:chgData name="Danilo Brito" userId="6e943ba71743ce1d" providerId="LiveId" clId="{0C736959-4BB8-47DF-84DD-1409B5ABFF0C}" dt="2024-04-28T21:11:05.189" v="206" actId="255"/>
        <pc:sldMkLst>
          <pc:docMk/>
          <pc:sldMk cId="1850149067" sldId="268"/>
        </pc:sldMkLst>
        <pc:spChg chg="mod">
          <ac:chgData name="Danilo Brito" userId="6e943ba71743ce1d" providerId="LiveId" clId="{0C736959-4BB8-47DF-84DD-1409B5ABFF0C}" dt="2024-04-28T21:11:05.189" v="206" actId="255"/>
          <ac:spMkLst>
            <pc:docMk/>
            <pc:sldMk cId="1850149067" sldId="268"/>
            <ac:spMk id="3" creationId="{14B6744D-78D3-E06D-99B9-678E138AE2EB}"/>
          </ac:spMkLst>
        </pc:spChg>
      </pc:sldChg>
      <pc:sldChg chg="addSp delSp modSp add mod">
        <pc:chgData name="Danilo Brito" userId="6e943ba71743ce1d" providerId="LiveId" clId="{0C736959-4BB8-47DF-84DD-1409B5ABFF0C}" dt="2024-04-28T21:11:39.296" v="209" actId="14100"/>
        <pc:sldMkLst>
          <pc:docMk/>
          <pc:sldMk cId="1756027152" sldId="270"/>
        </pc:sldMkLst>
        <pc:spChg chg="mod">
          <ac:chgData name="Danilo Brito" userId="6e943ba71743ce1d" providerId="LiveId" clId="{0C736959-4BB8-47DF-84DD-1409B5ABFF0C}" dt="2024-04-28T21:00:52.109" v="44" actId="6549"/>
          <ac:spMkLst>
            <pc:docMk/>
            <pc:sldMk cId="1756027152" sldId="270"/>
            <ac:spMk id="2" creationId="{5C137D94-92D1-C269-A7EE-99D65D276052}"/>
          </ac:spMkLst>
        </pc:spChg>
        <pc:spChg chg="mod">
          <ac:chgData name="Danilo Brito" userId="6e943ba71743ce1d" providerId="LiveId" clId="{0C736959-4BB8-47DF-84DD-1409B5ABFF0C}" dt="2024-04-28T21:11:39.296" v="209" actId="14100"/>
          <ac:spMkLst>
            <pc:docMk/>
            <pc:sldMk cId="1756027152" sldId="270"/>
            <ac:spMk id="3" creationId="{14B6744D-78D3-E06D-99B9-678E138AE2EB}"/>
          </ac:spMkLst>
        </pc:spChg>
        <pc:picChg chg="del">
          <ac:chgData name="Danilo Brito" userId="6e943ba71743ce1d" providerId="LiveId" clId="{0C736959-4BB8-47DF-84DD-1409B5ABFF0C}" dt="2024-04-28T21:08:36.493" v="201" actId="478"/>
          <ac:picMkLst>
            <pc:docMk/>
            <pc:sldMk cId="1756027152" sldId="270"/>
            <ac:picMk id="4" creationId="{75EF99A6-1A6D-1FDB-47A0-209B042750CD}"/>
          </ac:picMkLst>
        </pc:picChg>
        <pc:picChg chg="add mod">
          <ac:chgData name="Danilo Brito" userId="6e943ba71743ce1d" providerId="LiveId" clId="{0C736959-4BB8-47DF-84DD-1409B5ABFF0C}" dt="2024-04-28T21:11:35.985" v="208" actId="1076"/>
          <ac:picMkLst>
            <pc:docMk/>
            <pc:sldMk cId="1756027152" sldId="270"/>
            <ac:picMk id="6" creationId="{84E8088D-F5BA-76A2-0DF5-7061FE6A5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83D17-7E6D-6786-AE07-1E83EE5D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5B861-08A6-42C4-FB52-8AC4F042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B773F-46E5-E54D-873E-435E9FAB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73545-D77A-CA5B-1888-02C9718A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CEE81-6832-AE9E-9704-F8BC390D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D3BD5-FADD-1395-24CB-5DED2A3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E7A428-08AF-6F93-0F38-0EE5AB8B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60D79-D9F9-1B12-5C31-079ACF53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80669-F879-5FE2-6428-726E2127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64E8C-93ED-1596-66E0-68F299F4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23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E5D00C-F582-D905-60DA-5FC07A20E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A25A7-4FCB-F833-11EB-5F5B4F25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C96FA-D2F4-7FE5-FC56-07591B27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85B73-CC1B-EE38-FEBE-80338687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4F7B9-1DFA-665E-61B0-E1B14A5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4E0E6-CCB5-1A38-CF74-535AB78B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AD8D4-9F28-05DF-F3C7-14615191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3F3E0-EA8D-2E3D-7D9D-F823ABF9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3B0C3-42F7-A036-484B-C06084BC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7E0297-16E5-3D7C-B0F7-105C8F5F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03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87E72-15B8-8A6B-D46E-78A6CFA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93AB66-A0BD-8263-B01A-048D6DC1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B5C91-3DF3-1429-2DD7-7B8703C9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ABFF4-BC2B-82D3-6839-66CA5D87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7CD90-402D-2B9B-6FB4-2A84173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56C37-9F46-82A1-EFB5-84B7ABDE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B6B5E-19EC-833A-D5DC-93DA4404F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3C5C0-6B1B-E96B-1F6A-F745703D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966BF-0E9D-241A-123C-86003DB6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55189-C07D-6BCF-E2B7-966524DB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E0D6A-9D9E-573E-1DA1-CA833B96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C821-0FFC-A9F3-B5BF-71F5C557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5C08D0-5136-346E-4C5A-9569856F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544AB9-B7B8-DC5D-0426-B0E3EBEA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1A8E3C-237A-8604-D07D-298192BCF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B17B8-4ED2-FE4B-9BCD-A67CA667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B1D8D0-E57C-C7EF-F013-C5CC6D46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9CE3C-305F-93EB-C002-9EBC3541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55E0BD-61F0-5AAC-BBFB-40410E85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5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7386-9A74-182E-FEFC-D3BCB9B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00C122-546F-63B9-506A-7E91E1E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C97333-2C45-EC0C-7D43-7E81C224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118C9B-680E-1E74-A852-7168B83F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D684CF-D749-201B-CEE1-F4FB506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5DE7F1-D811-B4AD-3042-746E114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F7201C-4827-22E7-A81F-3EAA57F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6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686B-0902-0133-243C-A52453D5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EDE3C-7D25-A5D8-CC6C-51DF1DEC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90013E-968D-7296-9D86-9500BEC0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79ADAD-5AB1-06FC-5380-AA3C8EDF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476B04-CB29-5029-031D-2864D2F3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E8CB7E-4C87-DF25-F8C7-CBAD64CA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DBC98-1B98-F7AC-7EFA-373D74A3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B2E60-4B9B-1935-D900-4ADFDCE68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10A7CA-B1CB-7418-0C7D-C079D7078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EA8E8-F05F-428C-1456-702D68AF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CF225-7944-9DF6-69DA-D137881B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CAA64-4D7E-25E5-2F6D-AF36495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73391D-309C-D5DC-5CEF-91EA12F6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589E8-FA98-817A-C29A-15E725D5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1576C-BBA3-76B7-312D-44770887B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F9716-EE3B-4E54-B6AE-5A3AB3E360CE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CE962-3D7B-21F5-8A6F-46F3714A6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0DEB6-FF3E-794F-878D-8E70EE9B4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FF5F4-AD9E-4A41-A958-83D95E208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highlight>
                  <a:srgbClr val="FFFFFF"/>
                </a:highlight>
                <a:latin typeface="Söhne"/>
              </a:rPr>
              <a:t>Analisar tendências de hospedagem no Airbnb em Nova York, identificando padrões de preços, ocupação e avaliações dos hóspedes, e explorar correlações com o mercado imobiliário local.</a:t>
            </a:r>
            <a:endParaRPr lang="pt-BR" sz="2000" dirty="0"/>
          </a:p>
        </p:txBody>
      </p:sp>
      <p:pic>
        <p:nvPicPr>
          <p:cNvPr id="5" name="Imagem 4" descr="Desenho de um monstro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12413E0-462C-98D2-3C57-5B13C70E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099185"/>
            <a:ext cx="4788505" cy="192737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Limpeza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Removemos 17.533 unidades sem disponibilidade de locação do </a:t>
            </a:r>
            <a:r>
              <a:rPr lang="pt-BR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original de 48.895 registros para aprimorar a compreensão dos dados.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Agrupamento por distrito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Agrupamos os dados por distrito e tipo de locação, facilitando a obtenção de valores médios específicos para cada categoria de locação</a:t>
            </a:r>
            <a:r>
              <a:rPr lang="pt-B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65E737AF-64A3-5B2B-243F-F1D04BE0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72" y="2033717"/>
            <a:ext cx="5294716" cy="35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Locatários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10443583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Analisamos a frequência de propriedades por locatário, fornecendo insights sobre padrões de investimento imobiliário e densidade de locadores em áreas específicas.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333DCAFD-4F1E-F355-0B66-314A0081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3" y="3002579"/>
            <a:ext cx="5294716" cy="3587170"/>
          </a:xfrm>
          <a:prstGeom prst="rect">
            <a:avLst/>
          </a:prstGeom>
        </p:spPr>
      </p:pic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8B273197-8D60-A81F-EA47-6E0EA7679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3" y="2956251"/>
            <a:ext cx="5294715" cy="36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Faturamento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Manhattan, o potencial de faturamento máximo por anfitrião é excepcionalmente alto devido à demanda constante por hospedagem na região central da cidade.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419378-A4CF-24E4-3915-A9A1C814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12" y="2178309"/>
            <a:ext cx="514421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9563050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Embora não tenhamos identificado relações significativas, a análise de correlações nos forneceu insights sobre a natureza dos dados e possíveis interações entre as variáveis.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7FEEC7C-DBE9-0ECF-BBCB-6BEEAB22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4" y="3277099"/>
            <a:ext cx="9945488" cy="28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Pontos disponíveis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9563050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Plotamos o tipo de locação no mapa de Nova York, destacando áreas de alta concentração e demanda por hospedagem na região metropolitana.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5EF99A6-1A6D-1FDB-47A0-209B0427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64" y="3289751"/>
            <a:ext cx="8812071" cy="2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99071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</a:t>
            </a:r>
            <a:r>
              <a:rPr lang="pt-BR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roposta de sugerir precificação para novos empreendimentos de acordo a localidade tipo de alocação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4E8088D-F5BA-76A2-0DF5-7061FE6A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26" y="2198361"/>
            <a:ext cx="4321955" cy="33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2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37D94-92D1-C269-A7EE-99D65D2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6744D-78D3-E06D-99B9-678E138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10629142" cy="3917773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tentativa de usar Regressão Linear para prever valores de diárias com base no bairro e tipo de alocação falhou devido a um alto MSE, sugerindo inadequação do modelo, preditores ou problemas de escala, outliers e </a:t>
            </a:r>
            <a:r>
              <a:rPr lang="pt-BR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 </a:t>
            </a:r>
            <a:r>
              <a:rPr lang="pt-BR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underfitting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pt-BR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9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Tema do Office</vt:lpstr>
      <vt:lpstr>Objetivo</vt:lpstr>
      <vt:lpstr>Limpeza dos dados</vt:lpstr>
      <vt:lpstr>Agrupamento por distrito</vt:lpstr>
      <vt:lpstr>Locatários</vt:lpstr>
      <vt:lpstr>Faturamento</vt:lpstr>
      <vt:lpstr>Correlação</vt:lpstr>
      <vt:lpstr>Pontos disponíveis</vt:lpstr>
      <vt:lpstr>Regressão linear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Brito</dc:creator>
  <cp:lastModifiedBy>Danilo Brito</cp:lastModifiedBy>
  <cp:revision>2</cp:revision>
  <cp:lastPrinted>2024-04-15T17:02:40Z</cp:lastPrinted>
  <dcterms:created xsi:type="dcterms:W3CDTF">2024-04-15T17:01:34Z</dcterms:created>
  <dcterms:modified xsi:type="dcterms:W3CDTF">2024-04-28T21:11:41Z</dcterms:modified>
</cp:coreProperties>
</file>