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A2C0B3-631F-4C66-A721-D1D6D1EF0332}" type="datetimeFigureOut">
              <a:rPr lang="pt-BR" smtClean="0"/>
              <a:t>10/02/2012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48806C-7C54-407A-83DF-A63AA3C306F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plano de ensino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ensino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7841"/>
            <a:ext cx="820549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8071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066259" cy="561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04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44379"/>
            <a:ext cx="4706006" cy="56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a direita 4"/>
          <p:cNvSpPr/>
          <p:nvPr/>
        </p:nvSpPr>
        <p:spPr>
          <a:xfrm rot="8438552">
            <a:off x="2548064" y="2064699"/>
            <a:ext cx="29074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8438552">
            <a:off x="2784493" y="3504859"/>
            <a:ext cx="29074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8438552">
            <a:off x="2942561" y="4945019"/>
            <a:ext cx="29074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56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0" y="1268760"/>
            <a:ext cx="6886922" cy="45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a direita 4"/>
          <p:cNvSpPr/>
          <p:nvPr/>
        </p:nvSpPr>
        <p:spPr>
          <a:xfrm rot="10800000">
            <a:off x="2555776" y="4005064"/>
            <a:ext cx="29074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2051720" y="5085184"/>
            <a:ext cx="290749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74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DIÁRIO DE CLASSE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670079" cy="41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446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DIÁRIO DE CLASSE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60" y="1556792"/>
            <a:ext cx="3923903" cy="454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2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DIÁRIO DE CLASSE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700808"/>
            <a:ext cx="722638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81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</TotalTime>
  <Words>25</Words>
  <Application>Microsoft Office PowerPoint</Application>
  <PresentationFormat>Apresentação na tela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Projeto plano de ensino</vt:lpstr>
      <vt:lpstr>plano de ensino</vt:lpstr>
      <vt:lpstr>plano de ensino</vt:lpstr>
      <vt:lpstr>plano de ensino</vt:lpstr>
      <vt:lpstr>plano de ensino</vt:lpstr>
      <vt:lpstr>DIÁRIO DE CLASSE</vt:lpstr>
      <vt:lpstr>DIÁRIO DE CLASSE</vt:lpstr>
      <vt:lpstr>DIÁRIO DE 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plano de ensino</dc:title>
  <dc:creator>Stiven Fabiano Da Camara</dc:creator>
  <cp:lastModifiedBy>Stiven Fabiano Da Camara</cp:lastModifiedBy>
  <cp:revision>4</cp:revision>
  <dcterms:created xsi:type="dcterms:W3CDTF">2012-02-10T12:40:02Z</dcterms:created>
  <dcterms:modified xsi:type="dcterms:W3CDTF">2012-02-10T18:22:02Z</dcterms:modified>
</cp:coreProperties>
</file>