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08" r:id="rId3"/>
    <p:sldId id="285" r:id="rId4"/>
    <p:sldId id="291" r:id="rId5"/>
    <p:sldId id="287" r:id="rId6"/>
    <p:sldId id="289" r:id="rId7"/>
    <p:sldId id="292" r:id="rId8"/>
    <p:sldId id="288" r:id="rId9"/>
    <p:sldId id="293" r:id="rId10"/>
    <p:sldId id="294" r:id="rId11"/>
    <p:sldId id="295" r:id="rId12"/>
    <p:sldId id="296" r:id="rId13"/>
    <p:sldId id="309" r:id="rId14"/>
    <p:sldId id="310" r:id="rId15"/>
    <p:sldId id="307" r:id="rId16"/>
    <p:sldId id="311" r:id="rId17"/>
    <p:sldId id="312" r:id="rId18"/>
    <p:sldId id="313" r:id="rId19"/>
  </p:sldIdLst>
  <p:sldSz cx="9144000" cy="5143500" type="screen16x9"/>
  <p:notesSz cx="6858000" cy="9144000"/>
  <p:embeddedFontLst>
    <p:embeddedFont>
      <p:font typeface="Lexend Deca" panose="020B0604020202020204" charset="0"/>
      <p:regular r:id="rId21"/>
    </p:embeddedFont>
    <p:embeddedFont>
      <p:font typeface="Muli Regular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821ED-03BD-4F39-AAB0-4764E314282A}">
  <a:tblStyle styleId="{73B821ED-03BD-4F39-AAB0-4764E3142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50" d="100"/>
          <a:sy n="50" d="100"/>
        </p:scale>
        <p:origin x="17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859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7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07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5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3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59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720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7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32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9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6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07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8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6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Canvas</a:t>
            </a:r>
            <a:br>
              <a:rPr lang="pt-BR" dirty="0" smtClean="0"/>
            </a:br>
            <a:r>
              <a:rPr lang="pt-BR" dirty="0" smtClean="0"/>
              <a:t>Progress Bar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Contribuição com a página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3387315"/>
            <a:ext cx="7900035" cy="1939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fontAlgn="base">
              <a:buNone/>
            </a:pPr>
            <a:r>
              <a:rPr lang="pt-BR" sz="1200" dirty="0" smtClean="0"/>
              <a:t>Um lado negativo desta categoria é que se caso o aluno apagar o seu comentário na discussão, o item permanece com o status de “Contribuído” e ícone de concluído.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8" y="2208718"/>
            <a:ext cx="725906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Enviar a tarefa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474484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Uma submissão deve ser feita pelo aluno (postar uma resposta a uma discussão classificada ou enviar um questionário também são parâmetros para marcar itens dessa categoria como concluídos).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9" y="2451387"/>
            <a:ext cx="7287642" cy="6287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05" y="3926543"/>
            <a:ext cx="7268589" cy="58110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937705" y="3372529"/>
            <a:ext cx="14798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  <a:t>Após envio do teste:</a:t>
            </a:r>
          </a:p>
        </p:txBody>
      </p:sp>
    </p:spTree>
    <p:extLst>
      <p:ext uri="{BB962C8B-B14F-4D97-AF65-F5344CB8AC3E}">
        <p14:creationId xmlns:p14="http://schemas.microsoft.com/office/powerpoint/2010/main" val="31257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Pontuação pelo menos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474484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O aluno deve atingir a pontuação mínima especificada para concluir o item.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8" y="2469962"/>
            <a:ext cx="7259063" cy="6192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16" y="3945762"/>
            <a:ext cx="7297168" cy="6096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42468" y="3370141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  <a:t>Após submeter formulário:</a:t>
            </a:r>
          </a:p>
        </p:txBody>
      </p:sp>
    </p:spTree>
    <p:extLst>
      <p:ext uri="{BB962C8B-B14F-4D97-AF65-F5344CB8AC3E}">
        <p14:creationId xmlns:p14="http://schemas.microsoft.com/office/powerpoint/2010/main" val="11908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Posição da barra de progresso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9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1" y="1264596"/>
            <a:ext cx="8924623" cy="3768619"/>
          </a:xfrm>
          <a:prstGeom prst="rect">
            <a:avLst/>
          </a:prstGeom>
        </p:spPr>
      </p:pic>
      <p:sp>
        <p:nvSpPr>
          <p:cNvPr id="7" name="Google Shape;71;p14"/>
          <p:cNvSpPr txBox="1">
            <a:spLocks noGrp="1"/>
          </p:cNvSpPr>
          <p:nvPr>
            <p:ph type="title"/>
          </p:nvPr>
        </p:nvSpPr>
        <p:spPr>
          <a:xfrm>
            <a:off x="376268" y="350194"/>
            <a:ext cx="9361119" cy="4182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Visualização do aluno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326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7" y="1031132"/>
            <a:ext cx="8936347" cy="4030863"/>
          </a:xfrm>
          <a:prstGeom prst="rect">
            <a:avLst/>
          </a:prstGeom>
        </p:spPr>
      </p:pic>
      <p:sp>
        <p:nvSpPr>
          <p:cNvPr id="5" name="Google Shape;71;p14"/>
          <p:cNvSpPr txBox="1">
            <a:spLocks/>
          </p:cNvSpPr>
          <p:nvPr/>
        </p:nvSpPr>
        <p:spPr>
          <a:xfrm>
            <a:off x="298446" y="282101"/>
            <a:ext cx="9361119" cy="4572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Atualização JS 2.2 / CSS 1.0</a:t>
            </a:r>
            <a:endParaRPr lang="pt-BR" sz="2400" b="1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1" y="1372797"/>
            <a:ext cx="8806693" cy="2862704"/>
          </a:xfrm>
          <a:prstGeom prst="rect">
            <a:avLst/>
          </a:prstGeom>
        </p:spPr>
      </p:pic>
      <p:sp>
        <p:nvSpPr>
          <p:cNvPr id="6" name="Google Shape;71;p14"/>
          <p:cNvSpPr txBox="1">
            <a:spLocks/>
          </p:cNvSpPr>
          <p:nvPr/>
        </p:nvSpPr>
        <p:spPr>
          <a:xfrm>
            <a:off x="298446" y="282101"/>
            <a:ext cx="9361119" cy="4572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Monday – Projetos de Melhoria e Inovação.</a:t>
            </a:r>
            <a:endParaRPr lang="pt-BR" sz="2400" b="1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4" y="334618"/>
            <a:ext cx="5454111" cy="44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Obrigado.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6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Requisitos para concluir um item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916349"/>
            <a:ext cx="7133661" cy="2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b="1" dirty="0" smtClean="0"/>
              <a:t>Visualizar o item;</a:t>
            </a:r>
          </a:p>
          <a:p>
            <a:pPr fontAlgn="base"/>
            <a:r>
              <a:rPr lang="pt-BR" sz="1200" b="1" dirty="0" smtClean="0"/>
              <a:t>Marcar como concluído;</a:t>
            </a:r>
          </a:p>
          <a:p>
            <a:pPr fontAlgn="base"/>
            <a:r>
              <a:rPr lang="pt-BR" sz="1200" b="1" dirty="0" smtClean="0"/>
              <a:t>Contribuição com a página;</a:t>
            </a:r>
          </a:p>
          <a:p>
            <a:pPr fontAlgn="base"/>
            <a:r>
              <a:rPr lang="pt-BR" sz="1200" b="1" dirty="0" smtClean="0"/>
              <a:t>Enviar a tarefa;</a:t>
            </a:r>
          </a:p>
          <a:p>
            <a:pPr fontAlgn="base"/>
            <a:r>
              <a:rPr lang="pt-BR" sz="1200" b="1" dirty="0" smtClean="0"/>
              <a:t>Pontuação pelo menos.</a:t>
            </a:r>
            <a:endParaRPr lang="pt-BR" sz="1200" dirty="0" smtClean="0"/>
          </a:p>
          <a:p>
            <a:pPr fontAlgn="base"/>
            <a:endParaRPr lang="pt-BR" sz="12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2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8" y="2559176"/>
            <a:ext cx="7440063" cy="752580"/>
          </a:xfrm>
          <a:prstGeom prst="rect">
            <a:avLst/>
          </a:prstGeom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Visualizar o item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133661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Quando o aluno acessa o item, ele é marcado como concluído (uma vez que marcado, não será possível desmarcar).</a:t>
            </a:r>
            <a:endParaRPr lang="pt-BR" sz="12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4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Visualizar o item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133661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Quando </a:t>
            </a:r>
            <a:r>
              <a:rPr lang="pt-BR" sz="1200" dirty="0"/>
              <a:t>o aluno acessa o item, ele é marcado como concluído (uma vez que marcado, não será possível desmarcar).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4" y="2549047"/>
            <a:ext cx="7421011" cy="762106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H="1">
            <a:off x="1871133" y="3039533"/>
            <a:ext cx="1049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7298575" y="2926080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Marcar como concluído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133661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Nesta categoria, é responsabilidade do aluno alterar o estado do item manualmente a qualquer momento.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6" y="2727811"/>
            <a:ext cx="7297168" cy="619211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V="1">
            <a:off x="7714210" y="3138160"/>
            <a:ext cx="199508" cy="41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317425" y="3656158"/>
            <a:ext cx="26276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  <a:t>Não é possível marcar como concluído</a:t>
            </a:r>
            <a:b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</a:br>
            <a: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  <a:t>pelo círculo no painel do item.</a:t>
            </a:r>
            <a:endParaRPr lang="pt-BR" sz="1100" dirty="0">
              <a:solidFill>
                <a:schemeClr val="bg1"/>
              </a:solidFill>
              <a:latin typeface="Muli Regular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Marcar como concluído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532673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A marcação (e desmarcação) é feita somente dentro da página do item.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20" y="1993621"/>
            <a:ext cx="5981926" cy="190262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5741806" y="2161308"/>
            <a:ext cx="773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520" y="4199312"/>
            <a:ext cx="5985860" cy="521525"/>
          </a:xfrm>
          <a:prstGeom prst="rect">
            <a:avLst/>
          </a:prstGeom>
        </p:spPr>
      </p:pic>
      <p:sp>
        <p:nvSpPr>
          <p:cNvPr id="16" name="Google Shape;71;p14"/>
          <p:cNvSpPr txBox="1">
            <a:spLocks/>
          </p:cNvSpPr>
          <p:nvPr/>
        </p:nvSpPr>
        <p:spPr>
          <a:xfrm>
            <a:off x="1056840" y="2734850"/>
            <a:ext cx="250079" cy="46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dirty="0"/>
              <a:t>1</a:t>
            </a:r>
          </a:p>
        </p:txBody>
      </p:sp>
      <p:sp>
        <p:nvSpPr>
          <p:cNvPr id="17" name="Google Shape;71;p14"/>
          <p:cNvSpPr txBox="1">
            <a:spLocks/>
          </p:cNvSpPr>
          <p:nvPr/>
        </p:nvSpPr>
        <p:spPr>
          <a:xfrm>
            <a:off x="1056839" y="4226206"/>
            <a:ext cx="250079" cy="46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66" name="Conector de seta reta 65"/>
          <p:cNvCxnSpPr/>
          <p:nvPr/>
        </p:nvCxnSpPr>
        <p:spPr>
          <a:xfrm>
            <a:off x="4438996" y="3896242"/>
            <a:ext cx="4417" cy="303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4944079" y="3893609"/>
            <a:ext cx="4417" cy="3083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6" y="2429765"/>
            <a:ext cx="7297168" cy="600159"/>
          </a:xfrm>
          <a:prstGeom prst="rect">
            <a:avLst/>
          </a:prstGeom>
        </p:spPr>
      </p:pic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2783224" y="2830589"/>
            <a:ext cx="107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693415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Contribuição com a página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429788"/>
            <a:ext cx="7133661" cy="3077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pt-BR" sz="1200" dirty="0" smtClean="0"/>
              <a:t>O aluno deve postar uma resposta a discussão não classificada ou contribuir com conteúdo para uma página (neste último caso o aluno deve possuir permissão para editar páginas no curso).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2" y="2727649"/>
            <a:ext cx="7278116" cy="600159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>
            <a:off x="2003367" y="3149302"/>
            <a:ext cx="689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19" y="648392"/>
            <a:ext cx="5379599" cy="3789280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6774873" y="2967644"/>
            <a:ext cx="756458" cy="2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379913" y="648392"/>
            <a:ext cx="665018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153102" y="2706034"/>
            <a:ext cx="15199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  <a:t>Comentário do aluno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54628" y="298114"/>
            <a:ext cx="14606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  <a:latin typeface="Muli Regular" panose="020B0604020202020204" charset="0"/>
                <a:cs typeface="Arial" panose="020B0604020202020204" pitchFamily="34" charset="0"/>
              </a:rPr>
              <a:t>Tópico da discursão</a:t>
            </a:r>
          </a:p>
        </p:txBody>
      </p:sp>
    </p:spTree>
    <p:extLst>
      <p:ext uri="{BB962C8B-B14F-4D97-AF65-F5344CB8AC3E}">
        <p14:creationId xmlns:p14="http://schemas.microsoft.com/office/powerpoint/2010/main" val="4165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301</Words>
  <Application>Microsoft Office PowerPoint</Application>
  <PresentationFormat>Apresentação na tela (16:9)</PresentationFormat>
  <Paragraphs>50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Lexend Deca</vt:lpstr>
      <vt:lpstr>Muli Regular</vt:lpstr>
      <vt:lpstr>Arial</vt:lpstr>
      <vt:lpstr>Aliena template</vt:lpstr>
      <vt:lpstr>Canvas Progress Bar</vt:lpstr>
      <vt:lpstr>Requisitos para concluir um item</vt:lpstr>
      <vt:lpstr>Visualizar o item</vt:lpstr>
      <vt:lpstr>Visualizar o item</vt:lpstr>
      <vt:lpstr>Marcar como concluído</vt:lpstr>
      <vt:lpstr>Marcar como concluído</vt:lpstr>
      <vt:lpstr>Apresentação do PowerPoint</vt:lpstr>
      <vt:lpstr>Contribuição com a página</vt:lpstr>
      <vt:lpstr>Apresentação do PowerPoint</vt:lpstr>
      <vt:lpstr>Contribuição com a página</vt:lpstr>
      <vt:lpstr>Enviar a tarefa</vt:lpstr>
      <vt:lpstr>Pontuação pelo menos</vt:lpstr>
      <vt:lpstr>Posição da barra de progresso</vt:lpstr>
      <vt:lpstr>Visualização do aluno</vt:lpstr>
      <vt:lpstr>Apresentação do PowerPoint</vt:lpstr>
      <vt:lpstr>Apresentação do PowerPoint</vt:lpstr>
      <vt:lpstr>Apresentação do PowerPoint</vt:lpstr>
      <vt:lpstr>Obrigado.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Progress Bar</dc:title>
  <cp:lastModifiedBy>IGTI</cp:lastModifiedBy>
  <cp:revision>29</cp:revision>
  <dcterms:modified xsi:type="dcterms:W3CDTF">2019-12-13T19:12:59Z</dcterms:modified>
</cp:coreProperties>
</file>