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S-Core Dream 5 Medium" panose="020B0503030302020204" pitchFamily="34" charset="-127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8"/>
    <p:restoredTop sz="94689"/>
  </p:normalViewPr>
  <p:slideViewPr>
    <p:cSldViewPr snapToGrid="0" snapToObjects="1">
      <p:cViewPr varScale="1">
        <p:scale>
          <a:sx n="127" d="100"/>
          <a:sy n="127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095CE-6D57-BA48-BE4B-9DFDDC1F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DA66DB-0E05-3D4A-845A-2D6C3DCF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FE64F-FBB3-7B40-B12C-634AB323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647C-F244-D04C-A886-47681E62BF20}" type="datetimeFigureOut">
              <a:rPr kumimoji="1" lang="ko-Kore-KR" altLang="en-US" smtClean="0"/>
              <a:t>2021. 12. 14.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B28D4-5FB0-BB4E-92D9-727AFF30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95382-AF1A-1943-B312-1B2FAFBD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C64B-70D0-CD4A-8E25-7B52ED11A8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405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31D59-A850-6C4C-915C-CDC1D2C4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127AC0-5261-4447-8C03-7EA1D0653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2E605-6A3D-CD4E-8C28-5E2BFF90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647C-F244-D04C-A886-47681E62BF20}" type="datetimeFigureOut">
              <a:rPr kumimoji="1" lang="ko-Kore-KR" altLang="en-US" smtClean="0"/>
              <a:t>2021. 12. 14.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4A8B3-FD60-8B4D-BDA2-296A0B53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39437-5679-8647-9A8C-C41A1799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C64B-70D0-CD4A-8E25-7B52ED11A8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91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CA4562-F356-8244-BCDA-4F4F5B4A3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48B319-1D54-6143-A4EA-DA45E590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563E0-177D-BC40-8877-F3D7CE43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647C-F244-D04C-A886-47681E62BF20}" type="datetimeFigureOut">
              <a:rPr kumimoji="1" lang="ko-Kore-KR" altLang="en-US" smtClean="0"/>
              <a:t>2021. 12. 14.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F2F09-D2FF-474E-9219-A6B43014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09D04-91FC-1F45-A878-9B0708E5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C64B-70D0-CD4A-8E25-7B52ED11A8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459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A389C-2EF0-E04B-A7A6-4B8F2956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DF98D-6CB5-D748-B386-AB064FB2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E3F61-0A03-4D46-88A9-127267C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647C-F244-D04C-A886-47681E62BF20}" type="datetimeFigureOut">
              <a:rPr kumimoji="1" lang="ko-Kore-KR" altLang="en-US" smtClean="0"/>
              <a:t>2021. 12. 14.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FAD8A-6C61-6C48-91F7-1909BE48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18AD0-4150-6346-AA61-46F5C314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C64B-70D0-CD4A-8E25-7B52ED11A8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786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1CBE4-B3DA-F446-9AAC-E11F9EC7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375D8-DFB5-DD41-A156-1A4B9C9E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8AB1-06E2-DE48-8D9A-6FDB37D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647C-F244-D04C-A886-47681E62BF20}" type="datetimeFigureOut">
              <a:rPr kumimoji="1" lang="ko-Kore-KR" altLang="en-US" smtClean="0"/>
              <a:t>2021. 12. 14.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05A3D-EAF6-1540-B435-12575BB7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3CD72-9020-1A46-A7D3-7D580A8E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C64B-70D0-CD4A-8E25-7B52ED11A8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851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63CA7-F586-C948-83F7-62CA5514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F2FAB-BB78-404A-BCDF-82FA824DF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8351B0-D8FC-9F44-9F4B-4445B07E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F9F62F-8482-CB47-98BC-970BB5D2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647C-F244-D04C-A886-47681E62BF20}" type="datetimeFigureOut">
              <a:rPr kumimoji="1" lang="ko-Kore-KR" altLang="en-US" smtClean="0"/>
              <a:t>2021. 12. 14.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6445A4-8E3A-4F4A-B227-855A1096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CBD9D-F859-224A-B373-DB528B1A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C64B-70D0-CD4A-8E25-7B52ED11A8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680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55CF6-68BA-AA45-9CCD-FBC9B5B2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76578-38C9-754F-A325-749AA723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9602F6-149F-134E-A16C-A2E4E6272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60793E-C631-5C43-B592-79036986C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41882F-B9A8-6D47-8927-534885077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B31030-F97D-E743-B9EC-A22B800E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647C-F244-D04C-A886-47681E62BF20}" type="datetimeFigureOut">
              <a:rPr kumimoji="1" lang="ko-Kore-KR" altLang="en-US" smtClean="0"/>
              <a:t>2021. 12. 14.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6B6D6A-A534-2646-9DA1-3175C684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91C660-984A-2A48-A93E-DCDCCBB8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C64B-70D0-CD4A-8E25-7B52ED11A8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171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95959-C23A-5A47-9EBD-3C61E7AB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7D361E-8725-5B44-8E44-CCFCDAE4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647C-F244-D04C-A886-47681E62BF20}" type="datetimeFigureOut">
              <a:rPr kumimoji="1" lang="ko-Kore-KR" altLang="en-US" smtClean="0"/>
              <a:t>2021. 12. 14.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61F978-37DD-AE48-B57A-3393D98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6500DC-5D07-B143-BF69-7168749F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C64B-70D0-CD4A-8E25-7B52ED11A8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025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46DFE-2A36-AA41-BD66-60BECFB1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647C-F244-D04C-A886-47681E62BF20}" type="datetimeFigureOut">
              <a:rPr kumimoji="1" lang="ko-Kore-KR" altLang="en-US" smtClean="0"/>
              <a:t>2021. 12. 14.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58B617-BB74-8E4F-9CA3-FE9A0339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8FAA8D-F441-0644-AB40-0F2A46FF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C64B-70D0-CD4A-8E25-7B52ED11A8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407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17929-F69C-7747-9473-7D46F8C9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AF31B-51EC-0A40-AA62-1FF686E45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B7DFBC-79C9-7D4A-A9FA-678A76613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EFAA9-9250-3544-A5BC-D597232A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647C-F244-D04C-A886-47681E62BF20}" type="datetimeFigureOut">
              <a:rPr kumimoji="1" lang="ko-Kore-KR" altLang="en-US" smtClean="0"/>
              <a:t>2021. 12. 14.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B24AC-4069-EA4C-A175-95CF93D4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C2AEC-B9A5-8141-9654-A87A4F24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C64B-70D0-CD4A-8E25-7B52ED11A8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405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63BF5-1D77-4640-8DD5-AE505FDC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7D73A-FF91-F14C-B1F4-10574AAEB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45769-CB05-754F-A216-7AE0A403B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03B5E-0B64-884A-A137-4180D92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647C-F244-D04C-A886-47681E62BF20}" type="datetimeFigureOut">
              <a:rPr kumimoji="1" lang="ko-Kore-KR" altLang="en-US" smtClean="0"/>
              <a:t>2021. 12. 14.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083975-C5D5-F349-B974-F38D383A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5CB871-CFF0-E847-920D-96CE7DBB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C64B-70D0-CD4A-8E25-7B52ED11A8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09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743A4E-7AEA-8E49-97CB-D4CA88CD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A7BA4-F236-3E47-9F13-B482CF8E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52D85-E9B8-5749-96C2-ABB0E7DD9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8647C-F244-D04C-A886-47681E62BF20}" type="datetimeFigureOut">
              <a:rPr kumimoji="1" lang="ko-Kore-KR" altLang="en-US" smtClean="0"/>
              <a:t>2021. 12. 14.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D8C5B-1C49-E242-8DE7-1C6CA942A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CA6EF-4046-4946-ABFA-E2D21517C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AC64B-70D0-CD4A-8E25-7B52ED11A8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51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E6155-BE5C-244F-878C-6FF9FAED9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개인 프로젝트 목표설정</a:t>
            </a:r>
            <a:br>
              <a:rPr kumimoji="1" lang="en-US" altLang="ko-Kore-KR">
                <a:latin typeface="S-Core Dream 5 Medium" panose="020B0503030302020204" pitchFamily="34" charset="-127"/>
                <a:ea typeface="S-Core Dream 5 Medium" panose="020B0503030302020204" pitchFamily="34" charset="-127"/>
              </a:rPr>
            </a:br>
            <a:r>
              <a:rPr kumimoji="1" lang="en-US" altLang="ko-Kore-KR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Authorization System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2A80BF-7B2F-EC45-B2D3-FB0BAABAF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dist"/>
            <a:endParaRPr kumimoji="1" lang="en-US" altLang="ko-Kore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algn="dist"/>
            <a:endParaRPr kumimoji="1" lang="en-US" altLang="ko-Kore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algn="r"/>
            <a:endParaRPr kumimoji="1" lang="en-US" altLang="ko-Kore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algn="r"/>
            <a:r>
              <a:rPr kumimoji="1" lang="ko-Kore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한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상 혁 인턴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44B052-4947-FF47-A90A-E792F7502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165" y="4086899"/>
            <a:ext cx="2040835" cy="82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3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93252-554D-8040-9285-8C831800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1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본인 한계 도전 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25862-BBED-064E-9D9A-15F78341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개인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프로젝트를 진행하는 기간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(12.13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12.20)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동안 나 자신의 한계를 끌어 모아 공부한다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모바일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(Swift)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+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서버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(Flask)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사용해 사용자 인증 기능 구현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라이브러리가 아닌 실제로 구현함으로서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Auth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과정 이해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모든 내용을 문서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(Notion)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작성하고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하루마다 회고하기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>
              <a:buFont typeface="Wingdings" pitchFamily="2" charset="2"/>
              <a:buChar char="§"/>
            </a:pP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marL="457200" lvl="1" indent="0">
              <a:buNone/>
            </a:pP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64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93252-554D-8040-9285-8C831800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2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서버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25862-BBED-064E-9D9A-15F78341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Flask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사용한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Auth Server 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구현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(with MVC Pattern)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MSA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사용해 기능별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서버별로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나누어 구현하기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사용자와 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어드민의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계정이 각각 다른 권한을 가지도록 구현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사용자는 회원가입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로그인 기능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어드민은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회원관리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통계 화면 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도전해보기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회원가입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아이디중복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등의 기능은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API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통해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valid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체크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62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93252-554D-8040-9285-8C831800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3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모바일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25862-BBED-064E-9D9A-15F78341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Swift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사용해 구현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(with MVVM Pattern)</a:t>
            </a:r>
          </a:p>
          <a:p>
            <a:pPr lvl="1">
              <a:lnSpc>
                <a:spcPct val="150000"/>
              </a:lnSpc>
            </a:pP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어드민으로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접속 시 회원관리와 회원 수 등의 통계를 볼 수 있는 유저 관리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View 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만들기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회원 로그인 시 로그인 완료된 화면 띄우기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93252-554D-8040-9285-8C831800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4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DB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25862-BBED-064E-9D9A-15F78341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MySQL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을 사용해서 구현</a:t>
            </a:r>
            <a:endParaRPr kumimoji="1"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DB 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설계 시 중복을 최소화하고 작은 릴레이션으로 설계한다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유저 정보 중 민감 정보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비밀번호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는 암호화해서 저장한다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16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93252-554D-8040-9285-8C831800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5.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추후 기능 추가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25862-BBED-064E-9D9A-15F78341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E-mail  </a:t>
            </a:r>
            <a:r>
              <a:rPr kumimoji="1" lang="ko-Kore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인증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기능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SMTP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사용하여 유저 이메일 인증 기능을 추가한다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ore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비밀번호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찾기 기능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E-mail 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인증 기능을 통해 인증한 회원은 비밀번호 찾기를 하면 임시 비밀번호를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E-mail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로 알려주고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DB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임시 비밀번호를 적용한다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캐시 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</a:t>
            </a:r>
            <a:r>
              <a:rPr kumimoji="1" lang="en-US" altLang="ko-KR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redis</a:t>
            </a:r>
            <a:r>
              <a:rPr kumimoji="1"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kumimoji="1"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이용한 캐시를 이용해 성능을 늘리고 리소스 사용량을 줄인다</a:t>
            </a:r>
            <a:r>
              <a:rPr kumimoji="1"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  <a:endParaRPr kumimoji="1" lang="ko-Kore-KR" alt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83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237</Words>
  <Application>Microsoft Macintosh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Wingdings</vt:lpstr>
      <vt:lpstr>Calibri Light</vt:lpstr>
      <vt:lpstr>S-Core Dream 5 Medium</vt:lpstr>
      <vt:lpstr>Calibri</vt:lpstr>
      <vt:lpstr>Office 테마</vt:lpstr>
      <vt:lpstr>개인 프로젝트 목표설정 Authorization System</vt:lpstr>
      <vt:lpstr>1. 본인 한계 도전 </vt:lpstr>
      <vt:lpstr>2. 서버</vt:lpstr>
      <vt:lpstr>3. 모바일</vt:lpstr>
      <vt:lpstr>4. DB</vt:lpstr>
      <vt:lpstr>5. 추후 기능 추가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프로젝트 목표설정 Authorization System</dc:title>
  <dc:creator>한상혁(2015150041)</dc:creator>
  <cp:lastModifiedBy>한상혁(2015150041)</cp:lastModifiedBy>
  <cp:revision>5</cp:revision>
  <dcterms:created xsi:type="dcterms:W3CDTF">2021-12-14T02:31:44Z</dcterms:created>
  <dcterms:modified xsi:type="dcterms:W3CDTF">2021-12-14T06:46:43Z</dcterms:modified>
</cp:coreProperties>
</file>