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EA78-D221-46CC-E51A-ED06D00E2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C0D6A-16A9-930E-908E-D612A20EE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26B10-1A3C-8412-0580-4E332A15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E4E78-4D4D-5E8E-FEDB-A4866377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38DE-92C6-6D1D-9F1C-38563E4B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6A3ED-224D-4E1E-89C7-38383106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0D73D-ECCB-3C9D-029C-CAE18A54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4F947-57AD-8B77-4408-A1A1D94A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2AB82-5B26-9FCE-D800-BAFF0E04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F25E2-C488-DA01-1BA5-6A42DA94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6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D8EA8-0593-88C1-BA55-CA5A3ABA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4B8B0-A4C3-763F-ABD4-624769CC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ED579-4BB2-E358-295C-1D924AA6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1A37A-7580-8F93-5C3E-ECA88BBA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A0709-D16E-4A55-0D3B-CBADBA58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6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F2681-641F-A5C1-5DD9-582FC1D8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6D660-2672-52B8-2242-DB2D2923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47C02-7DCE-68A8-D6F7-3DD721F4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A3EA3-EFEA-CE41-1988-0F2F7BE5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5F886-D979-629C-5545-78089539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AA2D-7C98-1061-1F85-BD882705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490B0-B24E-FE55-229B-88A456C8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1F06F-1188-96DA-7F92-16F6DD47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C6617-DB4F-23E0-E29C-BD8001D0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1E86F-0BB7-76D0-076C-2CC51100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6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762F5-F689-81F4-F91A-1D391E22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E9EFD-2EC9-BE19-9B30-62D298DF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C87D3-97E2-7C98-5C2B-5014A323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AC73C-4E69-14EC-5594-996B555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20B1E-6279-11E0-E71A-9A16C6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13A99-3CA3-D1D3-CC8C-C811384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708DB-D64F-16F9-1728-E4FA1804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8D3F0-C9DD-CDA7-3544-960C25462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6CFEA-16BF-A1C2-4202-4F28B711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C15B28-6408-51F6-E82F-13595772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C60CA0-63A2-F353-7593-C809CA871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CAE884-FF85-0ECB-A6AC-C1E3CCEB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C9670-D6FA-554F-1C15-5113886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480C46-0C83-36C6-A377-1861E3D9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727-D9FC-8797-3E86-A12B9680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86D8D9-1A54-F4CC-49AF-3827A4CC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77CEA7-B701-C2FB-03D0-A3474EB9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48D57-A68E-1D5D-6913-5D2AE6AA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70B4F-D1A0-36BF-F7E8-7A29EA4A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BF081-D7D5-3AA6-DB82-910308D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3FCEC-F046-7A22-21F1-47665441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56A4-95F1-4104-58E4-6BA71168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8BCFA-D5F5-256C-81CD-20285A23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EF8E5-929F-727C-3CA9-0D33D98B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2383C-77DC-02DE-D38B-AAEBCA4B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ED78E-88D2-BEE1-BA61-73846660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B262A-8776-0F90-56EC-F5F44585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3EDC0-966E-4215-E952-F61F0700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F5A0D2-8891-9E19-2C53-D5E342F5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DE8C-1740-0805-4AAF-5689F9C1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26F48-8FE9-3BDA-B81A-8CD3DA79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B82A9-49E1-5397-C81A-1D7939C9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DA3AC7-9D5F-7BAE-733A-19593008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91EBE4-7C30-7E3A-429D-F35468E6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ABC41-C9D5-32D9-6A3B-C880F95A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FE3F-4136-E7E0-7DBA-01E8419C2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CE6-6741-459C-8E81-69D8C6851ACC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08E81-CD3F-EFE0-C8D5-C933B5CC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9218E-0B0D-0BAC-FC5A-974149E09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F6A5-0543-40EF-B6D7-B961A217B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1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BE11CB4-46C0-C15F-D101-E6C1BF9E4568}"/>
              </a:ext>
            </a:extLst>
          </p:cNvPr>
          <p:cNvSpPr/>
          <p:nvPr/>
        </p:nvSpPr>
        <p:spPr>
          <a:xfrm>
            <a:off x="285136" y="730044"/>
            <a:ext cx="3529780" cy="727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Mikim3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D6210E-5480-B05C-C63E-B1CEFEFEE29A}"/>
              </a:ext>
            </a:extLst>
          </p:cNvPr>
          <p:cNvSpPr/>
          <p:nvPr/>
        </p:nvSpPr>
        <p:spPr>
          <a:xfrm>
            <a:off x="285136" y="730044"/>
            <a:ext cx="3529780" cy="57322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97D8A2-A78F-AF9C-AE4D-AC263A5F6053}"/>
              </a:ext>
            </a:extLst>
          </p:cNvPr>
          <p:cNvSpPr/>
          <p:nvPr/>
        </p:nvSpPr>
        <p:spPr>
          <a:xfrm>
            <a:off x="483669" y="2163096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300519-67F2-83C8-94E3-B19D94537C00}"/>
              </a:ext>
            </a:extLst>
          </p:cNvPr>
          <p:cNvSpPr/>
          <p:nvPr/>
        </p:nvSpPr>
        <p:spPr>
          <a:xfrm>
            <a:off x="2821857" y="3401654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안녕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14C8C3-9276-9543-0396-EB51E3AF9269}"/>
              </a:ext>
            </a:extLst>
          </p:cNvPr>
          <p:cNvSpPr/>
          <p:nvPr/>
        </p:nvSpPr>
        <p:spPr>
          <a:xfrm>
            <a:off x="483670" y="4284405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뭐함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9C98FB-EBA9-46DB-1535-CC7FE7BA5EBF}"/>
              </a:ext>
            </a:extLst>
          </p:cNvPr>
          <p:cNvSpPr/>
          <p:nvPr/>
        </p:nvSpPr>
        <p:spPr>
          <a:xfrm>
            <a:off x="2821856" y="5255342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게임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E11CB4-46C0-C15F-D101-E6C1BF9E4568}"/>
              </a:ext>
            </a:extLst>
          </p:cNvPr>
          <p:cNvSpPr/>
          <p:nvPr/>
        </p:nvSpPr>
        <p:spPr>
          <a:xfrm>
            <a:off x="4261021" y="737920"/>
            <a:ext cx="3531006" cy="727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공개방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6210E-5480-B05C-C63E-B1CEFEFEE29A}"/>
              </a:ext>
            </a:extLst>
          </p:cNvPr>
          <p:cNvSpPr/>
          <p:nvPr/>
        </p:nvSpPr>
        <p:spPr>
          <a:xfrm>
            <a:off x="4262247" y="737920"/>
            <a:ext cx="3529780" cy="57322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1F1941-2398-3195-EA90-A138C930C542}"/>
              </a:ext>
            </a:extLst>
          </p:cNvPr>
          <p:cNvSpPr txBox="1"/>
          <p:nvPr/>
        </p:nvSpPr>
        <p:spPr>
          <a:xfrm>
            <a:off x="4405113" y="168065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공개방</a:t>
            </a:r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|</a:t>
            </a:r>
            <a:r>
              <a:rPr lang="ko-KR" altLang="en-US" dirty="0"/>
              <a:t> 인원 </a:t>
            </a:r>
            <a:r>
              <a:rPr lang="en-US" altLang="ko-KR" dirty="0"/>
              <a:t>| </a:t>
            </a:r>
            <a:r>
              <a:rPr lang="ko-KR" altLang="en-US" dirty="0" err="1"/>
              <a:t>잠금여부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B38F78-F659-D0DD-8D7B-604CFC066450}"/>
              </a:ext>
            </a:extLst>
          </p:cNvPr>
          <p:cNvSpPr/>
          <p:nvPr/>
        </p:nvSpPr>
        <p:spPr>
          <a:xfrm>
            <a:off x="8221515" y="726185"/>
            <a:ext cx="3531006" cy="727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목록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D2A2FD3-696E-FDFB-91A7-DF94769FDB5D}"/>
              </a:ext>
            </a:extLst>
          </p:cNvPr>
          <p:cNvSpPr/>
          <p:nvPr/>
        </p:nvSpPr>
        <p:spPr>
          <a:xfrm>
            <a:off x="8222741" y="726185"/>
            <a:ext cx="3529780" cy="57322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96D64F-8B24-24AB-2854-474276D7DDA3}"/>
              </a:ext>
            </a:extLst>
          </p:cNvPr>
          <p:cNvSpPr txBox="1"/>
          <p:nvPr/>
        </p:nvSpPr>
        <p:spPr>
          <a:xfrm>
            <a:off x="8221514" y="6093301"/>
            <a:ext cx="35297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56D470-7D31-183C-3A6B-C7DA9D5AC049}"/>
              </a:ext>
            </a:extLst>
          </p:cNvPr>
          <p:cNvSpPr txBox="1"/>
          <p:nvPr/>
        </p:nvSpPr>
        <p:spPr>
          <a:xfrm>
            <a:off x="8220287" y="6098891"/>
            <a:ext cx="44246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홈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5E4761-7D50-2BD3-EA45-0B13972CA793}"/>
              </a:ext>
            </a:extLst>
          </p:cNvPr>
          <p:cNvSpPr txBox="1"/>
          <p:nvPr/>
        </p:nvSpPr>
        <p:spPr>
          <a:xfrm>
            <a:off x="8687325" y="6094649"/>
            <a:ext cx="107610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대화목록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42D4F4-09A1-D34D-4119-AAAB3ED235C8}"/>
              </a:ext>
            </a:extLst>
          </p:cNvPr>
          <p:cNvSpPr txBox="1"/>
          <p:nvPr/>
        </p:nvSpPr>
        <p:spPr>
          <a:xfrm>
            <a:off x="9774639" y="6096096"/>
            <a:ext cx="94613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 err="1"/>
              <a:t>공개방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60AD25-4FF3-E290-E231-640D86BCAD66}"/>
              </a:ext>
            </a:extLst>
          </p:cNvPr>
          <p:cNvSpPr txBox="1"/>
          <p:nvPr/>
        </p:nvSpPr>
        <p:spPr>
          <a:xfrm>
            <a:off x="10745350" y="6108102"/>
            <a:ext cx="102008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게임하기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E9AB6F-A128-7E2C-4A2C-FEF710EF9FB0}"/>
              </a:ext>
            </a:extLst>
          </p:cNvPr>
          <p:cNvSpPr txBox="1"/>
          <p:nvPr/>
        </p:nvSpPr>
        <p:spPr>
          <a:xfrm>
            <a:off x="9276113" y="18653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참여방</a:t>
            </a:r>
            <a:r>
              <a:rPr lang="ko-KR" altLang="en-US" dirty="0"/>
              <a:t> 이름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7E3F8C-1D50-B932-D71F-D83988BDD843}"/>
              </a:ext>
            </a:extLst>
          </p:cNvPr>
          <p:cNvSpPr txBox="1"/>
          <p:nvPr/>
        </p:nvSpPr>
        <p:spPr>
          <a:xfrm>
            <a:off x="4429401" y="2194740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공개방</a:t>
            </a:r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|</a:t>
            </a:r>
            <a:r>
              <a:rPr lang="ko-KR" altLang="en-US" dirty="0"/>
              <a:t> 인원 </a:t>
            </a:r>
            <a:r>
              <a:rPr lang="en-US" altLang="ko-KR" dirty="0"/>
              <a:t>| </a:t>
            </a:r>
            <a:r>
              <a:rPr lang="ko-KR" altLang="en-US" dirty="0" err="1"/>
              <a:t>잠금여부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5D7F22-A671-399A-9810-8CAE11095E4E}"/>
              </a:ext>
            </a:extLst>
          </p:cNvPr>
          <p:cNvSpPr txBox="1"/>
          <p:nvPr/>
        </p:nvSpPr>
        <p:spPr>
          <a:xfrm>
            <a:off x="4429401" y="26679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공개방</a:t>
            </a:r>
            <a:r>
              <a:rPr lang="en-US" altLang="ko-KR" dirty="0"/>
              <a:t> </a:t>
            </a:r>
            <a:r>
              <a:rPr lang="ko-KR" altLang="en-US" dirty="0"/>
              <a:t>이름 </a:t>
            </a:r>
            <a:r>
              <a:rPr lang="en-US" altLang="ko-KR" dirty="0"/>
              <a:t>|</a:t>
            </a:r>
            <a:r>
              <a:rPr lang="ko-KR" altLang="en-US" dirty="0"/>
              <a:t> 인원 </a:t>
            </a:r>
            <a:r>
              <a:rPr lang="en-US" altLang="ko-KR" dirty="0"/>
              <a:t>| </a:t>
            </a:r>
            <a:r>
              <a:rPr lang="ko-KR" altLang="en-US" dirty="0" err="1"/>
              <a:t>잠금여부</a:t>
            </a:r>
            <a:endParaRPr lang="ko-KR" altLang="en-US" dirty="0"/>
          </a:p>
        </p:txBody>
      </p:sp>
      <p:pic>
        <p:nvPicPr>
          <p:cNvPr id="98" name="그림 97" descr="블랙, 어둠이(가) 표시된 사진&#10;&#10;자동 생성된 설명">
            <a:extLst>
              <a:ext uri="{FF2B5EF4-FFF2-40B4-BE49-F238E27FC236}">
                <a16:creationId xmlns:a16="http://schemas.microsoft.com/office/drawing/2014/main" id="{729E8EF8-80D2-E358-E17B-F4C424DB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7" y="936646"/>
            <a:ext cx="369949" cy="36994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AD5F288-7144-D761-4238-45964C229FDD}"/>
              </a:ext>
            </a:extLst>
          </p:cNvPr>
          <p:cNvSpPr txBox="1"/>
          <p:nvPr/>
        </p:nvSpPr>
        <p:spPr>
          <a:xfrm>
            <a:off x="4271450" y="6142296"/>
            <a:ext cx="44246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홈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E3E4F77-95FF-A7E1-354C-3E8D991637DA}"/>
              </a:ext>
            </a:extLst>
          </p:cNvPr>
          <p:cNvSpPr txBox="1"/>
          <p:nvPr/>
        </p:nvSpPr>
        <p:spPr>
          <a:xfrm>
            <a:off x="4738488" y="6147886"/>
            <a:ext cx="107610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대화목록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D50BB3-5BA3-1789-F420-88E0257A1D68}"/>
              </a:ext>
            </a:extLst>
          </p:cNvPr>
          <p:cNvSpPr txBox="1"/>
          <p:nvPr/>
        </p:nvSpPr>
        <p:spPr>
          <a:xfrm>
            <a:off x="5825802" y="6149333"/>
            <a:ext cx="94613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 err="1"/>
              <a:t>공개방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0312C6-8995-148D-1F46-1BA2FB40DAA7}"/>
              </a:ext>
            </a:extLst>
          </p:cNvPr>
          <p:cNvSpPr txBox="1"/>
          <p:nvPr/>
        </p:nvSpPr>
        <p:spPr>
          <a:xfrm>
            <a:off x="6796513" y="6151507"/>
            <a:ext cx="102008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게임하기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57DFAC-6A59-619F-9A46-6503CDAB8153}"/>
              </a:ext>
            </a:extLst>
          </p:cNvPr>
          <p:cNvSpPr txBox="1"/>
          <p:nvPr/>
        </p:nvSpPr>
        <p:spPr>
          <a:xfrm>
            <a:off x="299728" y="6099407"/>
            <a:ext cx="44246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홈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003B1C5-BD62-FD30-2564-DFBE6A464C07}"/>
              </a:ext>
            </a:extLst>
          </p:cNvPr>
          <p:cNvSpPr txBox="1"/>
          <p:nvPr/>
        </p:nvSpPr>
        <p:spPr>
          <a:xfrm>
            <a:off x="766766" y="6095165"/>
            <a:ext cx="107610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대화목록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E373CE-BF64-0F44-A482-F8249DE31462}"/>
              </a:ext>
            </a:extLst>
          </p:cNvPr>
          <p:cNvSpPr txBox="1"/>
          <p:nvPr/>
        </p:nvSpPr>
        <p:spPr>
          <a:xfrm>
            <a:off x="1854080" y="6096612"/>
            <a:ext cx="94613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 err="1"/>
              <a:t>공개방</a:t>
            </a:r>
            <a:endParaRPr lang="ko-KR" alt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F6E8-D851-0665-EFE4-273261CEBF67}"/>
              </a:ext>
            </a:extLst>
          </p:cNvPr>
          <p:cNvSpPr txBox="1"/>
          <p:nvPr/>
        </p:nvSpPr>
        <p:spPr>
          <a:xfrm>
            <a:off x="2824791" y="6108618"/>
            <a:ext cx="102008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게임하기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3987B3-3E85-3B7D-DA89-0F685325C5D8}"/>
              </a:ext>
            </a:extLst>
          </p:cNvPr>
          <p:cNvSpPr txBox="1"/>
          <p:nvPr/>
        </p:nvSpPr>
        <p:spPr>
          <a:xfrm>
            <a:off x="1496028" y="312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채팅화면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919C51-9BDE-1C7B-01B9-11DCDEA904B9}"/>
              </a:ext>
            </a:extLst>
          </p:cNvPr>
          <p:cNvSpPr txBox="1"/>
          <p:nvPr/>
        </p:nvSpPr>
        <p:spPr>
          <a:xfrm>
            <a:off x="5276542" y="3125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공개방</a:t>
            </a:r>
            <a:r>
              <a:rPr lang="ko-KR" altLang="en-US" dirty="0"/>
              <a:t> 화면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F1081F-CD7F-5B85-10E7-C4A4DBE1E14A}"/>
              </a:ext>
            </a:extLst>
          </p:cNvPr>
          <p:cNvSpPr txBox="1"/>
          <p:nvPr/>
        </p:nvSpPr>
        <p:spPr>
          <a:xfrm>
            <a:off x="9225379" y="3026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참여방</a:t>
            </a:r>
            <a:r>
              <a:rPr lang="ko-KR" altLang="en-US" dirty="0"/>
              <a:t> 화면</a:t>
            </a:r>
          </a:p>
        </p:txBody>
      </p:sp>
      <p:pic>
        <p:nvPicPr>
          <p:cNvPr id="112" name="그래픽 111" descr="배지 팔로우 윤곽선">
            <a:extLst>
              <a:ext uri="{FF2B5EF4-FFF2-40B4-BE49-F238E27FC236}">
                <a16:creationId xmlns:a16="http://schemas.microsoft.com/office/drawing/2014/main" id="{0701ACD9-A83E-4B7D-65F2-E188705B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7124" y="5103888"/>
            <a:ext cx="914400" cy="914400"/>
          </a:xfrm>
          <a:prstGeom prst="rect">
            <a:avLst/>
          </a:prstGeom>
        </p:spPr>
      </p:pic>
      <p:pic>
        <p:nvPicPr>
          <p:cNvPr id="113" name="그래픽 112" descr="배지 팔로우 윤곽선">
            <a:extLst>
              <a:ext uri="{FF2B5EF4-FFF2-40B4-BE49-F238E27FC236}">
                <a16:creationId xmlns:a16="http://schemas.microsoft.com/office/drawing/2014/main" id="{AD2B831F-A438-F5C0-16B8-EC7E62F1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6695" y="5099022"/>
            <a:ext cx="914400" cy="9144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C224F63-26F7-05CF-295B-D1786BD9EAD8}"/>
              </a:ext>
            </a:extLst>
          </p:cNvPr>
          <p:cNvSpPr txBox="1"/>
          <p:nvPr/>
        </p:nvSpPr>
        <p:spPr>
          <a:xfrm>
            <a:off x="674126" y="180760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D9CBFF6-0B51-E0A1-2492-3F2C5EFE4EAC}"/>
              </a:ext>
            </a:extLst>
          </p:cNvPr>
          <p:cNvSpPr txBox="1"/>
          <p:nvPr/>
        </p:nvSpPr>
        <p:spPr>
          <a:xfrm>
            <a:off x="674126" y="3915073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37AEFC-660A-5A0F-E377-DDDE61A80175}"/>
              </a:ext>
            </a:extLst>
          </p:cNvPr>
          <p:cNvSpPr txBox="1"/>
          <p:nvPr/>
        </p:nvSpPr>
        <p:spPr>
          <a:xfrm>
            <a:off x="2793146" y="2987154"/>
            <a:ext cx="13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mikim3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C935F6-C9A5-3673-020C-7F4C19EBFA17}"/>
              </a:ext>
            </a:extLst>
          </p:cNvPr>
          <p:cNvSpPr txBox="1"/>
          <p:nvPr/>
        </p:nvSpPr>
        <p:spPr>
          <a:xfrm>
            <a:off x="2793146" y="4857428"/>
            <a:ext cx="13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mikim3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607DA8-59A0-E2E6-94AC-47C6E67D1175}"/>
              </a:ext>
            </a:extLst>
          </p:cNvPr>
          <p:cNvSpPr txBox="1"/>
          <p:nvPr/>
        </p:nvSpPr>
        <p:spPr>
          <a:xfrm>
            <a:off x="9383275" y="235233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 </a:t>
            </a:r>
            <a:r>
              <a:rPr lang="ko-KR" altLang="en-US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6709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7C6AAB-AC1C-8800-EF1E-107BD856842B}"/>
              </a:ext>
            </a:extLst>
          </p:cNvPr>
          <p:cNvSpPr/>
          <p:nvPr/>
        </p:nvSpPr>
        <p:spPr>
          <a:xfrm>
            <a:off x="2292663" y="769375"/>
            <a:ext cx="3531006" cy="727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대화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96C45C-E36D-6192-2482-822D91F359B6}"/>
              </a:ext>
            </a:extLst>
          </p:cNvPr>
          <p:cNvSpPr/>
          <p:nvPr/>
        </p:nvSpPr>
        <p:spPr>
          <a:xfrm>
            <a:off x="2293889" y="769375"/>
            <a:ext cx="3529780" cy="57322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3B900-8888-D774-955A-64E7A3E4BD94}"/>
              </a:ext>
            </a:extLst>
          </p:cNvPr>
          <p:cNvSpPr txBox="1"/>
          <p:nvPr/>
        </p:nvSpPr>
        <p:spPr>
          <a:xfrm>
            <a:off x="2292662" y="6136491"/>
            <a:ext cx="352978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C06FA-6490-BFB2-15B1-CBB6B745B4D3}"/>
              </a:ext>
            </a:extLst>
          </p:cNvPr>
          <p:cNvSpPr txBox="1"/>
          <p:nvPr/>
        </p:nvSpPr>
        <p:spPr>
          <a:xfrm>
            <a:off x="2291435" y="6142081"/>
            <a:ext cx="44246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2A62-75BE-AF0C-C309-E4179670C8B6}"/>
              </a:ext>
            </a:extLst>
          </p:cNvPr>
          <p:cNvSpPr txBox="1"/>
          <p:nvPr/>
        </p:nvSpPr>
        <p:spPr>
          <a:xfrm>
            <a:off x="2758473" y="6137839"/>
            <a:ext cx="107610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대화목록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3F010-8E5F-9CC5-22E6-7611C68B5131}"/>
              </a:ext>
            </a:extLst>
          </p:cNvPr>
          <p:cNvSpPr txBox="1"/>
          <p:nvPr/>
        </p:nvSpPr>
        <p:spPr>
          <a:xfrm>
            <a:off x="3845787" y="6139286"/>
            <a:ext cx="94613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 err="1"/>
              <a:t>공개방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4EE4-64C8-34EE-5369-85D6B687E82A}"/>
              </a:ext>
            </a:extLst>
          </p:cNvPr>
          <p:cNvSpPr txBox="1"/>
          <p:nvPr/>
        </p:nvSpPr>
        <p:spPr>
          <a:xfrm>
            <a:off x="4816498" y="6151292"/>
            <a:ext cx="102008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게임하기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71300-44DE-DD21-9D5D-3D057961725E}"/>
              </a:ext>
            </a:extLst>
          </p:cNvPr>
          <p:cNvSpPr txBox="1"/>
          <p:nvPr/>
        </p:nvSpPr>
        <p:spPr>
          <a:xfrm>
            <a:off x="3347261" y="19085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참여방</a:t>
            </a:r>
            <a:r>
              <a:rPr lang="ko-KR" altLang="en-US" dirty="0"/>
              <a:t> 이름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B86914D-62FA-80F9-6F22-24D0CACCCBF7}"/>
              </a:ext>
            </a:extLst>
          </p:cNvPr>
          <p:cNvSpPr/>
          <p:nvPr/>
        </p:nvSpPr>
        <p:spPr>
          <a:xfrm>
            <a:off x="2733899" y="2448233"/>
            <a:ext cx="2605018" cy="2182761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92615-13DB-F4D8-15A0-6A573BC96002}"/>
              </a:ext>
            </a:extLst>
          </p:cNvPr>
          <p:cNvSpPr txBox="1"/>
          <p:nvPr/>
        </p:nvSpPr>
        <p:spPr>
          <a:xfrm>
            <a:off x="3000595" y="322787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버튼 눌렀을 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E7972E-E76A-798F-1110-86A23EC1F3D0}"/>
              </a:ext>
            </a:extLst>
          </p:cNvPr>
          <p:cNvSpPr/>
          <p:nvPr/>
        </p:nvSpPr>
        <p:spPr>
          <a:xfrm>
            <a:off x="3000596" y="2644621"/>
            <a:ext cx="2104100" cy="456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방제</a:t>
            </a:r>
            <a:r>
              <a:rPr lang="en-US" altLang="ko-KR" dirty="0"/>
              <a:t>: </a:t>
            </a:r>
            <a:r>
              <a:rPr lang="ko-KR" altLang="en-US" dirty="0" err="1"/>
              <a:t>블라블라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9F2E93-81A0-F556-C6A4-D06F07DE2B6E}"/>
              </a:ext>
            </a:extLst>
          </p:cNvPr>
          <p:cNvSpPr/>
          <p:nvPr/>
        </p:nvSpPr>
        <p:spPr>
          <a:xfrm>
            <a:off x="3000595" y="3172087"/>
            <a:ext cx="2104101" cy="967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초 대 방</a:t>
            </a:r>
            <a:endParaRPr lang="en-US" altLang="ko-KR" dirty="0"/>
          </a:p>
          <a:p>
            <a:r>
              <a:rPr lang="ko-KR" altLang="en-US" dirty="0"/>
              <a:t>공 개 방</a:t>
            </a:r>
            <a:endParaRPr lang="en-US" altLang="ko-KR" dirty="0"/>
          </a:p>
          <a:p>
            <a:r>
              <a:rPr lang="ko-KR" altLang="en-US" dirty="0"/>
              <a:t>비공개방</a:t>
            </a:r>
          </a:p>
        </p:txBody>
      </p:sp>
      <p:pic>
        <p:nvPicPr>
          <p:cNvPr id="29" name="그래픽 28" descr="확인란 선택됨 단색으로 채워진">
            <a:extLst>
              <a:ext uri="{FF2B5EF4-FFF2-40B4-BE49-F238E27FC236}">
                <a16:creationId xmlns:a16="http://schemas.microsoft.com/office/drawing/2014/main" id="{4045589F-1973-040E-4C92-CA66D2AD0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939" y="3159797"/>
            <a:ext cx="481969" cy="48196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4A8005-621F-2212-917F-F7C8D2B31040}"/>
              </a:ext>
            </a:extLst>
          </p:cNvPr>
          <p:cNvSpPr/>
          <p:nvPr/>
        </p:nvSpPr>
        <p:spPr>
          <a:xfrm>
            <a:off x="4664103" y="3560343"/>
            <a:ext cx="255639" cy="2493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8D9EC9-BF80-374D-D392-F3C9E649DB43}"/>
              </a:ext>
            </a:extLst>
          </p:cNvPr>
          <p:cNvSpPr/>
          <p:nvPr/>
        </p:nvSpPr>
        <p:spPr>
          <a:xfrm>
            <a:off x="4664103" y="3858346"/>
            <a:ext cx="255639" cy="2493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3DF434-B98B-9A4B-DDB6-2E0BB81273EA}"/>
              </a:ext>
            </a:extLst>
          </p:cNvPr>
          <p:cNvSpPr/>
          <p:nvPr/>
        </p:nvSpPr>
        <p:spPr>
          <a:xfrm>
            <a:off x="3000595" y="4208229"/>
            <a:ext cx="2104101" cy="237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trike="sngStrike" dirty="0"/>
              <a:t>비밀번호</a:t>
            </a:r>
          </a:p>
        </p:txBody>
      </p:sp>
      <p:pic>
        <p:nvPicPr>
          <p:cNvPr id="33" name="그래픽 32" descr="배지 팔로우 윤곽선">
            <a:extLst>
              <a:ext uri="{FF2B5EF4-FFF2-40B4-BE49-F238E27FC236}">
                <a16:creationId xmlns:a16="http://schemas.microsoft.com/office/drawing/2014/main" id="{D2C3A554-291C-11F8-800C-27F15E943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498" y="5143219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B3B07E0-5B21-1E55-F43F-5F4380355D6C}"/>
              </a:ext>
            </a:extLst>
          </p:cNvPr>
          <p:cNvSpPr txBox="1"/>
          <p:nvPr/>
        </p:nvSpPr>
        <p:spPr>
          <a:xfrm>
            <a:off x="6226141" y="54079"/>
            <a:ext cx="370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</a:t>
            </a:r>
            <a:r>
              <a:rPr lang="ko-KR" altLang="en-US" dirty="0"/>
              <a:t>은 유저 프로필을 눌렀을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프로필 창에서 띄우기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951779-CA9B-22B3-61E3-1970544B7504}"/>
              </a:ext>
            </a:extLst>
          </p:cNvPr>
          <p:cNvSpPr/>
          <p:nvPr/>
        </p:nvSpPr>
        <p:spPr>
          <a:xfrm>
            <a:off x="6325918" y="769375"/>
            <a:ext cx="3529780" cy="727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공개방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채팅방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102247-EA4A-F15E-D32D-F0A5FD126776}"/>
              </a:ext>
            </a:extLst>
          </p:cNvPr>
          <p:cNvSpPr/>
          <p:nvPr/>
        </p:nvSpPr>
        <p:spPr>
          <a:xfrm>
            <a:off x="6325918" y="769375"/>
            <a:ext cx="3529780" cy="57322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D91917-1CEF-B7D2-4A18-95BCCFF54DEF}"/>
              </a:ext>
            </a:extLst>
          </p:cNvPr>
          <p:cNvSpPr/>
          <p:nvPr/>
        </p:nvSpPr>
        <p:spPr>
          <a:xfrm>
            <a:off x="6524451" y="2202427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하이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E652A39-AA71-1E2A-F1C4-DA22797FD605}"/>
              </a:ext>
            </a:extLst>
          </p:cNvPr>
          <p:cNvSpPr/>
          <p:nvPr/>
        </p:nvSpPr>
        <p:spPr>
          <a:xfrm>
            <a:off x="8862639" y="3440985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안녕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55910B8-1E7D-538B-6090-E3B432CD0D93}"/>
              </a:ext>
            </a:extLst>
          </p:cNvPr>
          <p:cNvSpPr/>
          <p:nvPr/>
        </p:nvSpPr>
        <p:spPr>
          <a:xfrm>
            <a:off x="6524452" y="4323736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뭐함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4501DD8-0B0F-4193-4275-FB3435860F75}"/>
              </a:ext>
            </a:extLst>
          </p:cNvPr>
          <p:cNvSpPr/>
          <p:nvPr/>
        </p:nvSpPr>
        <p:spPr>
          <a:xfrm>
            <a:off x="8862638" y="5294673"/>
            <a:ext cx="796413" cy="471948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1" name="그림 40" descr="블랙, 어둠이(가) 표시된 사진&#10;&#10;자동 생성된 설명">
            <a:extLst>
              <a:ext uri="{FF2B5EF4-FFF2-40B4-BE49-F238E27FC236}">
                <a16:creationId xmlns:a16="http://schemas.microsoft.com/office/drawing/2014/main" id="{7BC9D953-5AB2-8F68-53DF-D2910B65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99" y="975977"/>
            <a:ext cx="369949" cy="3699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A6234DF-421E-229B-443B-30B1796C3EC6}"/>
              </a:ext>
            </a:extLst>
          </p:cNvPr>
          <p:cNvSpPr txBox="1"/>
          <p:nvPr/>
        </p:nvSpPr>
        <p:spPr>
          <a:xfrm>
            <a:off x="6340510" y="6138738"/>
            <a:ext cx="44246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A7436C-A12A-723B-EDE7-99F5741A3BC8}"/>
              </a:ext>
            </a:extLst>
          </p:cNvPr>
          <p:cNvSpPr txBox="1"/>
          <p:nvPr/>
        </p:nvSpPr>
        <p:spPr>
          <a:xfrm>
            <a:off x="6807548" y="6134496"/>
            <a:ext cx="1076109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대화목록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CD3F82-E947-8CFD-AD73-EE4678433935}"/>
              </a:ext>
            </a:extLst>
          </p:cNvPr>
          <p:cNvSpPr txBox="1"/>
          <p:nvPr/>
        </p:nvSpPr>
        <p:spPr>
          <a:xfrm>
            <a:off x="7894862" y="6135943"/>
            <a:ext cx="946137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 err="1"/>
              <a:t>공개방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6517AC-5E23-0971-5029-C385647B5F0C}"/>
              </a:ext>
            </a:extLst>
          </p:cNvPr>
          <p:cNvSpPr txBox="1"/>
          <p:nvPr/>
        </p:nvSpPr>
        <p:spPr>
          <a:xfrm>
            <a:off x="8865573" y="6147949"/>
            <a:ext cx="1020088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z="1600" dirty="0"/>
              <a:t>게임하기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0FFE1D-4D50-6E2E-F9D7-408A2F4F7B8E}"/>
              </a:ext>
            </a:extLst>
          </p:cNvPr>
          <p:cNvSpPr txBox="1"/>
          <p:nvPr/>
        </p:nvSpPr>
        <p:spPr>
          <a:xfrm>
            <a:off x="6714908" y="1846939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6F4807-87F7-9329-DBAC-82C19B857AA8}"/>
              </a:ext>
            </a:extLst>
          </p:cNvPr>
          <p:cNvSpPr txBox="1"/>
          <p:nvPr/>
        </p:nvSpPr>
        <p:spPr>
          <a:xfrm>
            <a:off x="6714908" y="395440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71FFE-DB49-C9A1-A92D-B39DF98D9F54}"/>
              </a:ext>
            </a:extLst>
          </p:cNvPr>
          <p:cNvSpPr txBox="1"/>
          <p:nvPr/>
        </p:nvSpPr>
        <p:spPr>
          <a:xfrm>
            <a:off x="8770866" y="3099798"/>
            <a:ext cx="13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mikim3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3E4DF-5AF5-D848-89B1-6D5ED8238C57}"/>
              </a:ext>
            </a:extLst>
          </p:cNvPr>
          <p:cNvSpPr txBox="1"/>
          <p:nvPr/>
        </p:nvSpPr>
        <p:spPr>
          <a:xfrm>
            <a:off x="8887900" y="4958553"/>
            <a:ext cx="13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jimin</a:t>
            </a:r>
            <a:endParaRPr lang="ko-KR" altLang="en-US" dirty="0"/>
          </a:p>
        </p:txBody>
      </p:sp>
      <p:pic>
        <p:nvPicPr>
          <p:cNvPr id="54" name="그래픽 53" descr="커서 단색으로 채워진">
            <a:extLst>
              <a:ext uri="{FF2B5EF4-FFF2-40B4-BE49-F238E27FC236}">
                <a16:creationId xmlns:a16="http://schemas.microsoft.com/office/drawing/2014/main" id="{6552FAB4-9756-FF58-1AD0-1388E55DE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49750" y="3223695"/>
            <a:ext cx="505948" cy="505948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CD9DBFA-52B0-1A3A-79A7-3730412AAE91}"/>
              </a:ext>
            </a:extLst>
          </p:cNvPr>
          <p:cNvSpPr/>
          <p:nvPr/>
        </p:nvSpPr>
        <p:spPr>
          <a:xfrm>
            <a:off x="6698846" y="2019559"/>
            <a:ext cx="2605018" cy="37470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5C03F16-BC5A-FCAF-6637-28534225D5D3}"/>
              </a:ext>
            </a:extLst>
          </p:cNvPr>
          <p:cNvSpPr/>
          <p:nvPr/>
        </p:nvSpPr>
        <p:spPr>
          <a:xfrm>
            <a:off x="7529419" y="3087722"/>
            <a:ext cx="914400" cy="914400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9AF009-6AFA-4D91-F3B5-6681B5EE0B21}"/>
              </a:ext>
            </a:extLst>
          </p:cNvPr>
          <p:cNvSpPr txBox="1"/>
          <p:nvPr/>
        </p:nvSpPr>
        <p:spPr>
          <a:xfrm>
            <a:off x="7649251" y="416105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jimin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8982C7-7586-7516-1ECA-F2E347FE4619}"/>
              </a:ext>
            </a:extLst>
          </p:cNvPr>
          <p:cNvSpPr txBox="1"/>
          <p:nvPr/>
        </p:nvSpPr>
        <p:spPr>
          <a:xfrm>
            <a:off x="7465060" y="477388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 </a:t>
            </a:r>
            <a:r>
              <a:rPr lang="ko-KR" altLang="en-US" dirty="0"/>
              <a:t>버튼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964C5F-ABFA-A8CE-9E25-8D9809B39227}"/>
              </a:ext>
            </a:extLst>
          </p:cNvPr>
          <p:cNvSpPr txBox="1"/>
          <p:nvPr/>
        </p:nvSpPr>
        <p:spPr>
          <a:xfrm>
            <a:off x="7551003" y="2249178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C007A8-A6F4-E864-5B18-969CC4F0B237}"/>
              </a:ext>
            </a:extLst>
          </p:cNvPr>
          <p:cNvSpPr txBox="1"/>
          <p:nvPr/>
        </p:nvSpPr>
        <p:spPr>
          <a:xfrm>
            <a:off x="6915307" y="515269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둘이 게임하기 버튼</a:t>
            </a:r>
          </a:p>
        </p:txBody>
      </p:sp>
      <p:pic>
        <p:nvPicPr>
          <p:cNvPr id="62" name="그래픽 61" descr="커서 단색으로 채워진">
            <a:extLst>
              <a:ext uri="{FF2B5EF4-FFF2-40B4-BE49-F238E27FC236}">
                <a16:creationId xmlns:a16="http://schemas.microsoft.com/office/drawing/2014/main" id="{A97D58CF-A56B-D6D8-286F-F941FBC42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3698" y="5576303"/>
            <a:ext cx="505948" cy="5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108</Words>
  <Application>Microsoft Office PowerPoint</Application>
  <PresentationFormat>와이드스크린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juyoung ha</dc:creator>
  <cp:lastModifiedBy>juyoung ha</cp:lastModifiedBy>
  <cp:revision>1</cp:revision>
  <dcterms:created xsi:type="dcterms:W3CDTF">2023-09-01T14:06:48Z</dcterms:created>
  <dcterms:modified xsi:type="dcterms:W3CDTF">2023-09-01T16:00:05Z</dcterms:modified>
</cp:coreProperties>
</file>