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23"/>
  </p:normalViewPr>
  <p:slideViewPr>
    <p:cSldViewPr snapToGrid="0" snapToObjects="1">
      <p:cViewPr varScale="1">
        <p:scale>
          <a:sx n="78" d="100"/>
          <a:sy n="78"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88C5D1-C6A3-6D4B-AEB0-556F0BF56ABD}"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49775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88C5D1-C6A3-6D4B-AEB0-556F0BF56ABD}"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30528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88C5D1-C6A3-6D4B-AEB0-556F0BF56ABD}"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52239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88C5D1-C6A3-6D4B-AEB0-556F0BF56ABD}"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132390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88C5D1-C6A3-6D4B-AEB0-556F0BF56ABD}"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71219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88C5D1-C6A3-6D4B-AEB0-556F0BF56ABD}"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18755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88C5D1-C6A3-6D4B-AEB0-556F0BF56ABD}"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8706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88C5D1-C6A3-6D4B-AEB0-556F0BF56ABD}"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80719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8C5D1-C6A3-6D4B-AEB0-556F0BF56ABD}"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80961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8C5D1-C6A3-6D4B-AEB0-556F0BF56ABD}"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6798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8C5D1-C6A3-6D4B-AEB0-556F0BF56ABD}"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9881C-954F-4640-9787-AEAA3B92F49E}" type="slidenum">
              <a:rPr lang="en-US" smtClean="0"/>
              <a:t>‹#›</a:t>
            </a:fld>
            <a:endParaRPr lang="en-US"/>
          </a:p>
        </p:txBody>
      </p:sp>
    </p:spTree>
    <p:extLst>
      <p:ext uri="{BB962C8B-B14F-4D97-AF65-F5344CB8AC3E}">
        <p14:creationId xmlns:p14="http://schemas.microsoft.com/office/powerpoint/2010/main" val="14736261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8C5D1-C6A3-6D4B-AEB0-556F0BF56ABD}"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9881C-954F-4640-9787-AEAA3B92F49E}" type="slidenum">
              <a:rPr lang="en-US" smtClean="0"/>
              <a:t>‹#›</a:t>
            </a:fld>
            <a:endParaRPr lang="en-US"/>
          </a:p>
        </p:txBody>
      </p:sp>
    </p:spTree>
    <p:extLst>
      <p:ext uri="{BB962C8B-B14F-4D97-AF65-F5344CB8AC3E}">
        <p14:creationId xmlns:p14="http://schemas.microsoft.com/office/powerpoint/2010/main" val="103064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859518"/>
          </a:xfrm>
        </p:spPr>
        <p:txBody>
          <a:bodyPr/>
          <a:lstStyle/>
          <a:p>
            <a:r>
              <a:rPr lang="en-US" dirty="0" smtClean="0"/>
              <a:t>Additional Slide</a:t>
            </a:r>
            <a:endParaRPr lang="en-US" dirty="0"/>
          </a:p>
        </p:txBody>
      </p:sp>
      <p:sp>
        <p:nvSpPr>
          <p:cNvPr id="6" name="Content Placeholder 5"/>
          <p:cNvSpPr>
            <a:spLocks noGrp="1"/>
          </p:cNvSpPr>
          <p:nvPr>
            <p:ph idx="1"/>
          </p:nvPr>
        </p:nvSpPr>
        <p:spPr>
          <a:xfrm>
            <a:off x="859971" y="1224644"/>
            <a:ext cx="10515600" cy="5421085"/>
          </a:xfrm>
        </p:spPr>
        <p:txBody>
          <a:bodyPr>
            <a:normAutofit/>
          </a:bodyPr>
          <a:lstStyle/>
          <a:p>
            <a:r>
              <a:rPr lang="en-US" sz="2000" dirty="0"/>
              <a:t>The graph can be used to explain that the symptoms of a vector born disease usually do not occur immediately when you are bitten. The time between infection (bite) and onset of symptoms is known as the </a:t>
            </a:r>
            <a:r>
              <a:rPr lang="en-US" sz="2000" i="1" dirty="0"/>
              <a:t>incubation period</a:t>
            </a:r>
            <a:r>
              <a:rPr lang="en-US" sz="2000" dirty="0" smtClean="0"/>
              <a:t>.</a:t>
            </a:r>
            <a:endParaRPr lang="en-GB" sz="2000" dirty="0"/>
          </a:p>
          <a:p>
            <a:r>
              <a:rPr lang="en-US" sz="2000" dirty="0"/>
              <a:t>It also takes time for a virus or pathogen to replicate inside the host (mosquito) before it is dangerous to other organisms. For instance, the dengue virus must replicate for approximately 12 days before it is able to infect another person.</a:t>
            </a:r>
            <a:r>
              <a:rPr lang="en-GB" sz="2000" dirty="0" smtClean="0">
                <a:effectLst/>
              </a:rPr>
              <a:t> </a:t>
            </a:r>
            <a:endParaRPr lang="en-US" sz="2000" dirty="0" smtClean="0"/>
          </a:p>
          <a:p>
            <a:endParaRPr lang="en-GB" dirty="0" smtClean="0"/>
          </a:p>
          <a:p>
            <a:endParaRPr lang="en-GB" dirty="0"/>
          </a:p>
          <a:p>
            <a:endParaRPr lang="en-GB" dirty="0" smtClean="0"/>
          </a:p>
          <a:p>
            <a:endParaRPr lang="en-GB" dirty="0"/>
          </a:p>
          <a:p>
            <a:pPr marL="0" indent="0">
              <a:buNone/>
            </a:pPr>
            <a:endParaRPr lang="en-GB" dirty="0" smtClean="0"/>
          </a:p>
          <a:p>
            <a:endParaRPr lang="en-GB" dirty="0"/>
          </a:p>
          <a:p>
            <a:pPr marL="0" indent="0">
              <a:buNone/>
            </a:pPr>
            <a:r>
              <a:rPr lang="en-US" sz="1600" dirty="0" smtClean="0"/>
              <a:t>                                                     Based on Figure 5.4 Chapter 5: pages 143-145. Borger-Smith.</a:t>
            </a:r>
            <a:endParaRPr lang="en-GB" sz="1600" dirty="0" smtClean="0"/>
          </a:p>
          <a:p>
            <a:endParaRPr lang="en-US" dirty="0"/>
          </a:p>
        </p:txBody>
      </p:sp>
      <p:pic>
        <p:nvPicPr>
          <p:cNvPr id="7" name="Picture 6"/>
          <p:cNvPicPr/>
          <p:nvPr/>
        </p:nvPicPr>
        <p:blipFill>
          <a:blip r:embed="rId2"/>
          <a:stretch>
            <a:fillRect/>
          </a:stretch>
        </p:blipFill>
        <p:spPr>
          <a:xfrm>
            <a:off x="2090057" y="3140424"/>
            <a:ext cx="7805057" cy="2786848"/>
          </a:xfrm>
          <a:prstGeom prst="rect">
            <a:avLst/>
          </a:prstGeom>
        </p:spPr>
      </p:pic>
    </p:spTree>
    <p:extLst>
      <p:ext uri="{BB962C8B-B14F-4D97-AF65-F5344CB8AC3E}">
        <p14:creationId xmlns:p14="http://schemas.microsoft.com/office/powerpoint/2010/main" val="949212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104</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Additional Slide</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Additional Slide</dc:title>
  <dc:creator>Nicholas Vamvakas</dc:creator>
  <cp:lastModifiedBy>Nicholas Vamvakas</cp:lastModifiedBy>
  <cp:revision>1</cp:revision>
  <dcterms:created xsi:type="dcterms:W3CDTF">2017-10-04T00:10:11Z</dcterms:created>
  <dcterms:modified xsi:type="dcterms:W3CDTF">2017-10-04T00:14:29Z</dcterms:modified>
</cp:coreProperties>
</file>