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31C19F-6CAF-4F47-B16D-C92378032ADE}" v="84" dt="2020-04-02T15:18:54.1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849" y="1014113"/>
            <a:ext cx="10624867" cy="48331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Credit Card #: 341406194234099 </a:t>
            </a:r>
          </a:p>
          <a:p>
            <a:pPr algn="l"/>
            <a:r>
              <a:rPr lang="en-US" dirty="0">
                <a:ea typeface="+mn-lt"/>
                <a:cs typeface="+mn-lt"/>
              </a:rPr>
              <a:t>Expiration Date: 02/2010 </a:t>
            </a:r>
          </a:p>
          <a:p>
            <a:pPr algn="l"/>
            <a:r>
              <a:rPr lang="en-US" dirty="0">
                <a:ea typeface="+mn-lt"/>
                <a:cs typeface="+mn-lt"/>
              </a:rPr>
              <a:t>Name on Credit Card: Timothy Patterson </a:t>
            </a:r>
          </a:p>
          <a:p>
            <a:pPr algn="l"/>
            <a:r>
              <a:rPr lang="en-US" dirty="0">
                <a:ea typeface="+mn-lt"/>
                <a:cs typeface="+mn-lt"/>
              </a:rPr>
              <a:t>Billing Address of  : 1802 Parkway Street </a:t>
            </a:r>
          </a:p>
          <a:p>
            <a:pPr algn="l"/>
            <a:r>
              <a:rPr lang="en-US" b="1" dirty="0">
                <a:ea typeface="+mn-lt"/>
                <a:cs typeface="+mn-lt"/>
              </a:rPr>
              <a:t>Credit Card:  </a:t>
            </a:r>
            <a:endParaRPr lang="en-US" dirty="0"/>
          </a:p>
          <a:p>
            <a:pPr algn="l"/>
            <a:endParaRPr lang="en-US" dirty="0">
              <a:ea typeface="+mn-lt"/>
              <a:cs typeface="+mn-lt"/>
            </a:endParaRPr>
          </a:p>
          <a:p>
            <a:pPr algn="l"/>
            <a:endParaRPr lang="en-US" dirty="0">
              <a:ea typeface="+mn-lt"/>
              <a:cs typeface="+mn-lt"/>
            </a:endParaRPr>
          </a:p>
          <a:p>
            <a:pPr algn="l"/>
            <a:endParaRPr lang="en-US" dirty="0">
              <a:ea typeface="+mn-lt"/>
              <a:cs typeface="+mn-lt"/>
            </a:endParaRPr>
          </a:p>
          <a:p>
            <a:endParaRPr lang="en-US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7E0F1A-31BF-4C48-B583-490C7FFBD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996068"/>
              </p:ext>
            </p:extLst>
          </p:nvPr>
        </p:nvGraphicFramePr>
        <p:xfrm>
          <a:off x="1466490" y="1682151"/>
          <a:ext cx="8939771" cy="3333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6749">
                  <a:extLst>
                    <a:ext uri="{9D8B030D-6E8A-4147-A177-3AD203B41FA5}">
                      <a16:colId xmlns:a16="http://schemas.microsoft.com/office/drawing/2014/main" val="4036233792"/>
                    </a:ext>
                  </a:extLst>
                </a:gridCol>
                <a:gridCol w="5733022">
                  <a:extLst>
                    <a:ext uri="{9D8B030D-6E8A-4147-A177-3AD203B41FA5}">
                      <a16:colId xmlns:a16="http://schemas.microsoft.com/office/drawing/2014/main" val="2879532949"/>
                    </a:ext>
                  </a:extLst>
                </a:gridCol>
              </a:tblGrid>
              <a:tr h="40194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dirty="0">
                          <a:effectLst/>
                        </a:rPr>
                        <a:t>Credit Card #: </a:t>
                      </a:r>
                      <a:endParaRPr lang="en-US" b="0" i="0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dirty="0">
                          <a:effectLst/>
                        </a:rPr>
                        <a:t>341406194234099 </a:t>
                      </a:r>
                      <a:endParaRPr lang="en-US" b="0" i="0" dirty="0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753444753"/>
                  </a:ext>
                </a:extLst>
              </a:tr>
              <a:tr h="40194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dirty="0">
                          <a:effectLst/>
                        </a:rPr>
                        <a:t>Expiration Date: </a:t>
                      </a:r>
                      <a:endParaRPr lang="en-US" b="0" i="0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dirty="0">
                          <a:effectLst/>
                        </a:rPr>
                        <a:t>02/2010 </a:t>
                      </a:r>
                      <a:endParaRPr lang="en-US" b="0" i="0" dirty="0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84072746"/>
                  </a:ext>
                </a:extLst>
              </a:tr>
              <a:tr h="40194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dirty="0">
                          <a:effectLst/>
                        </a:rPr>
                        <a:t>Name on Credit Card: </a:t>
                      </a:r>
                      <a:endParaRPr lang="en-US" b="0" i="0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dirty="0">
                          <a:effectLst/>
                        </a:rPr>
                        <a:t>Timothy Patterson </a:t>
                      </a:r>
                      <a:endParaRPr lang="en-US" b="0" i="0" dirty="0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15451137"/>
                  </a:ext>
                </a:extLst>
              </a:tr>
              <a:tr h="40194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dirty="0">
                          <a:effectLst/>
                        </a:rPr>
                        <a:t>Billing Address of </a:t>
                      </a:r>
                      <a:endParaRPr lang="en-US" b="0" i="0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dirty="0">
                          <a:effectLst/>
                        </a:rPr>
                        <a:t>1802 Parkway Street </a:t>
                      </a:r>
                      <a:endParaRPr lang="en-US" b="0" i="0" dirty="0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28382385"/>
                  </a:ext>
                </a:extLst>
              </a:tr>
              <a:tr h="40194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dirty="0">
                          <a:effectLst/>
                        </a:rPr>
                        <a:t>Credit Card: </a:t>
                      </a:r>
                      <a:endParaRPr lang="en-US" b="0" i="0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dirty="0">
                          <a:effectLst/>
                        </a:rPr>
                        <a:t>Apt. # 178 </a:t>
                      </a:r>
                      <a:endParaRPr lang="en-US" b="0" i="0" dirty="0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928919679"/>
                  </a:ext>
                </a:extLst>
              </a:tr>
              <a:tr h="425584">
                <a:tc>
                  <a:txBody>
                    <a:bodyPr/>
                    <a:lstStyle/>
                    <a:p>
                      <a:pPr algn="l" rtl="0" fontAlgn="base"/>
                      <a:endParaRPr lang="en-US" sz="1200" b="0" i="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dirty="0">
                          <a:effectLst/>
                        </a:rPr>
                        <a:t>San Diego, CA 90121 </a:t>
                      </a:r>
                      <a:endParaRPr lang="en-US" b="0" i="0" dirty="0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468437739"/>
                  </a:ext>
                </a:extLst>
              </a:tr>
              <a:tr h="472871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dirty="0">
                          <a:effectLst/>
                        </a:rPr>
                        <a:t>Authorized Card </a:t>
                      </a:r>
                      <a:endParaRPr lang="en-US" b="0" i="0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dirty="0">
                          <a:effectLst/>
                        </a:rPr>
                        <a:t>Timothy Patterson </a:t>
                      </a:r>
                      <a:endParaRPr lang="en-US" b="0" i="0" dirty="0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47580758"/>
                  </a:ext>
                </a:extLst>
              </a:tr>
              <a:tr h="425584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dirty="0">
                          <a:effectLst/>
                        </a:rPr>
                        <a:t>Holder Signature: </a:t>
                      </a:r>
                      <a:endParaRPr lang="en-US" b="0" i="0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1200" b="0" i="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272963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1049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37</cp:revision>
  <dcterms:created xsi:type="dcterms:W3CDTF">2020-04-02T15:15:05Z</dcterms:created>
  <dcterms:modified xsi:type="dcterms:W3CDTF">2020-04-02T15:19:17Z</dcterms:modified>
</cp:coreProperties>
</file>