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58" r:id="rId5"/>
    <p:sldId id="267" r:id="rId6"/>
    <p:sldId id="260" r:id="rId7"/>
    <p:sldId id="268" r:id="rId8"/>
    <p:sldId id="263" r:id="rId9"/>
    <p:sldId id="262" r:id="rId10"/>
    <p:sldId id="261" r:id="rId11"/>
    <p:sldId id="264" r:id="rId12"/>
    <p:sldId id="26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218"/>
    <a:srgbClr val="844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36" d="100"/>
          <a:sy n="136" d="100"/>
        </p:scale>
        <p:origin x="-36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3323-0646-4058-A78A-D487C6749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17A5A-A67D-4873-B2D4-4492406DE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9CD0-1734-4F50-BE79-E3858648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9A43-895A-4D38-97F7-012B239E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67FE-7474-458D-8884-CC50D443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5170-3E54-4ADA-9142-B1787787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191C-0C07-41DE-92AC-F371029E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2FB8-84B7-4031-A5AC-9BC8BDA5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5732-275B-44C4-B025-9C874441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DDCB-5022-4D19-953B-67B14064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A1F1B-0191-48C6-AF97-4C7CA6D50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440B-7B1D-4316-96AF-3B4B2397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B93D-592D-4DA9-898D-B7AD67D9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F028-66ED-4298-AB3B-BFC769B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33FF-9117-4D60-A45B-308F5A47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31E5-FBB2-45A3-B402-13CC940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AB97-06F8-488B-9200-32E5E64C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14E8-78ED-46AD-B41E-C45501D8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C0C-B48E-483A-AF12-944EA4B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EF27-D946-4FC9-B220-98559F68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16AF-9AA9-4D9E-9ADA-29F6547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A50-22CC-478D-9DF0-086988C0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059F-7FA6-4742-BCEE-9BB4B65C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D39B-D7B3-4BED-B7CA-9EC1AEE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EFD5-CE84-4F68-825B-AAA7E92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B10D-7C48-48DA-B885-A6687F90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BA03-A5C6-42F1-B9E2-39896FC5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3202-9955-4682-841D-E3536994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303B-10EB-470B-8D2D-E66F82D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8552-94A0-4235-8B41-D658E8F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96E2-0D65-4EE0-832B-035C1442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F90B-02B4-454B-95C9-61C96BBE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66CD-8EB3-461D-96EF-E8CCDA9A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53C8-593E-4242-8B84-0786930E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F1BCF-5647-446C-AB0A-9D33966C4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F8276-2528-426B-B3A2-93D20ADB7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C243D-F566-4AC8-8FF6-955067FA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23345-9C7F-4B9E-9691-3CD75535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32469-EC8F-4189-A0EE-B34B86E5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6AB6-46D4-4F4E-A8DE-2BD6BFB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FC5A-4F86-4854-A3B9-3B224F94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31875-CE4A-49A6-8C3D-E2CCBA83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77F15-A175-4BD3-BEA3-E405D139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E3308-A5FC-4A6C-874A-71D4D79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482FF-AD68-4E20-8A02-10E0BFCD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0F694-57D8-40C3-AC9B-6838D961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CD96-CD00-424B-84AA-C4F9C645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FE27-F0E0-4BC9-B8AB-C970CD47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F3C66-C48B-4749-A433-A8581747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851C-239E-4325-913E-3D60DFE9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F9B4C-20D3-4E5D-95C7-3AB0A4F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0CCAD-E7B6-48E4-9BAC-40C1FF84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C42F-F12C-4A11-8878-4EB5BD74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35C72-1125-489E-A708-35E3BC10F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E6B54-E57B-411C-9B04-A450C4F9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14F2-AFA8-41E2-BF90-0FB2C9EF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761D-5F94-48F4-91A7-58FE08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15C6-05E4-424E-86FC-741AEEB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4E1C-D3B2-4A23-A8E5-2A441616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10E87-D43A-4951-A5C7-3EA91412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39A1-14EA-49E6-934D-44B9BD657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7A65-EE58-4E9E-BCA0-84395999005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7F36-E93B-46DB-BD01-6F2B693C3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B595-E1C0-40B3-93B4-1CF06AE96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7402D-C509-45B1-9CF7-F3742C700437}"/>
              </a:ext>
            </a:extLst>
          </p:cNvPr>
          <p:cNvSpPr txBox="1"/>
          <p:nvPr/>
        </p:nvSpPr>
        <p:spPr>
          <a:xfrm>
            <a:off x="1581126" y="1475619"/>
            <a:ext cx="855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fraction of the whole rectangle is shaded?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64C34-2675-4BE6-B113-AFC4F590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03" y="1998839"/>
            <a:ext cx="4762593" cy="3606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81F724-9BB7-4952-B4C5-58F347156EB6}"/>
              </a:ext>
            </a:extLst>
          </p:cNvPr>
          <p:cNvSpPr txBox="1"/>
          <p:nvPr/>
        </p:nvSpPr>
        <p:spPr>
          <a:xfrm>
            <a:off x="145143" y="87086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Part-whole item</a:t>
            </a:r>
          </a:p>
        </p:txBody>
      </p:sp>
    </p:spTree>
    <p:extLst>
      <p:ext uri="{BB962C8B-B14F-4D97-AF65-F5344CB8AC3E}">
        <p14:creationId xmlns:p14="http://schemas.microsoft.com/office/powerpoint/2010/main" val="319756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13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0200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0200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59860A-EEB3-46B3-B176-BD5E3D9888E0}"/>
              </a:ext>
            </a:extLst>
          </p:cNvPr>
          <p:cNvSpPr txBox="1"/>
          <p:nvPr/>
        </p:nvSpPr>
        <p:spPr>
          <a:xfrm>
            <a:off x="2239158" y="637099"/>
            <a:ext cx="74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Prompt: Split eight counters evenly between four people.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B7879-D769-444B-BE83-D55024B5B1E0}"/>
              </a:ext>
            </a:extLst>
          </p:cNvPr>
          <p:cNvSpPr/>
          <p:nvPr/>
        </p:nvSpPr>
        <p:spPr>
          <a:xfrm>
            <a:off x="1719743" y="1317072"/>
            <a:ext cx="2365695" cy="236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2E7FE8-D9FC-4354-AC28-036CA9A86A4D}"/>
              </a:ext>
            </a:extLst>
          </p:cNvPr>
          <p:cNvSpPr/>
          <p:nvPr/>
        </p:nvSpPr>
        <p:spPr>
          <a:xfrm>
            <a:off x="4913151" y="1326859"/>
            <a:ext cx="2365695" cy="236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7A960-84E6-4011-90FD-DB341A7E1307}"/>
              </a:ext>
            </a:extLst>
          </p:cNvPr>
          <p:cNvSpPr/>
          <p:nvPr/>
        </p:nvSpPr>
        <p:spPr>
          <a:xfrm>
            <a:off x="8106559" y="1317071"/>
            <a:ext cx="2365695" cy="236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39C79-B9AA-45BE-A589-4DD344CEA40A}"/>
              </a:ext>
            </a:extLst>
          </p:cNvPr>
          <p:cNvSpPr/>
          <p:nvPr/>
        </p:nvSpPr>
        <p:spPr>
          <a:xfrm>
            <a:off x="2286000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55A82A-5970-4F57-A089-114DE6190A82}"/>
              </a:ext>
            </a:extLst>
          </p:cNvPr>
          <p:cNvSpPr/>
          <p:nvPr/>
        </p:nvSpPr>
        <p:spPr>
          <a:xfrm>
            <a:off x="2597791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67EE42-BB97-4DF6-B456-C9BFDE201DDD}"/>
              </a:ext>
            </a:extLst>
          </p:cNvPr>
          <p:cNvSpPr/>
          <p:nvPr/>
        </p:nvSpPr>
        <p:spPr>
          <a:xfrm>
            <a:off x="2917970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A97977-7D6E-414B-B703-AD6F30A673AE}"/>
              </a:ext>
            </a:extLst>
          </p:cNvPr>
          <p:cNvSpPr/>
          <p:nvPr/>
        </p:nvSpPr>
        <p:spPr>
          <a:xfrm>
            <a:off x="3229761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2D4E1-1C6B-4737-BEAA-ED4ABBCC891B}"/>
              </a:ext>
            </a:extLst>
          </p:cNvPr>
          <p:cNvSpPr/>
          <p:nvPr/>
        </p:nvSpPr>
        <p:spPr>
          <a:xfrm>
            <a:off x="2286000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C3F24A-9F7B-4401-B270-11E67E9DAC2A}"/>
              </a:ext>
            </a:extLst>
          </p:cNvPr>
          <p:cNvSpPr/>
          <p:nvPr/>
        </p:nvSpPr>
        <p:spPr>
          <a:xfrm>
            <a:off x="2597791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5946E-2F0F-4373-8C4E-E8B30D2F5CC3}"/>
              </a:ext>
            </a:extLst>
          </p:cNvPr>
          <p:cNvSpPr/>
          <p:nvPr/>
        </p:nvSpPr>
        <p:spPr>
          <a:xfrm>
            <a:off x="2917970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FF3D48-23FA-4FF0-ADD6-F11CF9889791}"/>
              </a:ext>
            </a:extLst>
          </p:cNvPr>
          <p:cNvSpPr/>
          <p:nvPr/>
        </p:nvSpPr>
        <p:spPr>
          <a:xfrm>
            <a:off x="3229761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F6650D-CC9D-4437-B341-A71F25FFCAD1}"/>
              </a:ext>
            </a:extLst>
          </p:cNvPr>
          <p:cNvSpPr/>
          <p:nvPr/>
        </p:nvSpPr>
        <p:spPr>
          <a:xfrm>
            <a:off x="5670955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EE37D1-E932-4CE6-BE88-AD5C9ED91318}"/>
              </a:ext>
            </a:extLst>
          </p:cNvPr>
          <p:cNvSpPr/>
          <p:nvPr/>
        </p:nvSpPr>
        <p:spPr>
          <a:xfrm>
            <a:off x="5975754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D8A78C-16CB-4905-8340-16075FFA3AC5}"/>
              </a:ext>
            </a:extLst>
          </p:cNvPr>
          <p:cNvSpPr/>
          <p:nvPr/>
        </p:nvSpPr>
        <p:spPr>
          <a:xfrm>
            <a:off x="6312714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BF9A1E-EEB5-45F8-B52F-53079025AA46}"/>
              </a:ext>
            </a:extLst>
          </p:cNvPr>
          <p:cNvSpPr/>
          <p:nvPr/>
        </p:nvSpPr>
        <p:spPr>
          <a:xfrm>
            <a:off x="5831391" y="213546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324BD5-911D-4E65-8E62-D2FA1D8A7466}"/>
              </a:ext>
            </a:extLst>
          </p:cNvPr>
          <p:cNvSpPr/>
          <p:nvPr/>
        </p:nvSpPr>
        <p:spPr>
          <a:xfrm>
            <a:off x="6193868" y="2143387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614838-C520-4F72-B56A-F3141D3CD0B4}"/>
              </a:ext>
            </a:extLst>
          </p:cNvPr>
          <p:cNvSpPr/>
          <p:nvPr/>
        </p:nvSpPr>
        <p:spPr>
          <a:xfrm>
            <a:off x="5826150" y="263402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1F56D3-89CF-455B-90ED-9323476C56B0}"/>
              </a:ext>
            </a:extLst>
          </p:cNvPr>
          <p:cNvSpPr/>
          <p:nvPr/>
        </p:nvSpPr>
        <p:spPr>
          <a:xfrm>
            <a:off x="6193868" y="2628895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B32185-612F-46E9-B5DC-5DEAC4FE83BA}"/>
              </a:ext>
            </a:extLst>
          </p:cNvPr>
          <p:cNvSpPr/>
          <p:nvPr/>
        </p:nvSpPr>
        <p:spPr>
          <a:xfrm>
            <a:off x="5986941" y="312442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59F800-44FE-4DEF-87C0-205D7F459564}"/>
              </a:ext>
            </a:extLst>
          </p:cNvPr>
          <p:cNvSpPr/>
          <p:nvPr/>
        </p:nvSpPr>
        <p:spPr>
          <a:xfrm>
            <a:off x="2175545" y="157293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6362F-3073-443A-96F4-11B9B2EA92E3}"/>
              </a:ext>
            </a:extLst>
          </p:cNvPr>
          <p:cNvSpPr/>
          <p:nvPr/>
        </p:nvSpPr>
        <p:spPr>
          <a:xfrm>
            <a:off x="2175545" y="2069285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156506-7D5A-4D0C-BA09-6CE72527BD5A}"/>
              </a:ext>
            </a:extLst>
          </p:cNvPr>
          <p:cNvSpPr/>
          <p:nvPr/>
        </p:nvSpPr>
        <p:spPr>
          <a:xfrm>
            <a:off x="5424880" y="157293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283665-ABD9-4606-92EA-A06889B4DABC}"/>
              </a:ext>
            </a:extLst>
          </p:cNvPr>
          <p:cNvSpPr/>
          <p:nvPr/>
        </p:nvSpPr>
        <p:spPr>
          <a:xfrm>
            <a:off x="5424880" y="2069285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05CBBA-ED9E-4C73-B010-0BA0216B1E3D}"/>
              </a:ext>
            </a:extLst>
          </p:cNvPr>
          <p:cNvSpPr/>
          <p:nvPr/>
        </p:nvSpPr>
        <p:spPr>
          <a:xfrm>
            <a:off x="5430473" y="2560159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9D825D-A82D-42F2-9B08-ED334F864880}"/>
              </a:ext>
            </a:extLst>
          </p:cNvPr>
          <p:cNvSpPr/>
          <p:nvPr/>
        </p:nvSpPr>
        <p:spPr>
          <a:xfrm>
            <a:off x="5424880" y="3046140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5AE89A-04D7-411C-9194-E5D552C15D25}"/>
              </a:ext>
            </a:extLst>
          </p:cNvPr>
          <p:cNvSpPr/>
          <p:nvPr/>
        </p:nvSpPr>
        <p:spPr>
          <a:xfrm>
            <a:off x="9159379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10CF29-7C74-41E3-9F00-E55E084E19CD}"/>
              </a:ext>
            </a:extLst>
          </p:cNvPr>
          <p:cNvSpPr/>
          <p:nvPr/>
        </p:nvSpPr>
        <p:spPr>
          <a:xfrm>
            <a:off x="8579838" y="157293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DB4172-25DA-4F3D-8EA1-64FC5A013180}"/>
              </a:ext>
            </a:extLst>
          </p:cNvPr>
          <p:cNvSpPr/>
          <p:nvPr/>
        </p:nvSpPr>
        <p:spPr>
          <a:xfrm>
            <a:off x="9159379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6CB487-34F9-435A-8C52-E8240D08DAA3}"/>
              </a:ext>
            </a:extLst>
          </p:cNvPr>
          <p:cNvSpPr/>
          <p:nvPr/>
        </p:nvSpPr>
        <p:spPr>
          <a:xfrm>
            <a:off x="8579838" y="2069285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D80FC4-FC53-4716-A66E-DF87EF769ED5}"/>
              </a:ext>
            </a:extLst>
          </p:cNvPr>
          <p:cNvSpPr/>
          <p:nvPr/>
        </p:nvSpPr>
        <p:spPr>
          <a:xfrm>
            <a:off x="9159379" y="2634262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048AA-CC10-473D-BE9B-CFDA66E3547E}"/>
              </a:ext>
            </a:extLst>
          </p:cNvPr>
          <p:cNvSpPr/>
          <p:nvPr/>
        </p:nvSpPr>
        <p:spPr>
          <a:xfrm>
            <a:off x="8579838" y="2560159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9885BF-1C11-445A-A3D4-77FC83D9C177}"/>
              </a:ext>
            </a:extLst>
          </p:cNvPr>
          <p:cNvSpPr/>
          <p:nvPr/>
        </p:nvSpPr>
        <p:spPr>
          <a:xfrm>
            <a:off x="9159379" y="3120243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2E6DAB-0919-4ACB-9B65-181F74FA50BD}"/>
              </a:ext>
            </a:extLst>
          </p:cNvPr>
          <p:cNvSpPr/>
          <p:nvPr/>
        </p:nvSpPr>
        <p:spPr>
          <a:xfrm>
            <a:off x="8579838" y="3046140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EFAC17-F248-446E-89BF-8E34771BC549}"/>
              </a:ext>
            </a:extLst>
          </p:cNvPr>
          <p:cNvSpPr/>
          <p:nvPr/>
        </p:nvSpPr>
        <p:spPr>
          <a:xfrm>
            <a:off x="8234142" y="164703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447787-B3B7-4577-95B9-F571C1FCD043}"/>
              </a:ext>
            </a:extLst>
          </p:cNvPr>
          <p:cNvSpPr/>
          <p:nvPr/>
        </p:nvSpPr>
        <p:spPr>
          <a:xfrm>
            <a:off x="8234142" y="2143387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A95925-0FB3-4397-AB67-2F7F37874CC5}"/>
              </a:ext>
            </a:extLst>
          </p:cNvPr>
          <p:cNvSpPr/>
          <p:nvPr/>
        </p:nvSpPr>
        <p:spPr>
          <a:xfrm>
            <a:off x="8234142" y="2635307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B1E9B7-59E6-4C14-97E1-563560CBCA19}"/>
              </a:ext>
            </a:extLst>
          </p:cNvPr>
          <p:cNvSpPr/>
          <p:nvPr/>
        </p:nvSpPr>
        <p:spPr>
          <a:xfrm>
            <a:off x="8234142" y="3116041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A891C4-8FEA-43E1-967E-D6B2D50CA6C9}"/>
              </a:ext>
            </a:extLst>
          </p:cNvPr>
          <p:cNvSpPr/>
          <p:nvPr/>
        </p:nvSpPr>
        <p:spPr>
          <a:xfrm>
            <a:off x="2169601" y="2559807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DFA0D9-B3C4-40B8-8141-96291B951A93}"/>
              </a:ext>
            </a:extLst>
          </p:cNvPr>
          <p:cNvSpPr/>
          <p:nvPr/>
        </p:nvSpPr>
        <p:spPr>
          <a:xfrm>
            <a:off x="2167154" y="304450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532AAA-D41F-48EF-B307-5F5CBE480243}"/>
              </a:ext>
            </a:extLst>
          </p:cNvPr>
          <p:cNvSpPr txBox="1"/>
          <p:nvPr/>
        </p:nvSpPr>
        <p:spPr>
          <a:xfrm>
            <a:off x="1449894" y="3692554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Number of Groups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5AD04-0B21-42BA-A84A-329AF280F1B2}"/>
              </a:ext>
            </a:extLst>
          </p:cNvPr>
          <p:cNvSpPr txBox="1"/>
          <p:nvPr/>
        </p:nvSpPr>
        <p:spPr>
          <a:xfrm>
            <a:off x="4732787" y="3692554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Unequal Groups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1287B4-8C87-4E1A-B68C-6640E30C07D3}"/>
              </a:ext>
            </a:extLst>
          </p:cNvPr>
          <p:cNvSpPr txBox="1"/>
          <p:nvPr/>
        </p:nvSpPr>
        <p:spPr>
          <a:xfrm>
            <a:off x="7951364" y="3692554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Exhausting the Set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227409-BAD3-4708-B889-43607070C82D}"/>
              </a:ext>
            </a:extLst>
          </p:cNvPr>
          <p:cNvSpPr/>
          <p:nvPr/>
        </p:nvSpPr>
        <p:spPr>
          <a:xfrm>
            <a:off x="2286000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C94031-54B0-49D7-8825-920D8AB644A2}"/>
              </a:ext>
            </a:extLst>
          </p:cNvPr>
          <p:cNvSpPr/>
          <p:nvPr/>
        </p:nvSpPr>
        <p:spPr>
          <a:xfrm>
            <a:off x="2597791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78317A-BF27-4C80-B1F8-C981EA6B72CE}"/>
              </a:ext>
            </a:extLst>
          </p:cNvPr>
          <p:cNvSpPr/>
          <p:nvPr/>
        </p:nvSpPr>
        <p:spPr>
          <a:xfrm>
            <a:off x="2917970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604AA0-690D-4CE5-8C4A-EC67F3E175B0}"/>
              </a:ext>
            </a:extLst>
          </p:cNvPr>
          <p:cNvSpPr/>
          <p:nvPr/>
        </p:nvSpPr>
        <p:spPr>
          <a:xfrm>
            <a:off x="3229761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50BC47-A315-42BB-8AD0-FCB1C813F873}"/>
              </a:ext>
            </a:extLst>
          </p:cNvPr>
          <p:cNvSpPr/>
          <p:nvPr/>
        </p:nvSpPr>
        <p:spPr>
          <a:xfrm>
            <a:off x="3229761" y="213546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C57D0D5A-1D6E-413F-A89F-73327458394D}"/>
              </a:ext>
            </a:extLst>
          </p:cNvPr>
          <p:cNvSpPr/>
          <p:nvPr/>
        </p:nvSpPr>
        <p:spPr>
          <a:xfrm>
            <a:off x="2099733" y="2669419"/>
            <a:ext cx="1335314" cy="1335314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95DA1B0F-916E-4EB7-BA2D-0B2451B64DCE}"/>
              </a:ext>
            </a:extLst>
          </p:cNvPr>
          <p:cNvSpPr/>
          <p:nvPr/>
        </p:nvSpPr>
        <p:spPr>
          <a:xfrm>
            <a:off x="3739847" y="2669419"/>
            <a:ext cx="1335314" cy="1335314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B9B8E35A-3691-40B4-9E3B-20F047294DFC}"/>
              </a:ext>
            </a:extLst>
          </p:cNvPr>
          <p:cNvSpPr/>
          <p:nvPr/>
        </p:nvSpPr>
        <p:spPr>
          <a:xfrm>
            <a:off x="5428342" y="2669419"/>
            <a:ext cx="1335314" cy="13353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7840BFC-8839-4E9E-AFCB-F3017E50BB6D}"/>
              </a:ext>
            </a:extLst>
          </p:cNvPr>
          <p:cNvSpPr/>
          <p:nvPr/>
        </p:nvSpPr>
        <p:spPr>
          <a:xfrm>
            <a:off x="7068456" y="2669419"/>
            <a:ext cx="1335314" cy="13353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2213AA0-A563-4401-8875-8CA5E7549BAF}"/>
              </a:ext>
            </a:extLst>
          </p:cNvPr>
          <p:cNvSpPr/>
          <p:nvPr/>
        </p:nvSpPr>
        <p:spPr>
          <a:xfrm>
            <a:off x="8708570" y="2669419"/>
            <a:ext cx="1335314" cy="13353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7F9A-E08A-4B87-B3BE-7BF9B46BC663}"/>
              </a:ext>
            </a:extLst>
          </p:cNvPr>
          <p:cNvSpPr txBox="1"/>
          <p:nvPr/>
        </p:nvSpPr>
        <p:spPr>
          <a:xfrm>
            <a:off x="1661885" y="1964267"/>
            <a:ext cx="88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fraction of the smiley faces below are shaded?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28FD1-9144-492B-B5EC-B0C6179B8CEB}"/>
              </a:ext>
            </a:extLst>
          </p:cNvPr>
          <p:cNvSpPr/>
          <p:nvPr/>
        </p:nvSpPr>
        <p:spPr>
          <a:xfrm>
            <a:off x="1809446" y="1823962"/>
            <a:ext cx="8573105" cy="23851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977F9A-E08A-4B87-B3BE-7BF9B46BC663}"/>
              </a:ext>
            </a:extLst>
          </p:cNvPr>
          <p:cNvSpPr txBox="1"/>
          <p:nvPr/>
        </p:nvSpPr>
        <p:spPr>
          <a:xfrm>
            <a:off x="1661885" y="2318597"/>
            <a:ext cx="88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 of the smiley faces are shaded.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28FD1-9144-492B-B5EC-B0C6179B8CEB}"/>
              </a:ext>
            </a:extLst>
          </p:cNvPr>
          <p:cNvSpPr/>
          <p:nvPr/>
        </p:nvSpPr>
        <p:spPr>
          <a:xfrm>
            <a:off x="1809446" y="1823962"/>
            <a:ext cx="8573105" cy="23851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E9392-A32D-9145-B64F-B8D8910B256E}"/>
              </a:ext>
            </a:extLst>
          </p:cNvPr>
          <p:cNvSpPr txBox="1"/>
          <p:nvPr/>
        </p:nvSpPr>
        <p:spPr>
          <a:xfrm>
            <a:off x="1661885" y="3179425"/>
            <a:ext cx="88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70% of students are expected to get this item right.</a:t>
            </a:r>
          </a:p>
        </p:txBody>
      </p:sp>
    </p:spTree>
    <p:extLst>
      <p:ext uri="{BB962C8B-B14F-4D97-AF65-F5344CB8AC3E}">
        <p14:creationId xmlns:p14="http://schemas.microsoft.com/office/powerpoint/2010/main" val="417668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544D6-EF26-4227-B16A-A8F08C9DEE52}"/>
              </a:ext>
            </a:extLst>
          </p:cNvPr>
          <p:cNvSpPr txBox="1"/>
          <p:nvPr/>
        </p:nvSpPr>
        <p:spPr>
          <a:xfrm>
            <a:off x="101600" y="48381"/>
            <a:ext cx="26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6640D-1713-41B7-B39A-AD03889828CC}"/>
              </a:ext>
            </a:extLst>
          </p:cNvPr>
          <p:cNvSpPr txBox="1"/>
          <p:nvPr/>
        </p:nvSpPr>
        <p:spPr>
          <a:xfrm>
            <a:off x="1946210" y="2828835"/>
            <a:ext cx="833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friends are sharing two chocolate bars. How could they split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bars so that each friend gets the same amount of chocolate?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many bars worth of chocolate does each friend get?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A35BD8-2814-4479-B233-8C36ECB64A8E}"/>
              </a:ext>
            </a:extLst>
          </p:cNvPr>
          <p:cNvSpPr/>
          <p:nvPr/>
        </p:nvSpPr>
        <p:spPr>
          <a:xfrm>
            <a:off x="1892948" y="2773523"/>
            <a:ext cx="8440316" cy="1310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544D6-EF26-4227-B16A-A8F08C9DEE52}"/>
              </a:ext>
            </a:extLst>
          </p:cNvPr>
          <p:cNvSpPr txBox="1"/>
          <p:nvPr/>
        </p:nvSpPr>
        <p:spPr>
          <a:xfrm>
            <a:off x="101600" y="48381"/>
            <a:ext cx="26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6640D-1713-41B7-B39A-AD03889828CC}"/>
              </a:ext>
            </a:extLst>
          </p:cNvPr>
          <p:cNvSpPr txBox="1"/>
          <p:nvPr/>
        </p:nvSpPr>
        <p:spPr>
          <a:xfrm>
            <a:off x="1946210" y="2828835"/>
            <a:ext cx="8333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friends can split each bar into three equal pieces. Each friend gets 2/3 of a bar.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A35BD8-2814-4479-B233-8C36ECB64A8E}"/>
              </a:ext>
            </a:extLst>
          </p:cNvPr>
          <p:cNvSpPr/>
          <p:nvPr/>
        </p:nvSpPr>
        <p:spPr>
          <a:xfrm>
            <a:off x="1875842" y="2674868"/>
            <a:ext cx="8440316" cy="1969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51E55-5595-AF47-904A-C500ACC04BF1}"/>
              </a:ext>
            </a:extLst>
          </p:cNvPr>
          <p:cNvSpPr txBox="1"/>
          <p:nvPr/>
        </p:nvSpPr>
        <p:spPr>
          <a:xfrm>
            <a:off x="1946210" y="3715144"/>
            <a:ext cx="833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About 49%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students are expected to get this item right.</a:t>
            </a:r>
          </a:p>
        </p:txBody>
      </p:sp>
    </p:spTree>
    <p:extLst>
      <p:ext uri="{BB962C8B-B14F-4D97-AF65-F5344CB8AC3E}">
        <p14:creationId xmlns:p14="http://schemas.microsoft.com/office/powerpoint/2010/main" val="41223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C7BB80-8F1E-43AD-86E7-95CDF26D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43" y="3238473"/>
            <a:ext cx="5472877" cy="190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5DE26-17FA-424D-81B5-8E8BA31C249E}"/>
              </a:ext>
            </a:extLst>
          </p:cNvPr>
          <p:cNvSpPr txBox="1"/>
          <p:nvPr/>
        </p:nvSpPr>
        <p:spPr>
          <a:xfrm>
            <a:off x="3662439" y="3429000"/>
            <a:ext cx="52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212FE-C978-4AFC-942F-452810D1B56B}"/>
              </a:ext>
            </a:extLst>
          </p:cNvPr>
          <p:cNvSpPr txBox="1"/>
          <p:nvPr/>
        </p:nvSpPr>
        <p:spPr>
          <a:xfrm>
            <a:off x="4559906" y="3429000"/>
            <a:ext cx="73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1AF87-DB6F-4DEA-81F6-C5D9DF26EB94}"/>
              </a:ext>
            </a:extLst>
          </p:cNvPr>
          <p:cNvSpPr txBox="1"/>
          <p:nvPr/>
        </p:nvSpPr>
        <p:spPr>
          <a:xfrm>
            <a:off x="2708838" y="2453643"/>
            <a:ext cx="6487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where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 the number line below.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0B5BE8-A585-4CDB-966A-67A35558539B}"/>
              </a:ext>
            </a:extLst>
          </p:cNvPr>
          <p:cNvSpPr/>
          <p:nvPr/>
        </p:nvSpPr>
        <p:spPr>
          <a:xfrm>
            <a:off x="2598057" y="2356153"/>
            <a:ext cx="6686248" cy="16739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C7BB80-8F1E-43AD-86E7-95CDF26D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95" y="2832231"/>
            <a:ext cx="5472877" cy="190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5DE26-17FA-424D-81B5-8E8BA31C249E}"/>
              </a:ext>
            </a:extLst>
          </p:cNvPr>
          <p:cNvSpPr txBox="1"/>
          <p:nvPr/>
        </p:nvSpPr>
        <p:spPr>
          <a:xfrm>
            <a:off x="3353791" y="3022758"/>
            <a:ext cx="52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212FE-C978-4AFC-942F-452810D1B56B}"/>
              </a:ext>
            </a:extLst>
          </p:cNvPr>
          <p:cNvSpPr txBox="1"/>
          <p:nvPr/>
        </p:nvSpPr>
        <p:spPr>
          <a:xfrm>
            <a:off x="4251258" y="3022758"/>
            <a:ext cx="73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0B5BE8-A585-4CDB-966A-67A35558539B}"/>
              </a:ext>
            </a:extLst>
          </p:cNvPr>
          <p:cNvSpPr/>
          <p:nvPr/>
        </p:nvSpPr>
        <p:spPr>
          <a:xfrm>
            <a:off x="2007909" y="2356153"/>
            <a:ext cx="7276396" cy="20178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6820C-2C20-BF44-A9FB-9A5E67DA1636}"/>
              </a:ext>
            </a:extLst>
          </p:cNvPr>
          <p:cNvSpPr txBox="1"/>
          <p:nvPr/>
        </p:nvSpPr>
        <p:spPr>
          <a:xfrm>
            <a:off x="6315915" y="3040280"/>
            <a:ext cx="73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¾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779D3-768E-0940-AF04-C7CCA752CE10}"/>
              </a:ext>
            </a:extLst>
          </p:cNvPr>
          <p:cNvSpPr/>
          <p:nvPr/>
        </p:nvSpPr>
        <p:spPr>
          <a:xfrm>
            <a:off x="6589175" y="2581423"/>
            <a:ext cx="13674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51CCC-30DD-BF4F-AB6E-05A982556AA7}"/>
              </a:ext>
            </a:extLst>
          </p:cNvPr>
          <p:cNvSpPr txBox="1"/>
          <p:nvPr/>
        </p:nvSpPr>
        <p:spPr>
          <a:xfrm>
            <a:off x="1523751" y="3539285"/>
            <a:ext cx="833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22% of students are expected to get this item right.</a:t>
            </a:r>
          </a:p>
        </p:txBody>
      </p:sp>
    </p:spTree>
    <p:extLst>
      <p:ext uri="{BB962C8B-B14F-4D97-AF65-F5344CB8AC3E}">
        <p14:creationId xmlns:p14="http://schemas.microsoft.com/office/powerpoint/2010/main" val="415052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1963F-C554-4D57-9E86-6A115A58C8BF}"/>
              </a:ext>
            </a:extLst>
          </p:cNvPr>
          <p:cNvSpPr txBox="1"/>
          <p:nvPr/>
        </p:nvSpPr>
        <p:spPr>
          <a:xfrm>
            <a:off x="1843746" y="1851436"/>
            <a:ext cx="8504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Jamie usually makes punch by mixing 2 cups of orange juice with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3 cups of pineapple juice. This time, she wants it to have a stronger orange flavor. Which of the following ratios of orange juice to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pineapple juice could she use?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4:6		B) 2:4		C) 4:3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E29E4C-E918-437B-98DC-EA40B4996C41}"/>
              </a:ext>
            </a:extLst>
          </p:cNvPr>
          <p:cNvSpPr/>
          <p:nvPr/>
        </p:nvSpPr>
        <p:spPr>
          <a:xfrm>
            <a:off x="1940767" y="1782146"/>
            <a:ext cx="8407486" cy="2377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D54-3F80-476B-BC6C-A5F2839D0339}"/>
              </a:ext>
            </a:extLst>
          </p:cNvPr>
          <p:cNvSpPr txBox="1"/>
          <p:nvPr/>
        </p:nvSpPr>
        <p:spPr>
          <a:xfrm>
            <a:off x="1695750" y="2293079"/>
            <a:ext cx="72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Each friend got (¼)/3 = 1/12 of the cake.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CF6B8E-C7F5-438A-946C-35B7D5ACD8AA}"/>
              </a:ext>
            </a:extLst>
          </p:cNvPr>
          <p:cNvSpPr/>
          <p:nvPr/>
        </p:nvSpPr>
        <p:spPr>
          <a:xfrm>
            <a:off x="1695750" y="2293079"/>
            <a:ext cx="7278568" cy="1260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2BA35-1226-9C4B-A734-EFBDBBC9A4C7}"/>
              </a:ext>
            </a:extLst>
          </p:cNvPr>
          <p:cNvSpPr txBox="1"/>
          <p:nvPr/>
        </p:nvSpPr>
        <p:spPr>
          <a:xfrm>
            <a:off x="1168138" y="2967335"/>
            <a:ext cx="833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15% of students are expected to get this item right.</a:t>
            </a:r>
          </a:p>
        </p:txBody>
      </p:sp>
    </p:spTree>
    <p:extLst>
      <p:ext uri="{BB962C8B-B14F-4D97-AF65-F5344CB8AC3E}">
        <p14:creationId xmlns:p14="http://schemas.microsoft.com/office/powerpoint/2010/main" val="357113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247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Wellberg</dc:creator>
  <cp:lastModifiedBy>Sanford Student</cp:lastModifiedBy>
  <cp:revision>45</cp:revision>
  <dcterms:created xsi:type="dcterms:W3CDTF">2021-08-04T14:40:17Z</dcterms:created>
  <dcterms:modified xsi:type="dcterms:W3CDTF">2022-10-07T03:15:50Z</dcterms:modified>
</cp:coreProperties>
</file>