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47" r:id="rId3"/>
    <p:sldId id="261" r:id="rId4"/>
    <p:sldId id="262" r:id="rId5"/>
    <p:sldId id="263" r:id="rId6"/>
    <p:sldId id="264" r:id="rId7"/>
    <p:sldId id="348" r:id="rId8"/>
    <p:sldId id="349" r:id="rId9"/>
    <p:sldId id="268" r:id="rId10"/>
    <p:sldId id="269" r:id="rId11"/>
    <p:sldId id="270" r:id="rId12"/>
    <p:sldId id="271" r:id="rId13"/>
    <p:sldId id="273" r:id="rId14"/>
    <p:sldId id="279" r:id="rId15"/>
    <p:sldId id="280" r:id="rId16"/>
    <p:sldId id="281" r:id="rId17"/>
    <p:sldId id="282" r:id="rId18"/>
    <p:sldId id="283" r:id="rId19"/>
    <p:sldId id="286" r:id="rId20"/>
    <p:sldId id="287" r:id="rId21"/>
    <p:sldId id="288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30" r:id="rId59"/>
    <p:sldId id="331" r:id="rId60"/>
    <p:sldId id="332" r:id="rId61"/>
    <p:sldId id="333" r:id="rId62"/>
    <p:sldId id="334" r:id="rId63"/>
    <p:sldId id="336" r:id="rId64"/>
    <p:sldId id="337" r:id="rId65"/>
    <p:sldId id="338" r:id="rId66"/>
    <p:sldId id="339" r:id="rId67"/>
    <p:sldId id="340" r:id="rId68"/>
  </p:sldIdLst>
  <p:sldSz cx="9791700" cy="7346950"/>
  <p:notesSz cx="9791700" cy="73469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95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85088" y="5062727"/>
            <a:ext cx="1743710" cy="116205"/>
          </a:xfrm>
          <a:custGeom>
            <a:avLst/>
            <a:gdLst/>
            <a:ahLst/>
            <a:cxnLst/>
            <a:rect l="l" t="t" r="r" b="b"/>
            <a:pathLst>
              <a:path w="1743710" h="116204">
                <a:moveTo>
                  <a:pt x="0" y="115823"/>
                </a:moveTo>
                <a:lnTo>
                  <a:pt x="1743583" y="115823"/>
                </a:lnTo>
                <a:lnTo>
                  <a:pt x="1743583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1473" y="1368373"/>
            <a:ext cx="683895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9707" y="4114292"/>
            <a:ext cx="6858635" cy="183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685799"/>
            <a:ext cx="155575" cy="1256030"/>
          </a:xfrm>
          <a:custGeom>
            <a:avLst/>
            <a:gdLst/>
            <a:ahLst/>
            <a:cxnLst/>
            <a:rect l="l" t="t" r="r" b="b"/>
            <a:pathLst>
              <a:path w="155575" h="1256030">
                <a:moveTo>
                  <a:pt x="25907" y="0"/>
                </a:moveTo>
                <a:lnTo>
                  <a:pt x="155447" y="0"/>
                </a:lnTo>
                <a:lnTo>
                  <a:pt x="155447" y="1229867"/>
                </a:lnTo>
                <a:lnTo>
                  <a:pt x="153412" y="1239970"/>
                </a:lnTo>
                <a:lnTo>
                  <a:pt x="147861" y="1248203"/>
                </a:lnTo>
                <a:lnTo>
                  <a:pt x="139626" y="1253745"/>
                </a:lnTo>
                <a:lnTo>
                  <a:pt x="129540" y="1255776"/>
                </a:lnTo>
                <a:lnTo>
                  <a:pt x="0" y="1255776"/>
                </a:lnTo>
                <a:lnTo>
                  <a:pt x="0" y="25907"/>
                </a:lnTo>
                <a:lnTo>
                  <a:pt x="2035" y="15805"/>
                </a:lnTo>
                <a:lnTo>
                  <a:pt x="7586" y="7572"/>
                </a:lnTo>
                <a:lnTo>
                  <a:pt x="15821" y="2030"/>
                </a:lnTo>
                <a:lnTo>
                  <a:pt x="25907" y="0"/>
                </a:lnTo>
                <a:close/>
              </a:path>
            </a:pathLst>
          </a:custGeom>
          <a:ln w="18288">
            <a:solidFill>
              <a:srgbClr val="0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9902" y="1689798"/>
            <a:ext cx="4262152" cy="4848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5995" y="1689798"/>
            <a:ext cx="4262152" cy="4848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7863" y="1786127"/>
            <a:ext cx="1743710" cy="116205"/>
          </a:xfrm>
          <a:custGeom>
            <a:avLst/>
            <a:gdLst/>
            <a:ahLst/>
            <a:cxnLst/>
            <a:rect l="l" t="t" r="r" b="b"/>
            <a:pathLst>
              <a:path w="1743710" h="116205">
                <a:moveTo>
                  <a:pt x="0" y="115824"/>
                </a:moveTo>
                <a:lnTo>
                  <a:pt x="1743583" y="115824"/>
                </a:lnTo>
                <a:lnTo>
                  <a:pt x="174358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2388" y="954988"/>
            <a:ext cx="787654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44" y="2787217"/>
            <a:ext cx="8068309" cy="292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1337" y="6832663"/>
            <a:ext cx="3135376" cy="367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9902" y="6832663"/>
            <a:ext cx="2253551" cy="367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4596" y="6832663"/>
            <a:ext cx="2253551" cy="367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38340" y="2621177"/>
            <a:ext cx="1743710" cy="1743710"/>
            <a:chOff x="7083552" y="3840479"/>
            <a:chExt cx="1743710" cy="1743710"/>
          </a:xfrm>
        </p:grpSpPr>
        <p:sp>
          <p:nvSpPr>
            <p:cNvPr id="4" name="object 4"/>
            <p:cNvSpPr/>
            <p:nvPr/>
          </p:nvSpPr>
          <p:spPr>
            <a:xfrm>
              <a:off x="7132320" y="3880103"/>
              <a:ext cx="1670685" cy="1670685"/>
            </a:xfrm>
            <a:custGeom>
              <a:avLst/>
              <a:gdLst/>
              <a:ahLst/>
              <a:cxnLst/>
              <a:rect l="l" t="t" r="r" b="b"/>
              <a:pathLst>
                <a:path w="1670684" h="1670685">
                  <a:moveTo>
                    <a:pt x="835151" y="0"/>
                  </a:moveTo>
                  <a:lnTo>
                    <a:pt x="787758" y="1321"/>
                  </a:lnTo>
                  <a:lnTo>
                    <a:pt x="741058" y="5240"/>
                  </a:lnTo>
                  <a:lnTo>
                    <a:pt x="695123" y="11686"/>
                  </a:lnTo>
                  <a:lnTo>
                    <a:pt x="650022" y="20587"/>
                  </a:lnTo>
                  <a:lnTo>
                    <a:pt x="605827" y="31874"/>
                  </a:lnTo>
                  <a:lnTo>
                    <a:pt x="562608" y="45476"/>
                  </a:lnTo>
                  <a:lnTo>
                    <a:pt x="520435" y="61323"/>
                  </a:lnTo>
                  <a:lnTo>
                    <a:pt x="479378" y="79343"/>
                  </a:lnTo>
                  <a:lnTo>
                    <a:pt x="439509" y="99467"/>
                  </a:lnTo>
                  <a:lnTo>
                    <a:pt x="400898" y="121625"/>
                  </a:lnTo>
                  <a:lnTo>
                    <a:pt x="363615" y="145744"/>
                  </a:lnTo>
                  <a:lnTo>
                    <a:pt x="327731" y="171756"/>
                  </a:lnTo>
                  <a:lnTo>
                    <a:pt x="293315" y="199590"/>
                  </a:lnTo>
                  <a:lnTo>
                    <a:pt x="260440" y="229175"/>
                  </a:lnTo>
                  <a:lnTo>
                    <a:pt x="229175" y="260440"/>
                  </a:lnTo>
                  <a:lnTo>
                    <a:pt x="199590" y="293315"/>
                  </a:lnTo>
                  <a:lnTo>
                    <a:pt x="171756" y="327731"/>
                  </a:lnTo>
                  <a:lnTo>
                    <a:pt x="145744" y="363615"/>
                  </a:lnTo>
                  <a:lnTo>
                    <a:pt x="121625" y="400898"/>
                  </a:lnTo>
                  <a:lnTo>
                    <a:pt x="99467" y="439509"/>
                  </a:lnTo>
                  <a:lnTo>
                    <a:pt x="79343" y="479378"/>
                  </a:lnTo>
                  <a:lnTo>
                    <a:pt x="61323" y="520435"/>
                  </a:lnTo>
                  <a:lnTo>
                    <a:pt x="45476" y="562608"/>
                  </a:lnTo>
                  <a:lnTo>
                    <a:pt x="31874" y="605827"/>
                  </a:lnTo>
                  <a:lnTo>
                    <a:pt x="20587" y="650022"/>
                  </a:lnTo>
                  <a:lnTo>
                    <a:pt x="11686" y="695123"/>
                  </a:lnTo>
                  <a:lnTo>
                    <a:pt x="5240" y="741058"/>
                  </a:lnTo>
                  <a:lnTo>
                    <a:pt x="1321" y="787758"/>
                  </a:lnTo>
                  <a:lnTo>
                    <a:pt x="0" y="835151"/>
                  </a:lnTo>
                  <a:lnTo>
                    <a:pt x="1321" y="882545"/>
                  </a:lnTo>
                  <a:lnTo>
                    <a:pt x="5240" y="929245"/>
                  </a:lnTo>
                  <a:lnTo>
                    <a:pt x="11686" y="975180"/>
                  </a:lnTo>
                  <a:lnTo>
                    <a:pt x="20587" y="1020281"/>
                  </a:lnTo>
                  <a:lnTo>
                    <a:pt x="31874" y="1064476"/>
                  </a:lnTo>
                  <a:lnTo>
                    <a:pt x="45476" y="1107695"/>
                  </a:lnTo>
                  <a:lnTo>
                    <a:pt x="61323" y="1149868"/>
                  </a:lnTo>
                  <a:lnTo>
                    <a:pt x="79343" y="1190925"/>
                  </a:lnTo>
                  <a:lnTo>
                    <a:pt x="99467" y="1230794"/>
                  </a:lnTo>
                  <a:lnTo>
                    <a:pt x="121625" y="1269405"/>
                  </a:lnTo>
                  <a:lnTo>
                    <a:pt x="145744" y="1306688"/>
                  </a:lnTo>
                  <a:lnTo>
                    <a:pt x="171756" y="1342572"/>
                  </a:lnTo>
                  <a:lnTo>
                    <a:pt x="199590" y="1376988"/>
                  </a:lnTo>
                  <a:lnTo>
                    <a:pt x="229175" y="1409863"/>
                  </a:lnTo>
                  <a:lnTo>
                    <a:pt x="260440" y="1441128"/>
                  </a:lnTo>
                  <a:lnTo>
                    <a:pt x="293315" y="1470713"/>
                  </a:lnTo>
                  <a:lnTo>
                    <a:pt x="327731" y="1498547"/>
                  </a:lnTo>
                  <a:lnTo>
                    <a:pt x="363615" y="1524559"/>
                  </a:lnTo>
                  <a:lnTo>
                    <a:pt x="400898" y="1548678"/>
                  </a:lnTo>
                  <a:lnTo>
                    <a:pt x="439509" y="1570836"/>
                  </a:lnTo>
                  <a:lnTo>
                    <a:pt x="479378" y="1590960"/>
                  </a:lnTo>
                  <a:lnTo>
                    <a:pt x="520435" y="1608980"/>
                  </a:lnTo>
                  <a:lnTo>
                    <a:pt x="562608" y="1624827"/>
                  </a:lnTo>
                  <a:lnTo>
                    <a:pt x="605827" y="1638429"/>
                  </a:lnTo>
                  <a:lnTo>
                    <a:pt x="650022" y="1649716"/>
                  </a:lnTo>
                  <a:lnTo>
                    <a:pt x="695123" y="1658617"/>
                  </a:lnTo>
                  <a:lnTo>
                    <a:pt x="741058" y="1665063"/>
                  </a:lnTo>
                  <a:lnTo>
                    <a:pt x="787758" y="1668982"/>
                  </a:lnTo>
                  <a:lnTo>
                    <a:pt x="835151" y="1670303"/>
                  </a:lnTo>
                  <a:lnTo>
                    <a:pt x="882545" y="1668982"/>
                  </a:lnTo>
                  <a:lnTo>
                    <a:pt x="929245" y="1665063"/>
                  </a:lnTo>
                  <a:lnTo>
                    <a:pt x="975180" y="1658617"/>
                  </a:lnTo>
                  <a:lnTo>
                    <a:pt x="1020281" y="1649716"/>
                  </a:lnTo>
                  <a:lnTo>
                    <a:pt x="1064476" y="1638429"/>
                  </a:lnTo>
                  <a:lnTo>
                    <a:pt x="1107695" y="1624827"/>
                  </a:lnTo>
                  <a:lnTo>
                    <a:pt x="1149868" y="1608980"/>
                  </a:lnTo>
                  <a:lnTo>
                    <a:pt x="1190925" y="1590960"/>
                  </a:lnTo>
                  <a:lnTo>
                    <a:pt x="1230794" y="1570836"/>
                  </a:lnTo>
                  <a:lnTo>
                    <a:pt x="1269405" y="1548678"/>
                  </a:lnTo>
                  <a:lnTo>
                    <a:pt x="1306688" y="1524559"/>
                  </a:lnTo>
                  <a:lnTo>
                    <a:pt x="1342572" y="1498547"/>
                  </a:lnTo>
                  <a:lnTo>
                    <a:pt x="1376988" y="1470713"/>
                  </a:lnTo>
                  <a:lnTo>
                    <a:pt x="1409863" y="1441128"/>
                  </a:lnTo>
                  <a:lnTo>
                    <a:pt x="1441128" y="1409863"/>
                  </a:lnTo>
                  <a:lnTo>
                    <a:pt x="1470713" y="1376988"/>
                  </a:lnTo>
                  <a:lnTo>
                    <a:pt x="1498547" y="1342572"/>
                  </a:lnTo>
                  <a:lnTo>
                    <a:pt x="1524559" y="1306688"/>
                  </a:lnTo>
                  <a:lnTo>
                    <a:pt x="1548678" y="1269405"/>
                  </a:lnTo>
                  <a:lnTo>
                    <a:pt x="1570836" y="1230794"/>
                  </a:lnTo>
                  <a:lnTo>
                    <a:pt x="1590960" y="1190925"/>
                  </a:lnTo>
                  <a:lnTo>
                    <a:pt x="1608980" y="1149868"/>
                  </a:lnTo>
                  <a:lnTo>
                    <a:pt x="1624827" y="1107695"/>
                  </a:lnTo>
                  <a:lnTo>
                    <a:pt x="1638429" y="1064476"/>
                  </a:lnTo>
                  <a:lnTo>
                    <a:pt x="1649716" y="1020281"/>
                  </a:lnTo>
                  <a:lnTo>
                    <a:pt x="1658617" y="975180"/>
                  </a:lnTo>
                  <a:lnTo>
                    <a:pt x="1665063" y="929245"/>
                  </a:lnTo>
                  <a:lnTo>
                    <a:pt x="1668982" y="882545"/>
                  </a:lnTo>
                  <a:lnTo>
                    <a:pt x="1670303" y="835151"/>
                  </a:lnTo>
                  <a:lnTo>
                    <a:pt x="1668982" y="787758"/>
                  </a:lnTo>
                  <a:lnTo>
                    <a:pt x="1665063" y="741058"/>
                  </a:lnTo>
                  <a:lnTo>
                    <a:pt x="1658617" y="695123"/>
                  </a:lnTo>
                  <a:lnTo>
                    <a:pt x="1649716" y="650022"/>
                  </a:lnTo>
                  <a:lnTo>
                    <a:pt x="1638429" y="605827"/>
                  </a:lnTo>
                  <a:lnTo>
                    <a:pt x="1624827" y="562608"/>
                  </a:lnTo>
                  <a:lnTo>
                    <a:pt x="1608980" y="520435"/>
                  </a:lnTo>
                  <a:lnTo>
                    <a:pt x="1590960" y="479378"/>
                  </a:lnTo>
                  <a:lnTo>
                    <a:pt x="1570836" y="439509"/>
                  </a:lnTo>
                  <a:lnTo>
                    <a:pt x="1548678" y="400898"/>
                  </a:lnTo>
                  <a:lnTo>
                    <a:pt x="1524559" y="363615"/>
                  </a:lnTo>
                  <a:lnTo>
                    <a:pt x="1498547" y="327731"/>
                  </a:lnTo>
                  <a:lnTo>
                    <a:pt x="1470713" y="293315"/>
                  </a:lnTo>
                  <a:lnTo>
                    <a:pt x="1441128" y="260440"/>
                  </a:lnTo>
                  <a:lnTo>
                    <a:pt x="1409863" y="229175"/>
                  </a:lnTo>
                  <a:lnTo>
                    <a:pt x="1376988" y="199590"/>
                  </a:lnTo>
                  <a:lnTo>
                    <a:pt x="1342572" y="171756"/>
                  </a:lnTo>
                  <a:lnTo>
                    <a:pt x="1306688" y="145744"/>
                  </a:lnTo>
                  <a:lnTo>
                    <a:pt x="1269405" y="121625"/>
                  </a:lnTo>
                  <a:lnTo>
                    <a:pt x="1230794" y="99467"/>
                  </a:lnTo>
                  <a:lnTo>
                    <a:pt x="1190925" y="79343"/>
                  </a:lnTo>
                  <a:lnTo>
                    <a:pt x="1149868" y="61323"/>
                  </a:lnTo>
                  <a:lnTo>
                    <a:pt x="1107695" y="45476"/>
                  </a:lnTo>
                  <a:lnTo>
                    <a:pt x="1064476" y="31874"/>
                  </a:lnTo>
                  <a:lnTo>
                    <a:pt x="1020281" y="20587"/>
                  </a:lnTo>
                  <a:lnTo>
                    <a:pt x="975180" y="11686"/>
                  </a:lnTo>
                  <a:lnTo>
                    <a:pt x="929245" y="5240"/>
                  </a:lnTo>
                  <a:lnTo>
                    <a:pt x="882545" y="1321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3552" y="3840479"/>
              <a:ext cx="1743455" cy="1743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9650" y="2682875"/>
            <a:ext cx="4107815" cy="16203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55"/>
              </a:spcBef>
            </a:pPr>
            <a:r>
              <a:rPr sz="5500" spc="750" dirty="0">
                <a:solidFill>
                  <a:srgbClr val="FFFFFF"/>
                </a:solidFill>
              </a:rPr>
              <a:t>Python </a:t>
            </a:r>
            <a:r>
              <a:rPr sz="5500" spc="640" dirty="0">
                <a:solidFill>
                  <a:srgbClr val="FFFFFF"/>
                </a:solidFill>
              </a:rPr>
              <a:t>Intermedio</a:t>
            </a:r>
            <a:endParaRPr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783335"/>
            <a:ext cx="8686800" cy="5066030"/>
          </a:xfrm>
          <a:custGeom>
            <a:avLst/>
            <a:gdLst/>
            <a:ahLst/>
            <a:cxnLst/>
            <a:rect l="l" t="t" r="r" b="b"/>
            <a:pathLst>
              <a:path w="8686800" h="5066030">
                <a:moveTo>
                  <a:pt x="8686800" y="0"/>
                </a:moveTo>
                <a:lnTo>
                  <a:pt x="0" y="0"/>
                </a:lnTo>
                <a:lnTo>
                  <a:pt x="0" y="5065776"/>
                </a:lnTo>
                <a:lnTo>
                  <a:pt x="8686800" y="5065776"/>
                </a:lnTo>
                <a:lnTo>
                  <a:pt x="8686800" y="0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3256" y="5660135"/>
            <a:ext cx="1887220" cy="899160"/>
          </a:xfrm>
          <a:custGeom>
            <a:avLst/>
            <a:gdLst/>
            <a:ahLst/>
            <a:cxnLst/>
            <a:rect l="l" t="t" r="r" b="b"/>
            <a:pathLst>
              <a:path w="1887220" h="899159">
                <a:moveTo>
                  <a:pt x="1088136" y="0"/>
                </a:moveTo>
                <a:lnTo>
                  <a:pt x="795528" y="0"/>
                </a:lnTo>
                <a:lnTo>
                  <a:pt x="795528" y="664464"/>
                </a:lnTo>
                <a:lnTo>
                  <a:pt x="943356" y="664464"/>
                </a:lnTo>
                <a:lnTo>
                  <a:pt x="1088136" y="664464"/>
                </a:lnTo>
                <a:lnTo>
                  <a:pt x="1088136" y="0"/>
                </a:lnTo>
                <a:close/>
              </a:path>
              <a:path w="1887220" h="899159">
                <a:moveTo>
                  <a:pt x="1886712" y="781812"/>
                </a:moveTo>
                <a:lnTo>
                  <a:pt x="1859292" y="753618"/>
                </a:lnTo>
                <a:lnTo>
                  <a:pt x="1812569" y="736142"/>
                </a:lnTo>
                <a:lnTo>
                  <a:pt x="1745361" y="720001"/>
                </a:lnTo>
                <a:lnTo>
                  <a:pt x="1704682" y="712520"/>
                </a:lnTo>
                <a:lnTo>
                  <a:pt x="1659610" y="705446"/>
                </a:lnTo>
                <a:lnTo>
                  <a:pt x="1610385" y="698842"/>
                </a:lnTo>
                <a:lnTo>
                  <a:pt x="1557261" y="692721"/>
                </a:lnTo>
                <a:lnTo>
                  <a:pt x="1500466" y="687108"/>
                </a:lnTo>
                <a:lnTo>
                  <a:pt x="1440243" y="682053"/>
                </a:lnTo>
                <a:lnTo>
                  <a:pt x="1376857" y="677570"/>
                </a:lnTo>
                <a:lnTo>
                  <a:pt x="1310525" y="673696"/>
                </a:lnTo>
                <a:lnTo>
                  <a:pt x="1241501" y="670458"/>
                </a:lnTo>
                <a:lnTo>
                  <a:pt x="1170038" y="667880"/>
                </a:lnTo>
                <a:lnTo>
                  <a:pt x="1096352" y="666000"/>
                </a:lnTo>
                <a:lnTo>
                  <a:pt x="1020711" y="664857"/>
                </a:lnTo>
                <a:lnTo>
                  <a:pt x="943356" y="664464"/>
                </a:lnTo>
                <a:lnTo>
                  <a:pt x="865987" y="664857"/>
                </a:lnTo>
                <a:lnTo>
                  <a:pt x="790346" y="666000"/>
                </a:lnTo>
                <a:lnTo>
                  <a:pt x="716661" y="667880"/>
                </a:lnTo>
                <a:lnTo>
                  <a:pt x="645198" y="670458"/>
                </a:lnTo>
                <a:lnTo>
                  <a:pt x="576173" y="673696"/>
                </a:lnTo>
                <a:lnTo>
                  <a:pt x="509841" y="677570"/>
                </a:lnTo>
                <a:lnTo>
                  <a:pt x="446455" y="682053"/>
                </a:lnTo>
                <a:lnTo>
                  <a:pt x="386232" y="687108"/>
                </a:lnTo>
                <a:lnTo>
                  <a:pt x="329438" y="692721"/>
                </a:lnTo>
                <a:lnTo>
                  <a:pt x="276313" y="698842"/>
                </a:lnTo>
                <a:lnTo>
                  <a:pt x="227088" y="705446"/>
                </a:lnTo>
                <a:lnTo>
                  <a:pt x="182016" y="712520"/>
                </a:lnTo>
                <a:lnTo>
                  <a:pt x="141338" y="720001"/>
                </a:lnTo>
                <a:lnTo>
                  <a:pt x="74129" y="736142"/>
                </a:lnTo>
                <a:lnTo>
                  <a:pt x="27406" y="753618"/>
                </a:lnTo>
                <a:lnTo>
                  <a:pt x="0" y="781812"/>
                </a:lnTo>
                <a:lnTo>
                  <a:pt x="3124" y="791438"/>
                </a:lnTo>
                <a:lnTo>
                  <a:pt x="48094" y="818908"/>
                </a:lnTo>
                <a:lnTo>
                  <a:pt x="105295" y="835748"/>
                </a:lnTo>
                <a:lnTo>
                  <a:pt x="182016" y="851115"/>
                </a:lnTo>
                <a:lnTo>
                  <a:pt x="227088" y="858189"/>
                </a:lnTo>
                <a:lnTo>
                  <a:pt x="276313" y="864793"/>
                </a:lnTo>
                <a:lnTo>
                  <a:pt x="329438" y="870915"/>
                </a:lnTo>
                <a:lnTo>
                  <a:pt x="386232" y="876528"/>
                </a:lnTo>
                <a:lnTo>
                  <a:pt x="446455" y="881583"/>
                </a:lnTo>
                <a:lnTo>
                  <a:pt x="509841" y="886066"/>
                </a:lnTo>
                <a:lnTo>
                  <a:pt x="576173" y="889939"/>
                </a:lnTo>
                <a:lnTo>
                  <a:pt x="645198" y="893178"/>
                </a:lnTo>
                <a:lnTo>
                  <a:pt x="716661" y="895756"/>
                </a:lnTo>
                <a:lnTo>
                  <a:pt x="790346" y="897636"/>
                </a:lnTo>
                <a:lnTo>
                  <a:pt x="865987" y="898779"/>
                </a:lnTo>
                <a:lnTo>
                  <a:pt x="943356" y="899160"/>
                </a:lnTo>
                <a:lnTo>
                  <a:pt x="1020711" y="898779"/>
                </a:lnTo>
                <a:lnTo>
                  <a:pt x="1096352" y="897636"/>
                </a:lnTo>
                <a:lnTo>
                  <a:pt x="1170038" y="895756"/>
                </a:lnTo>
                <a:lnTo>
                  <a:pt x="1241501" y="893178"/>
                </a:lnTo>
                <a:lnTo>
                  <a:pt x="1310525" y="889939"/>
                </a:lnTo>
                <a:lnTo>
                  <a:pt x="1376857" y="886066"/>
                </a:lnTo>
                <a:lnTo>
                  <a:pt x="1440243" y="881583"/>
                </a:lnTo>
                <a:lnTo>
                  <a:pt x="1500466" y="876528"/>
                </a:lnTo>
                <a:lnTo>
                  <a:pt x="1557261" y="870915"/>
                </a:lnTo>
                <a:lnTo>
                  <a:pt x="1610385" y="864793"/>
                </a:lnTo>
                <a:lnTo>
                  <a:pt x="1659610" y="858189"/>
                </a:lnTo>
                <a:lnTo>
                  <a:pt x="1704682" y="851115"/>
                </a:lnTo>
                <a:lnTo>
                  <a:pt x="1745361" y="843635"/>
                </a:lnTo>
                <a:lnTo>
                  <a:pt x="1812569" y="827493"/>
                </a:lnTo>
                <a:lnTo>
                  <a:pt x="1859292" y="810018"/>
                </a:lnTo>
                <a:lnTo>
                  <a:pt x="1886712" y="781812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9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5"/>
              </a:spcBef>
            </a:pPr>
            <a:r>
              <a:rPr sz="2300" spc="150" dirty="0">
                <a:solidFill>
                  <a:srgbClr val="0C343C"/>
                </a:solidFill>
              </a:rPr>
              <a:t>Mi</a:t>
            </a:r>
            <a:r>
              <a:rPr sz="2300" spc="110" dirty="0">
                <a:solidFill>
                  <a:srgbClr val="0C343C"/>
                </a:solidFill>
              </a:rPr>
              <a:t> </a:t>
            </a:r>
            <a:r>
              <a:rPr sz="2300" spc="300" dirty="0">
                <a:solidFill>
                  <a:srgbClr val="0C343C"/>
                </a:solidFill>
              </a:rPr>
              <a:t>computadora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1207008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44" y="2176271"/>
            <a:ext cx="126492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200"/>
              </a:spcBef>
            </a:pPr>
            <a:r>
              <a:rPr sz="1600" spc="165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600" spc="4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002B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647" y="3998975"/>
            <a:ext cx="126238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44" y="4407407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647" y="4837175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1664207"/>
            <a:ext cx="1609725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4032" y="2176271"/>
            <a:ext cx="126238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495"/>
              </a:spcBef>
            </a:pPr>
            <a:r>
              <a:rPr sz="1500" spc="165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-2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45" dirty="0">
                <a:solidFill>
                  <a:srgbClr val="002B00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4888" y="3998975"/>
            <a:ext cx="126492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4032" y="4407407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4888" y="4837175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0535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4271" y="2176271"/>
            <a:ext cx="126492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1495"/>
              </a:spcBef>
            </a:pPr>
            <a:r>
              <a:rPr sz="1500" spc="160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40" dirty="0">
                <a:solidFill>
                  <a:srgbClr val="002B00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8176" y="3998975"/>
            <a:ext cx="126492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4271" y="4407407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8176" y="4837175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3823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559" y="2176271"/>
            <a:ext cx="126238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1495"/>
              </a:spcBef>
            </a:pPr>
            <a:r>
              <a:rPr sz="1500" spc="160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185" dirty="0">
                <a:solidFill>
                  <a:srgbClr val="002B00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41464" y="3998975"/>
            <a:ext cx="126238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7559" y="4407407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1464" y="4837175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783335"/>
            <a:ext cx="8686800" cy="5066030"/>
          </a:xfrm>
          <a:custGeom>
            <a:avLst/>
            <a:gdLst/>
            <a:ahLst/>
            <a:cxnLst/>
            <a:rect l="l" t="t" r="r" b="b"/>
            <a:pathLst>
              <a:path w="8686800" h="5066030">
                <a:moveTo>
                  <a:pt x="8686800" y="0"/>
                </a:moveTo>
                <a:lnTo>
                  <a:pt x="0" y="0"/>
                </a:lnTo>
                <a:lnTo>
                  <a:pt x="0" y="5065776"/>
                </a:lnTo>
                <a:lnTo>
                  <a:pt x="8686800" y="5065776"/>
                </a:lnTo>
                <a:lnTo>
                  <a:pt x="8686800" y="0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3256" y="5660135"/>
            <a:ext cx="1887220" cy="899160"/>
          </a:xfrm>
          <a:custGeom>
            <a:avLst/>
            <a:gdLst/>
            <a:ahLst/>
            <a:cxnLst/>
            <a:rect l="l" t="t" r="r" b="b"/>
            <a:pathLst>
              <a:path w="1887220" h="899159">
                <a:moveTo>
                  <a:pt x="1088136" y="0"/>
                </a:moveTo>
                <a:lnTo>
                  <a:pt x="795528" y="0"/>
                </a:lnTo>
                <a:lnTo>
                  <a:pt x="795528" y="664464"/>
                </a:lnTo>
                <a:lnTo>
                  <a:pt x="943356" y="664464"/>
                </a:lnTo>
                <a:lnTo>
                  <a:pt x="1088136" y="664464"/>
                </a:lnTo>
                <a:lnTo>
                  <a:pt x="1088136" y="0"/>
                </a:lnTo>
                <a:close/>
              </a:path>
              <a:path w="1887220" h="899159">
                <a:moveTo>
                  <a:pt x="1886712" y="781812"/>
                </a:moveTo>
                <a:lnTo>
                  <a:pt x="1859292" y="753618"/>
                </a:lnTo>
                <a:lnTo>
                  <a:pt x="1812569" y="736142"/>
                </a:lnTo>
                <a:lnTo>
                  <a:pt x="1745361" y="720001"/>
                </a:lnTo>
                <a:lnTo>
                  <a:pt x="1704682" y="712520"/>
                </a:lnTo>
                <a:lnTo>
                  <a:pt x="1659610" y="705446"/>
                </a:lnTo>
                <a:lnTo>
                  <a:pt x="1610385" y="698842"/>
                </a:lnTo>
                <a:lnTo>
                  <a:pt x="1557261" y="692721"/>
                </a:lnTo>
                <a:lnTo>
                  <a:pt x="1500466" y="687108"/>
                </a:lnTo>
                <a:lnTo>
                  <a:pt x="1440243" y="682053"/>
                </a:lnTo>
                <a:lnTo>
                  <a:pt x="1376857" y="677570"/>
                </a:lnTo>
                <a:lnTo>
                  <a:pt x="1310525" y="673696"/>
                </a:lnTo>
                <a:lnTo>
                  <a:pt x="1241501" y="670458"/>
                </a:lnTo>
                <a:lnTo>
                  <a:pt x="1170038" y="667880"/>
                </a:lnTo>
                <a:lnTo>
                  <a:pt x="1096352" y="666000"/>
                </a:lnTo>
                <a:lnTo>
                  <a:pt x="1020711" y="664857"/>
                </a:lnTo>
                <a:lnTo>
                  <a:pt x="943356" y="664464"/>
                </a:lnTo>
                <a:lnTo>
                  <a:pt x="865987" y="664857"/>
                </a:lnTo>
                <a:lnTo>
                  <a:pt x="790346" y="666000"/>
                </a:lnTo>
                <a:lnTo>
                  <a:pt x="716661" y="667880"/>
                </a:lnTo>
                <a:lnTo>
                  <a:pt x="645198" y="670458"/>
                </a:lnTo>
                <a:lnTo>
                  <a:pt x="576173" y="673696"/>
                </a:lnTo>
                <a:lnTo>
                  <a:pt x="509841" y="677570"/>
                </a:lnTo>
                <a:lnTo>
                  <a:pt x="446455" y="682053"/>
                </a:lnTo>
                <a:lnTo>
                  <a:pt x="386232" y="687108"/>
                </a:lnTo>
                <a:lnTo>
                  <a:pt x="329438" y="692721"/>
                </a:lnTo>
                <a:lnTo>
                  <a:pt x="276313" y="698842"/>
                </a:lnTo>
                <a:lnTo>
                  <a:pt x="227088" y="705446"/>
                </a:lnTo>
                <a:lnTo>
                  <a:pt x="182016" y="712520"/>
                </a:lnTo>
                <a:lnTo>
                  <a:pt x="141338" y="720001"/>
                </a:lnTo>
                <a:lnTo>
                  <a:pt x="74129" y="736142"/>
                </a:lnTo>
                <a:lnTo>
                  <a:pt x="27406" y="753618"/>
                </a:lnTo>
                <a:lnTo>
                  <a:pt x="0" y="781812"/>
                </a:lnTo>
                <a:lnTo>
                  <a:pt x="3124" y="791438"/>
                </a:lnTo>
                <a:lnTo>
                  <a:pt x="48094" y="818908"/>
                </a:lnTo>
                <a:lnTo>
                  <a:pt x="105295" y="835748"/>
                </a:lnTo>
                <a:lnTo>
                  <a:pt x="182016" y="851115"/>
                </a:lnTo>
                <a:lnTo>
                  <a:pt x="227088" y="858189"/>
                </a:lnTo>
                <a:lnTo>
                  <a:pt x="276313" y="864793"/>
                </a:lnTo>
                <a:lnTo>
                  <a:pt x="329438" y="870915"/>
                </a:lnTo>
                <a:lnTo>
                  <a:pt x="386232" y="876528"/>
                </a:lnTo>
                <a:lnTo>
                  <a:pt x="446455" y="881583"/>
                </a:lnTo>
                <a:lnTo>
                  <a:pt x="509841" y="886066"/>
                </a:lnTo>
                <a:lnTo>
                  <a:pt x="576173" y="889939"/>
                </a:lnTo>
                <a:lnTo>
                  <a:pt x="645198" y="893178"/>
                </a:lnTo>
                <a:lnTo>
                  <a:pt x="716661" y="895756"/>
                </a:lnTo>
                <a:lnTo>
                  <a:pt x="790346" y="897636"/>
                </a:lnTo>
                <a:lnTo>
                  <a:pt x="865987" y="898779"/>
                </a:lnTo>
                <a:lnTo>
                  <a:pt x="943356" y="899160"/>
                </a:lnTo>
                <a:lnTo>
                  <a:pt x="1020711" y="898779"/>
                </a:lnTo>
                <a:lnTo>
                  <a:pt x="1096352" y="897636"/>
                </a:lnTo>
                <a:lnTo>
                  <a:pt x="1170038" y="895756"/>
                </a:lnTo>
                <a:lnTo>
                  <a:pt x="1241501" y="893178"/>
                </a:lnTo>
                <a:lnTo>
                  <a:pt x="1310525" y="889939"/>
                </a:lnTo>
                <a:lnTo>
                  <a:pt x="1376857" y="886066"/>
                </a:lnTo>
                <a:lnTo>
                  <a:pt x="1440243" y="881583"/>
                </a:lnTo>
                <a:lnTo>
                  <a:pt x="1500466" y="876528"/>
                </a:lnTo>
                <a:lnTo>
                  <a:pt x="1557261" y="870915"/>
                </a:lnTo>
                <a:lnTo>
                  <a:pt x="1610385" y="864793"/>
                </a:lnTo>
                <a:lnTo>
                  <a:pt x="1659610" y="858189"/>
                </a:lnTo>
                <a:lnTo>
                  <a:pt x="1704682" y="851115"/>
                </a:lnTo>
                <a:lnTo>
                  <a:pt x="1745361" y="843635"/>
                </a:lnTo>
                <a:lnTo>
                  <a:pt x="1812569" y="827493"/>
                </a:lnTo>
                <a:lnTo>
                  <a:pt x="1859292" y="810018"/>
                </a:lnTo>
                <a:lnTo>
                  <a:pt x="1886712" y="781812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9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5"/>
              </a:spcBef>
            </a:pPr>
            <a:r>
              <a:rPr sz="2300" spc="150" dirty="0">
                <a:solidFill>
                  <a:srgbClr val="0C343C"/>
                </a:solidFill>
              </a:rPr>
              <a:t>Mi</a:t>
            </a:r>
            <a:r>
              <a:rPr sz="2300" spc="110" dirty="0">
                <a:solidFill>
                  <a:srgbClr val="0C343C"/>
                </a:solidFill>
              </a:rPr>
              <a:t> </a:t>
            </a:r>
            <a:r>
              <a:rPr sz="2300" spc="300" dirty="0">
                <a:solidFill>
                  <a:srgbClr val="0C343C"/>
                </a:solidFill>
              </a:rPr>
              <a:t>computadora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1207008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44" y="2176271"/>
            <a:ext cx="126492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1200"/>
              </a:spcBef>
            </a:pPr>
            <a:r>
              <a:rPr sz="1600" spc="165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600" spc="4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002B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647" y="3998975"/>
            <a:ext cx="126238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44" y="4407407"/>
            <a:ext cx="1264920" cy="283845"/>
          </a:xfrm>
          <a:prstGeom prst="rect">
            <a:avLst/>
          </a:prstGeom>
          <a:solidFill>
            <a:srgbClr val="002B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85"/>
              </a:spcBef>
            </a:pPr>
            <a:r>
              <a:rPr sz="1300" spc="130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647" y="4837175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1664207"/>
            <a:ext cx="1609725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4032" y="2176271"/>
            <a:ext cx="126238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495"/>
              </a:spcBef>
            </a:pPr>
            <a:r>
              <a:rPr sz="1500" spc="165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-2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45" dirty="0">
                <a:solidFill>
                  <a:srgbClr val="002B00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4888" y="3998975"/>
            <a:ext cx="126492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4032" y="4407407"/>
            <a:ext cx="1262380" cy="283845"/>
          </a:xfrm>
          <a:prstGeom prst="rect">
            <a:avLst/>
          </a:prstGeom>
          <a:solidFill>
            <a:srgbClr val="002B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90"/>
              </a:spcBef>
            </a:pPr>
            <a:r>
              <a:rPr sz="1300" spc="130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4888" y="4837175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0535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4271" y="2176271"/>
            <a:ext cx="126492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1495"/>
              </a:spcBef>
            </a:pPr>
            <a:r>
              <a:rPr sz="1500" spc="160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40" dirty="0">
                <a:solidFill>
                  <a:srgbClr val="002B00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8176" y="3998975"/>
            <a:ext cx="126492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4271" y="4407407"/>
            <a:ext cx="1264920" cy="283845"/>
          </a:xfrm>
          <a:prstGeom prst="rect">
            <a:avLst/>
          </a:prstGeom>
          <a:solidFill>
            <a:srgbClr val="002B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90"/>
              </a:spcBef>
            </a:pPr>
            <a:r>
              <a:rPr sz="1300" spc="130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8176" y="4837175"/>
            <a:ext cx="126492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3823" y="1664207"/>
            <a:ext cx="1612900" cy="3655060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793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25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559" y="2176271"/>
            <a:ext cx="1262380" cy="1673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1495"/>
              </a:spcBef>
            </a:pPr>
            <a:r>
              <a:rPr sz="1500" spc="160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500" spc="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500" spc="185" dirty="0">
                <a:solidFill>
                  <a:srgbClr val="002B00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41464" y="3998975"/>
            <a:ext cx="1262380" cy="28067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7559" y="4407407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0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1464" y="4837175"/>
            <a:ext cx="1262380" cy="28384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22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9208" y="1155191"/>
            <a:ext cx="2654935" cy="5032375"/>
          </a:xfrm>
          <a:custGeom>
            <a:avLst/>
            <a:gdLst/>
            <a:ahLst/>
            <a:cxnLst/>
            <a:rect l="l" t="t" r="r" b="b"/>
            <a:pathLst>
              <a:path w="2654935" h="5032375">
                <a:moveTo>
                  <a:pt x="2654808" y="0"/>
                </a:moveTo>
                <a:lnTo>
                  <a:pt x="0" y="0"/>
                </a:lnTo>
                <a:lnTo>
                  <a:pt x="0" y="5032248"/>
                </a:lnTo>
                <a:lnTo>
                  <a:pt x="2654808" y="5032248"/>
                </a:lnTo>
                <a:lnTo>
                  <a:pt x="2654808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6335" y="1223009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5720" y="1862327"/>
            <a:ext cx="2082164" cy="2301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  <a:spcBef>
                <a:spcPts val="1485"/>
              </a:spcBef>
            </a:pPr>
            <a:r>
              <a:rPr sz="1600" spc="165" dirty="0">
                <a:solidFill>
                  <a:srgbClr val="002B00"/>
                </a:solidFill>
                <a:latin typeface="Calibri"/>
                <a:cs typeface="Calibri"/>
              </a:rPr>
              <a:t>Proyecto</a:t>
            </a:r>
            <a:r>
              <a:rPr sz="1600" spc="5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002B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528" y="4367783"/>
            <a:ext cx="2082164" cy="390525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83185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65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5720" y="4931663"/>
            <a:ext cx="2082164" cy="387350"/>
          </a:xfrm>
          <a:prstGeom prst="rect">
            <a:avLst/>
          </a:prstGeom>
          <a:solidFill>
            <a:srgbClr val="002B00"/>
          </a:solidFill>
        </p:spPr>
        <p:txBody>
          <a:bodyPr vert="horz" wrap="square" lIns="0" tIns="9017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710"/>
              </a:spcBef>
            </a:pPr>
            <a:r>
              <a:rPr sz="1300" spc="130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528" y="5522975"/>
            <a:ext cx="2082164" cy="387350"/>
          </a:xfrm>
          <a:prstGeom prst="rect">
            <a:avLst/>
          </a:prstGeom>
          <a:solidFill>
            <a:srgbClr val="006C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645"/>
              </a:spcBef>
            </a:pPr>
            <a:r>
              <a:rPr sz="1400" spc="13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EBC2450-8D5B-D681-5234-B55C491629A2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5445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3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spc="434" dirty="0">
                <a:solidFill>
                  <a:srgbClr val="FFFFFF"/>
                </a:solidFill>
                <a:latin typeface="Calibri"/>
                <a:cs typeface="Calibri"/>
              </a:rPr>
              <a:t>ackage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245" dirty="0">
                <a:solidFill>
                  <a:srgbClr val="FFFFFF"/>
                </a:solidFill>
                <a:latin typeface="Calibri"/>
                <a:cs typeface="Calibri"/>
              </a:rPr>
              <a:t>nstaller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0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3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spc="365" dirty="0">
                <a:solidFill>
                  <a:srgbClr val="FFFFFF"/>
                </a:solidFill>
                <a:latin typeface="Calibri"/>
                <a:cs typeface="Calibri"/>
              </a:rPr>
              <a:t>ython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473" y="1368373"/>
            <a:ext cx="566039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6000" b="1" u="sng" spc="6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Instalación</a:t>
            </a:r>
            <a:r>
              <a:rPr sz="6000" b="1" u="sng" spc="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6000" b="1" u="sng" spc="8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6000" b="1" spc="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u="sng" spc="7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dependencias</a:t>
            </a:r>
            <a:r>
              <a:rPr sz="6000" b="1" spc="7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u="sng" spc="86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</a:t>
            </a:r>
            <a:r>
              <a:rPr sz="6000" b="1" u="sng" spc="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6000" b="1" u="sng" spc="8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PIP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355CA3A-79D0-A3B5-C4B3-5760C5EED0D2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5088" y="5062727"/>
            <a:ext cx="1743710" cy="116205"/>
          </a:xfrm>
          <a:custGeom>
            <a:avLst/>
            <a:gdLst/>
            <a:ahLst/>
            <a:cxnLst/>
            <a:rect l="l" t="t" r="r" b="b"/>
            <a:pathLst>
              <a:path w="1743710" h="116204">
                <a:moveTo>
                  <a:pt x="0" y="115823"/>
                </a:moveTo>
                <a:lnTo>
                  <a:pt x="1743583" y="115823"/>
                </a:lnTo>
                <a:lnTo>
                  <a:pt x="1743583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1473" y="1368373"/>
            <a:ext cx="487172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u="sng" spc="7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Listas</a:t>
            </a:r>
            <a:r>
              <a:rPr sz="6000" u="sng" spc="3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6000" u="sng" spc="6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y</a:t>
            </a:r>
            <a:r>
              <a:rPr sz="6000" spc="685" dirty="0">
                <a:solidFill>
                  <a:srgbClr val="FFFFFF"/>
                </a:solidFill>
              </a:rPr>
              <a:t> </a:t>
            </a:r>
            <a:r>
              <a:rPr sz="6000" u="sng" spc="6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diccionarios</a:t>
            </a:r>
            <a:r>
              <a:rPr sz="6000" spc="660" dirty="0">
                <a:solidFill>
                  <a:srgbClr val="FFFFFF"/>
                </a:solidFill>
              </a:rPr>
              <a:t> </a:t>
            </a:r>
            <a:r>
              <a:rPr sz="6000" u="sng" spc="7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anidados</a:t>
            </a:r>
            <a:endParaRPr sz="6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A9FD67D-AAB4-DC2D-A20B-F28FCB9B90A8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42773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5" dirty="0">
                <a:solidFill>
                  <a:srgbClr val="FFFFFF"/>
                </a:solidFill>
                <a:latin typeface="Calibri"/>
                <a:cs typeface="Calibri"/>
              </a:rPr>
              <a:t>Genera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listas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Calibri"/>
                <a:cs typeface="Calibri"/>
              </a:rPr>
              <a:t>sin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ciclos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55" dirty="0"/>
              <a:t>List</a:t>
            </a:r>
            <a:r>
              <a:rPr u="none" spc="655" dirty="0"/>
              <a:t> </a:t>
            </a:r>
            <a:r>
              <a:rPr spc="795" dirty="0"/>
              <a:t>comprehensions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463" y="2342768"/>
            <a:ext cx="842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[element</a:t>
            </a:r>
            <a:r>
              <a:rPr sz="2400" b="0" spc="-4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2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element</a:t>
            </a:r>
            <a:r>
              <a:rPr sz="2400" b="0" spc="-3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spc="-2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iterable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4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condition]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463" y="2342768"/>
            <a:ext cx="842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[element</a:t>
            </a:r>
            <a:r>
              <a:rPr sz="2400" b="0" spc="-4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2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element</a:t>
            </a:r>
            <a:r>
              <a:rPr sz="2400" b="0" spc="-3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spc="-2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iterable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4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condition]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9724" y="2988563"/>
            <a:ext cx="1308100" cy="170815"/>
          </a:xfrm>
          <a:custGeom>
            <a:avLst/>
            <a:gdLst/>
            <a:ahLst/>
            <a:cxnLst/>
            <a:rect l="l" t="t" r="r" b="b"/>
            <a:pathLst>
              <a:path w="1308100" h="170814">
                <a:moveTo>
                  <a:pt x="1307592" y="0"/>
                </a:moveTo>
                <a:lnTo>
                  <a:pt x="1306476" y="66424"/>
                </a:lnTo>
                <a:lnTo>
                  <a:pt x="1303432" y="120681"/>
                </a:lnTo>
                <a:lnTo>
                  <a:pt x="1298912" y="157269"/>
                </a:lnTo>
                <a:lnTo>
                  <a:pt x="1293368" y="170687"/>
                </a:lnTo>
                <a:lnTo>
                  <a:pt x="14223" y="170687"/>
                </a:lnTo>
                <a:lnTo>
                  <a:pt x="8685" y="157269"/>
                </a:lnTo>
                <a:lnTo>
                  <a:pt x="4164" y="120681"/>
                </a:lnTo>
                <a:lnTo>
                  <a:pt x="1117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6292" y="2988563"/>
            <a:ext cx="4251960" cy="170815"/>
          </a:xfrm>
          <a:custGeom>
            <a:avLst/>
            <a:gdLst/>
            <a:ahLst/>
            <a:cxnLst/>
            <a:rect l="l" t="t" r="r" b="b"/>
            <a:pathLst>
              <a:path w="4251959" h="170814">
                <a:moveTo>
                  <a:pt x="4251959" y="0"/>
                </a:moveTo>
                <a:lnTo>
                  <a:pt x="4250844" y="66424"/>
                </a:lnTo>
                <a:lnTo>
                  <a:pt x="4247800" y="120681"/>
                </a:lnTo>
                <a:lnTo>
                  <a:pt x="4243280" y="157269"/>
                </a:lnTo>
                <a:lnTo>
                  <a:pt x="4237735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0171" y="2988563"/>
            <a:ext cx="2240280" cy="170815"/>
          </a:xfrm>
          <a:custGeom>
            <a:avLst/>
            <a:gdLst/>
            <a:ahLst/>
            <a:cxnLst/>
            <a:rect l="l" t="t" r="r" b="b"/>
            <a:pathLst>
              <a:path w="2240279" h="170814">
                <a:moveTo>
                  <a:pt x="2240279" y="0"/>
                </a:moveTo>
                <a:lnTo>
                  <a:pt x="2239164" y="66424"/>
                </a:lnTo>
                <a:lnTo>
                  <a:pt x="2236120" y="120681"/>
                </a:lnTo>
                <a:lnTo>
                  <a:pt x="2231600" y="157269"/>
                </a:lnTo>
                <a:lnTo>
                  <a:pt x="2226055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3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1232" y="3583304"/>
            <a:ext cx="13430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Representa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0" dirty="0">
                <a:solidFill>
                  <a:srgbClr val="002B00"/>
                </a:solidFill>
                <a:latin typeface="Calibri"/>
                <a:cs typeface="Calibri"/>
              </a:rPr>
              <a:t>cada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uno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6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elementos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poner</a:t>
            </a:r>
            <a:r>
              <a:rPr sz="1800" spc="8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en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la</a:t>
            </a:r>
            <a:r>
              <a:rPr sz="1800" spc="6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nueva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lista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9642" y="3583304"/>
            <a:ext cx="3987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0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Ciclo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partir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del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cual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se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02B00"/>
                </a:solidFill>
                <a:latin typeface="Calibri"/>
                <a:cs typeface="Calibri"/>
              </a:rPr>
              <a:t>extraerán </a:t>
            </a:r>
            <a:r>
              <a:rPr sz="1800" spc="204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otra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002B00"/>
                </a:solidFill>
                <a:latin typeface="Calibri"/>
                <a:cs typeface="Calibri"/>
              </a:rPr>
              <a:t>lista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o</a:t>
            </a:r>
            <a:r>
              <a:rPr sz="1800" spc="5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cualquier </a:t>
            </a:r>
            <a:r>
              <a:rPr sz="1800" spc="135" dirty="0">
                <a:solidFill>
                  <a:srgbClr val="002B00"/>
                </a:solidFill>
                <a:latin typeface="Calibri"/>
                <a:cs typeface="Calibri"/>
              </a:rPr>
              <a:t>iterable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7445" y="3583304"/>
            <a:ext cx="165988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Condición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opcional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002B00"/>
                </a:solidFill>
                <a:latin typeface="Calibri"/>
                <a:cs typeface="Calibri"/>
              </a:rPr>
              <a:t>para </a:t>
            </a:r>
            <a:r>
              <a:rPr sz="1800" spc="90" dirty="0">
                <a:solidFill>
                  <a:srgbClr val="002B00"/>
                </a:solidFill>
                <a:latin typeface="Calibri"/>
                <a:cs typeface="Calibri"/>
              </a:rPr>
              <a:t>filtrar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del ciclo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83" y="2342768"/>
            <a:ext cx="787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[i**2</a:t>
            </a:r>
            <a:r>
              <a:rPr sz="2400" b="0" spc="-3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1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</a:t>
            </a:r>
            <a:r>
              <a:rPr sz="2400" b="0" spc="-1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spc="-3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range(1,</a:t>
            </a:r>
            <a:r>
              <a:rPr sz="2400" b="0" spc="-1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101)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1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%</a:t>
            </a:r>
            <a:r>
              <a:rPr sz="2400" b="0" spc="-1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3</a:t>
            </a:r>
            <a:r>
              <a:rPr sz="2400" b="0" spc="-1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!=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0]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324" y="2988563"/>
            <a:ext cx="856615" cy="170815"/>
          </a:xfrm>
          <a:custGeom>
            <a:avLst/>
            <a:gdLst/>
            <a:ahLst/>
            <a:cxnLst/>
            <a:rect l="l" t="t" r="r" b="b"/>
            <a:pathLst>
              <a:path w="856614" h="170814">
                <a:moveTo>
                  <a:pt x="856488" y="0"/>
                </a:moveTo>
                <a:lnTo>
                  <a:pt x="855372" y="66424"/>
                </a:lnTo>
                <a:lnTo>
                  <a:pt x="852328" y="120681"/>
                </a:lnTo>
                <a:lnTo>
                  <a:pt x="847808" y="157269"/>
                </a:lnTo>
                <a:lnTo>
                  <a:pt x="842263" y="170687"/>
                </a:lnTo>
                <a:lnTo>
                  <a:pt x="14223" y="170687"/>
                </a:lnTo>
                <a:lnTo>
                  <a:pt x="8685" y="157269"/>
                </a:lnTo>
                <a:lnTo>
                  <a:pt x="4164" y="120681"/>
                </a:lnTo>
                <a:lnTo>
                  <a:pt x="1117" y="66424"/>
                </a:lnTo>
                <a:lnTo>
                  <a:pt x="0" y="0"/>
                </a:lnTo>
              </a:path>
            </a:pathLst>
          </a:custGeom>
          <a:ln w="39623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116" y="2988563"/>
            <a:ext cx="3996054" cy="170815"/>
          </a:xfrm>
          <a:custGeom>
            <a:avLst/>
            <a:gdLst/>
            <a:ahLst/>
            <a:cxnLst/>
            <a:rect l="l" t="t" r="r" b="b"/>
            <a:pathLst>
              <a:path w="3996054" h="170814">
                <a:moveTo>
                  <a:pt x="3995928" y="0"/>
                </a:moveTo>
                <a:lnTo>
                  <a:pt x="3994812" y="66424"/>
                </a:lnTo>
                <a:lnTo>
                  <a:pt x="3991768" y="120681"/>
                </a:lnTo>
                <a:lnTo>
                  <a:pt x="3987248" y="157269"/>
                </a:lnTo>
                <a:lnTo>
                  <a:pt x="3981704" y="170687"/>
                </a:lnTo>
                <a:lnTo>
                  <a:pt x="14223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6876" y="2988563"/>
            <a:ext cx="2493645" cy="170815"/>
          </a:xfrm>
          <a:custGeom>
            <a:avLst/>
            <a:gdLst/>
            <a:ahLst/>
            <a:cxnLst/>
            <a:rect l="l" t="t" r="r" b="b"/>
            <a:pathLst>
              <a:path w="2493645" h="170814">
                <a:moveTo>
                  <a:pt x="2493264" y="0"/>
                </a:moveTo>
                <a:lnTo>
                  <a:pt x="2492148" y="66424"/>
                </a:lnTo>
                <a:lnTo>
                  <a:pt x="2489104" y="120681"/>
                </a:lnTo>
                <a:lnTo>
                  <a:pt x="2484584" y="157269"/>
                </a:lnTo>
                <a:lnTo>
                  <a:pt x="2479040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3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1232" y="3583304"/>
            <a:ext cx="13430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Representa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0" dirty="0">
                <a:solidFill>
                  <a:srgbClr val="002B00"/>
                </a:solidFill>
                <a:latin typeface="Calibri"/>
                <a:cs typeface="Calibri"/>
              </a:rPr>
              <a:t>cada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uno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6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elementos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poner</a:t>
            </a:r>
            <a:r>
              <a:rPr sz="1800" spc="8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en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la</a:t>
            </a:r>
            <a:r>
              <a:rPr sz="1800" spc="6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nueva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lista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9642" y="3583304"/>
            <a:ext cx="3987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0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Ciclo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partir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del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cual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se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02B00"/>
                </a:solidFill>
                <a:latin typeface="Calibri"/>
                <a:cs typeface="Calibri"/>
              </a:rPr>
              <a:t>extraerán </a:t>
            </a:r>
            <a:r>
              <a:rPr sz="1800" spc="204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otra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002B00"/>
                </a:solidFill>
                <a:latin typeface="Calibri"/>
                <a:cs typeface="Calibri"/>
              </a:rPr>
              <a:t>lista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o</a:t>
            </a:r>
            <a:r>
              <a:rPr sz="1800" spc="5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cualquier </a:t>
            </a:r>
            <a:r>
              <a:rPr sz="1800" spc="135" dirty="0">
                <a:solidFill>
                  <a:srgbClr val="002B00"/>
                </a:solidFill>
                <a:latin typeface="Calibri"/>
                <a:cs typeface="Calibri"/>
              </a:rPr>
              <a:t>iterable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7445" y="3583304"/>
            <a:ext cx="165988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Condición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opcional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002B00"/>
                </a:solidFill>
                <a:latin typeface="Calibri"/>
                <a:cs typeface="Calibri"/>
              </a:rPr>
              <a:t>para </a:t>
            </a:r>
            <a:r>
              <a:rPr sz="1800" spc="90" dirty="0">
                <a:solidFill>
                  <a:srgbClr val="002B00"/>
                </a:solidFill>
                <a:latin typeface="Calibri"/>
                <a:cs typeface="Calibri"/>
              </a:rPr>
              <a:t>filtrar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del ciclo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92A2E5B-79D4-6BAB-92A5-66FFDD400395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5612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5" dirty="0">
                <a:solidFill>
                  <a:srgbClr val="FFFFFF"/>
                </a:solidFill>
                <a:latin typeface="Calibri"/>
                <a:cs typeface="Calibri"/>
              </a:rPr>
              <a:t>Genera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Calibri"/>
                <a:cs typeface="Calibri"/>
              </a:rPr>
              <a:t>diccionarios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Calibri"/>
                <a:cs typeface="Calibri"/>
              </a:rPr>
              <a:t>sin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ciclos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80" dirty="0"/>
              <a:t>Dictionary</a:t>
            </a:r>
            <a:r>
              <a:rPr u="none" spc="680" dirty="0"/>
              <a:t> </a:t>
            </a:r>
            <a:r>
              <a:rPr spc="795" dirty="0"/>
              <a:t>comprehensions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38340" y="2621177"/>
            <a:ext cx="1743710" cy="1743710"/>
            <a:chOff x="7083552" y="3840479"/>
            <a:chExt cx="1743710" cy="1743710"/>
          </a:xfrm>
        </p:grpSpPr>
        <p:sp>
          <p:nvSpPr>
            <p:cNvPr id="4" name="object 4"/>
            <p:cNvSpPr/>
            <p:nvPr/>
          </p:nvSpPr>
          <p:spPr>
            <a:xfrm>
              <a:off x="7132320" y="3880103"/>
              <a:ext cx="1670685" cy="1670685"/>
            </a:xfrm>
            <a:custGeom>
              <a:avLst/>
              <a:gdLst/>
              <a:ahLst/>
              <a:cxnLst/>
              <a:rect l="l" t="t" r="r" b="b"/>
              <a:pathLst>
                <a:path w="1670684" h="1670685">
                  <a:moveTo>
                    <a:pt x="835151" y="0"/>
                  </a:moveTo>
                  <a:lnTo>
                    <a:pt x="787758" y="1321"/>
                  </a:lnTo>
                  <a:lnTo>
                    <a:pt x="741058" y="5240"/>
                  </a:lnTo>
                  <a:lnTo>
                    <a:pt x="695123" y="11686"/>
                  </a:lnTo>
                  <a:lnTo>
                    <a:pt x="650022" y="20587"/>
                  </a:lnTo>
                  <a:lnTo>
                    <a:pt x="605827" y="31874"/>
                  </a:lnTo>
                  <a:lnTo>
                    <a:pt x="562608" y="45476"/>
                  </a:lnTo>
                  <a:lnTo>
                    <a:pt x="520435" y="61323"/>
                  </a:lnTo>
                  <a:lnTo>
                    <a:pt x="479378" y="79343"/>
                  </a:lnTo>
                  <a:lnTo>
                    <a:pt x="439509" y="99467"/>
                  </a:lnTo>
                  <a:lnTo>
                    <a:pt x="400898" y="121625"/>
                  </a:lnTo>
                  <a:lnTo>
                    <a:pt x="363615" y="145744"/>
                  </a:lnTo>
                  <a:lnTo>
                    <a:pt x="327731" y="171756"/>
                  </a:lnTo>
                  <a:lnTo>
                    <a:pt x="293315" y="199590"/>
                  </a:lnTo>
                  <a:lnTo>
                    <a:pt x="260440" y="229175"/>
                  </a:lnTo>
                  <a:lnTo>
                    <a:pt x="229175" y="260440"/>
                  </a:lnTo>
                  <a:lnTo>
                    <a:pt x="199590" y="293315"/>
                  </a:lnTo>
                  <a:lnTo>
                    <a:pt x="171756" y="327731"/>
                  </a:lnTo>
                  <a:lnTo>
                    <a:pt x="145744" y="363615"/>
                  </a:lnTo>
                  <a:lnTo>
                    <a:pt x="121625" y="400898"/>
                  </a:lnTo>
                  <a:lnTo>
                    <a:pt x="99467" y="439509"/>
                  </a:lnTo>
                  <a:lnTo>
                    <a:pt x="79343" y="479378"/>
                  </a:lnTo>
                  <a:lnTo>
                    <a:pt x="61323" y="520435"/>
                  </a:lnTo>
                  <a:lnTo>
                    <a:pt x="45476" y="562608"/>
                  </a:lnTo>
                  <a:lnTo>
                    <a:pt x="31874" y="605827"/>
                  </a:lnTo>
                  <a:lnTo>
                    <a:pt x="20587" y="650022"/>
                  </a:lnTo>
                  <a:lnTo>
                    <a:pt x="11686" y="695123"/>
                  </a:lnTo>
                  <a:lnTo>
                    <a:pt x="5240" y="741058"/>
                  </a:lnTo>
                  <a:lnTo>
                    <a:pt x="1321" y="787758"/>
                  </a:lnTo>
                  <a:lnTo>
                    <a:pt x="0" y="835151"/>
                  </a:lnTo>
                  <a:lnTo>
                    <a:pt x="1321" y="882545"/>
                  </a:lnTo>
                  <a:lnTo>
                    <a:pt x="5240" y="929245"/>
                  </a:lnTo>
                  <a:lnTo>
                    <a:pt x="11686" y="975180"/>
                  </a:lnTo>
                  <a:lnTo>
                    <a:pt x="20587" y="1020281"/>
                  </a:lnTo>
                  <a:lnTo>
                    <a:pt x="31874" y="1064476"/>
                  </a:lnTo>
                  <a:lnTo>
                    <a:pt x="45476" y="1107695"/>
                  </a:lnTo>
                  <a:lnTo>
                    <a:pt x="61323" y="1149868"/>
                  </a:lnTo>
                  <a:lnTo>
                    <a:pt x="79343" y="1190925"/>
                  </a:lnTo>
                  <a:lnTo>
                    <a:pt x="99467" y="1230794"/>
                  </a:lnTo>
                  <a:lnTo>
                    <a:pt x="121625" y="1269405"/>
                  </a:lnTo>
                  <a:lnTo>
                    <a:pt x="145744" y="1306688"/>
                  </a:lnTo>
                  <a:lnTo>
                    <a:pt x="171756" y="1342572"/>
                  </a:lnTo>
                  <a:lnTo>
                    <a:pt x="199590" y="1376988"/>
                  </a:lnTo>
                  <a:lnTo>
                    <a:pt x="229175" y="1409863"/>
                  </a:lnTo>
                  <a:lnTo>
                    <a:pt x="260440" y="1441128"/>
                  </a:lnTo>
                  <a:lnTo>
                    <a:pt x="293315" y="1470713"/>
                  </a:lnTo>
                  <a:lnTo>
                    <a:pt x="327731" y="1498547"/>
                  </a:lnTo>
                  <a:lnTo>
                    <a:pt x="363615" y="1524559"/>
                  </a:lnTo>
                  <a:lnTo>
                    <a:pt x="400898" y="1548678"/>
                  </a:lnTo>
                  <a:lnTo>
                    <a:pt x="439509" y="1570836"/>
                  </a:lnTo>
                  <a:lnTo>
                    <a:pt x="479378" y="1590960"/>
                  </a:lnTo>
                  <a:lnTo>
                    <a:pt x="520435" y="1608980"/>
                  </a:lnTo>
                  <a:lnTo>
                    <a:pt x="562608" y="1624827"/>
                  </a:lnTo>
                  <a:lnTo>
                    <a:pt x="605827" y="1638429"/>
                  </a:lnTo>
                  <a:lnTo>
                    <a:pt x="650022" y="1649716"/>
                  </a:lnTo>
                  <a:lnTo>
                    <a:pt x="695123" y="1658617"/>
                  </a:lnTo>
                  <a:lnTo>
                    <a:pt x="741058" y="1665063"/>
                  </a:lnTo>
                  <a:lnTo>
                    <a:pt x="787758" y="1668982"/>
                  </a:lnTo>
                  <a:lnTo>
                    <a:pt x="835151" y="1670303"/>
                  </a:lnTo>
                  <a:lnTo>
                    <a:pt x="882545" y="1668982"/>
                  </a:lnTo>
                  <a:lnTo>
                    <a:pt x="929245" y="1665063"/>
                  </a:lnTo>
                  <a:lnTo>
                    <a:pt x="975180" y="1658617"/>
                  </a:lnTo>
                  <a:lnTo>
                    <a:pt x="1020281" y="1649716"/>
                  </a:lnTo>
                  <a:lnTo>
                    <a:pt x="1064476" y="1638429"/>
                  </a:lnTo>
                  <a:lnTo>
                    <a:pt x="1107695" y="1624827"/>
                  </a:lnTo>
                  <a:lnTo>
                    <a:pt x="1149868" y="1608980"/>
                  </a:lnTo>
                  <a:lnTo>
                    <a:pt x="1190925" y="1590960"/>
                  </a:lnTo>
                  <a:lnTo>
                    <a:pt x="1230794" y="1570836"/>
                  </a:lnTo>
                  <a:lnTo>
                    <a:pt x="1269405" y="1548678"/>
                  </a:lnTo>
                  <a:lnTo>
                    <a:pt x="1306688" y="1524559"/>
                  </a:lnTo>
                  <a:lnTo>
                    <a:pt x="1342572" y="1498547"/>
                  </a:lnTo>
                  <a:lnTo>
                    <a:pt x="1376988" y="1470713"/>
                  </a:lnTo>
                  <a:lnTo>
                    <a:pt x="1409863" y="1441128"/>
                  </a:lnTo>
                  <a:lnTo>
                    <a:pt x="1441128" y="1409863"/>
                  </a:lnTo>
                  <a:lnTo>
                    <a:pt x="1470713" y="1376988"/>
                  </a:lnTo>
                  <a:lnTo>
                    <a:pt x="1498547" y="1342572"/>
                  </a:lnTo>
                  <a:lnTo>
                    <a:pt x="1524559" y="1306688"/>
                  </a:lnTo>
                  <a:lnTo>
                    <a:pt x="1548678" y="1269405"/>
                  </a:lnTo>
                  <a:lnTo>
                    <a:pt x="1570836" y="1230794"/>
                  </a:lnTo>
                  <a:lnTo>
                    <a:pt x="1590960" y="1190925"/>
                  </a:lnTo>
                  <a:lnTo>
                    <a:pt x="1608980" y="1149868"/>
                  </a:lnTo>
                  <a:lnTo>
                    <a:pt x="1624827" y="1107695"/>
                  </a:lnTo>
                  <a:lnTo>
                    <a:pt x="1638429" y="1064476"/>
                  </a:lnTo>
                  <a:lnTo>
                    <a:pt x="1649716" y="1020281"/>
                  </a:lnTo>
                  <a:lnTo>
                    <a:pt x="1658617" y="975180"/>
                  </a:lnTo>
                  <a:lnTo>
                    <a:pt x="1665063" y="929245"/>
                  </a:lnTo>
                  <a:lnTo>
                    <a:pt x="1668982" y="882545"/>
                  </a:lnTo>
                  <a:lnTo>
                    <a:pt x="1670303" y="835151"/>
                  </a:lnTo>
                  <a:lnTo>
                    <a:pt x="1668982" y="787758"/>
                  </a:lnTo>
                  <a:lnTo>
                    <a:pt x="1665063" y="741058"/>
                  </a:lnTo>
                  <a:lnTo>
                    <a:pt x="1658617" y="695123"/>
                  </a:lnTo>
                  <a:lnTo>
                    <a:pt x="1649716" y="650022"/>
                  </a:lnTo>
                  <a:lnTo>
                    <a:pt x="1638429" y="605827"/>
                  </a:lnTo>
                  <a:lnTo>
                    <a:pt x="1624827" y="562608"/>
                  </a:lnTo>
                  <a:lnTo>
                    <a:pt x="1608980" y="520435"/>
                  </a:lnTo>
                  <a:lnTo>
                    <a:pt x="1590960" y="479378"/>
                  </a:lnTo>
                  <a:lnTo>
                    <a:pt x="1570836" y="439509"/>
                  </a:lnTo>
                  <a:lnTo>
                    <a:pt x="1548678" y="400898"/>
                  </a:lnTo>
                  <a:lnTo>
                    <a:pt x="1524559" y="363615"/>
                  </a:lnTo>
                  <a:lnTo>
                    <a:pt x="1498547" y="327731"/>
                  </a:lnTo>
                  <a:lnTo>
                    <a:pt x="1470713" y="293315"/>
                  </a:lnTo>
                  <a:lnTo>
                    <a:pt x="1441128" y="260440"/>
                  </a:lnTo>
                  <a:lnTo>
                    <a:pt x="1409863" y="229175"/>
                  </a:lnTo>
                  <a:lnTo>
                    <a:pt x="1376988" y="199590"/>
                  </a:lnTo>
                  <a:lnTo>
                    <a:pt x="1342572" y="171756"/>
                  </a:lnTo>
                  <a:lnTo>
                    <a:pt x="1306688" y="145744"/>
                  </a:lnTo>
                  <a:lnTo>
                    <a:pt x="1269405" y="121625"/>
                  </a:lnTo>
                  <a:lnTo>
                    <a:pt x="1230794" y="99467"/>
                  </a:lnTo>
                  <a:lnTo>
                    <a:pt x="1190925" y="79343"/>
                  </a:lnTo>
                  <a:lnTo>
                    <a:pt x="1149868" y="61323"/>
                  </a:lnTo>
                  <a:lnTo>
                    <a:pt x="1107695" y="45476"/>
                  </a:lnTo>
                  <a:lnTo>
                    <a:pt x="1064476" y="31874"/>
                  </a:lnTo>
                  <a:lnTo>
                    <a:pt x="1020281" y="20587"/>
                  </a:lnTo>
                  <a:lnTo>
                    <a:pt x="975180" y="11686"/>
                  </a:lnTo>
                  <a:lnTo>
                    <a:pt x="929245" y="5240"/>
                  </a:lnTo>
                  <a:lnTo>
                    <a:pt x="882545" y="1321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3552" y="3840479"/>
              <a:ext cx="1743455" cy="1743456"/>
            </a:xfrm>
            <a:prstGeom prst="rect">
              <a:avLst/>
            </a:prstGeom>
          </p:spPr>
        </p:pic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AB640CFA-2B8F-901D-3D22-E102878EEAE3}"/>
              </a:ext>
            </a:extLst>
          </p:cNvPr>
          <p:cNvSpPr txBox="1">
            <a:spLocks/>
          </p:cNvSpPr>
          <p:nvPr/>
        </p:nvSpPr>
        <p:spPr>
          <a:xfrm>
            <a:off x="704850" y="777875"/>
            <a:ext cx="6838950" cy="156735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wrap="square" lIns="0" tIns="927354" rIns="0" bIns="0" rtlCol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pc="700" dirty="0">
                <a:solidFill>
                  <a:schemeClr val="bg1"/>
                </a:solidFill>
              </a:rPr>
              <a:t>El</a:t>
            </a:r>
            <a:r>
              <a:rPr lang="es-ES" spc="345" dirty="0">
                <a:solidFill>
                  <a:schemeClr val="bg1"/>
                </a:solidFill>
              </a:rPr>
              <a:t> </a:t>
            </a:r>
            <a:r>
              <a:rPr lang="es-ES" spc="925" dirty="0">
                <a:solidFill>
                  <a:schemeClr val="bg1"/>
                </a:solidFill>
              </a:rPr>
              <a:t>Zen</a:t>
            </a:r>
            <a:r>
              <a:rPr lang="es-ES" spc="350" dirty="0">
                <a:solidFill>
                  <a:schemeClr val="bg1"/>
                </a:solidFill>
              </a:rPr>
              <a:t> </a:t>
            </a:r>
            <a:r>
              <a:rPr lang="es-ES" spc="840" dirty="0">
                <a:solidFill>
                  <a:schemeClr val="bg1"/>
                </a:solidFill>
              </a:rPr>
              <a:t>de</a:t>
            </a:r>
            <a:r>
              <a:rPr lang="es-ES" spc="330" dirty="0">
                <a:solidFill>
                  <a:schemeClr val="bg1"/>
                </a:solidFill>
              </a:rPr>
              <a:t> </a:t>
            </a:r>
            <a:r>
              <a:rPr lang="es-ES" spc="825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9E5DB82-058A-75BA-16D9-24E0A549E70A}"/>
              </a:ext>
            </a:extLst>
          </p:cNvPr>
          <p:cNvSpPr txBox="1"/>
          <p:nvPr/>
        </p:nvSpPr>
        <p:spPr>
          <a:xfrm>
            <a:off x="704850" y="4360949"/>
            <a:ext cx="17818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85" dirty="0">
                <a:solidFill>
                  <a:srgbClr val="FFFFFF"/>
                </a:solidFill>
                <a:latin typeface="Calibri"/>
                <a:cs typeface="Calibri"/>
              </a:rPr>
              <a:t>¿Qué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Calibri"/>
                <a:cs typeface="Calibri"/>
              </a:rPr>
              <a:t>es?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90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39" y="2422397"/>
            <a:ext cx="843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{key:value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4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value</a:t>
            </a:r>
            <a:r>
              <a:rPr sz="2400" b="0" spc="-2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spc="-3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iterable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4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condition}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" y="3022091"/>
            <a:ext cx="1706880" cy="170815"/>
          </a:xfrm>
          <a:custGeom>
            <a:avLst/>
            <a:gdLst/>
            <a:ahLst/>
            <a:cxnLst/>
            <a:rect l="l" t="t" r="r" b="b"/>
            <a:pathLst>
              <a:path w="1706880" h="170814">
                <a:moveTo>
                  <a:pt x="1706880" y="0"/>
                </a:moveTo>
                <a:lnTo>
                  <a:pt x="1705764" y="66424"/>
                </a:lnTo>
                <a:lnTo>
                  <a:pt x="1702720" y="120681"/>
                </a:lnTo>
                <a:lnTo>
                  <a:pt x="1698200" y="157269"/>
                </a:lnTo>
                <a:lnTo>
                  <a:pt x="1692656" y="170687"/>
                </a:lnTo>
                <a:lnTo>
                  <a:pt x="14223" y="170687"/>
                </a:lnTo>
                <a:lnTo>
                  <a:pt x="8685" y="157269"/>
                </a:lnTo>
                <a:lnTo>
                  <a:pt x="4164" y="120681"/>
                </a:lnTo>
                <a:lnTo>
                  <a:pt x="1117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9379" y="3022091"/>
            <a:ext cx="3929379" cy="170815"/>
          </a:xfrm>
          <a:custGeom>
            <a:avLst/>
            <a:gdLst/>
            <a:ahLst/>
            <a:cxnLst/>
            <a:rect l="l" t="t" r="r" b="b"/>
            <a:pathLst>
              <a:path w="3929379" h="170814">
                <a:moveTo>
                  <a:pt x="3928872" y="0"/>
                </a:moveTo>
                <a:lnTo>
                  <a:pt x="3927756" y="66424"/>
                </a:lnTo>
                <a:lnTo>
                  <a:pt x="3924712" y="120681"/>
                </a:lnTo>
                <a:lnTo>
                  <a:pt x="3920192" y="157269"/>
                </a:lnTo>
                <a:lnTo>
                  <a:pt x="3914648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0171" y="3022091"/>
            <a:ext cx="2240280" cy="170815"/>
          </a:xfrm>
          <a:custGeom>
            <a:avLst/>
            <a:gdLst/>
            <a:ahLst/>
            <a:cxnLst/>
            <a:rect l="l" t="t" r="r" b="b"/>
            <a:pathLst>
              <a:path w="2240279" h="170814">
                <a:moveTo>
                  <a:pt x="2240279" y="0"/>
                </a:moveTo>
                <a:lnTo>
                  <a:pt x="2239164" y="66424"/>
                </a:lnTo>
                <a:lnTo>
                  <a:pt x="2236120" y="120681"/>
                </a:lnTo>
                <a:lnTo>
                  <a:pt x="2231600" y="157269"/>
                </a:lnTo>
                <a:lnTo>
                  <a:pt x="2226055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3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2426" y="3594607"/>
            <a:ext cx="15411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Representa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a </a:t>
            </a:r>
            <a:r>
              <a:rPr sz="1800" spc="225" dirty="0">
                <a:solidFill>
                  <a:srgbClr val="002B00"/>
                </a:solidFill>
                <a:latin typeface="Calibri"/>
                <a:cs typeface="Calibri"/>
              </a:rPr>
              <a:t>cada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40" dirty="0">
                <a:solidFill>
                  <a:srgbClr val="002B00"/>
                </a:solidFill>
                <a:latin typeface="Calibri"/>
                <a:cs typeface="Calibri"/>
              </a:rPr>
              <a:t>una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002B00"/>
                </a:solidFill>
                <a:latin typeface="Calibri"/>
                <a:cs typeface="Calibri"/>
              </a:rPr>
              <a:t>de 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las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llaves</a:t>
            </a:r>
            <a:r>
              <a:rPr sz="1800" spc="8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y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valores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a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poner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5" dirty="0">
                <a:solidFill>
                  <a:srgbClr val="002B00"/>
                </a:solidFill>
                <a:latin typeface="Calibri"/>
                <a:cs typeface="Calibri"/>
              </a:rPr>
              <a:t>en</a:t>
            </a:r>
            <a:r>
              <a:rPr sz="1800" spc="5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el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nuevo </a:t>
            </a:r>
            <a:r>
              <a:rPr sz="1800" spc="160" dirty="0">
                <a:solidFill>
                  <a:srgbClr val="002B00"/>
                </a:solidFill>
                <a:latin typeface="Calibri"/>
                <a:cs typeface="Calibri"/>
              </a:rPr>
              <a:t>diccionario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2564" y="3594607"/>
            <a:ext cx="2756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Ciclo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partir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del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cual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55" dirty="0">
                <a:solidFill>
                  <a:srgbClr val="002B00"/>
                </a:solidFill>
                <a:latin typeface="Calibri"/>
                <a:cs typeface="Calibri"/>
              </a:rPr>
              <a:t>se </a:t>
            </a:r>
            <a:r>
              <a:rPr sz="1800" spc="160" dirty="0">
                <a:solidFill>
                  <a:srgbClr val="002B00"/>
                </a:solidFill>
                <a:latin typeface="Calibri"/>
                <a:cs typeface="Calibri"/>
              </a:rPr>
              <a:t>extraerán</a:t>
            </a:r>
            <a:r>
              <a:rPr sz="1800" spc="10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8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002B00"/>
                </a:solidFill>
                <a:latin typeface="Calibri"/>
                <a:cs typeface="Calibri"/>
              </a:rPr>
              <a:t>de </a:t>
            </a: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cualquier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iterable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445" y="3594607"/>
            <a:ext cx="165988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Condición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opcional</a:t>
            </a:r>
            <a:r>
              <a:rPr sz="1800" spc="6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002B00"/>
                </a:solidFill>
                <a:latin typeface="Calibri"/>
                <a:cs typeface="Calibri"/>
              </a:rPr>
              <a:t>para </a:t>
            </a:r>
            <a:r>
              <a:rPr sz="1800" spc="90" dirty="0">
                <a:solidFill>
                  <a:srgbClr val="002B00"/>
                </a:solidFill>
                <a:latin typeface="Calibri"/>
                <a:cs typeface="Calibri"/>
              </a:rPr>
              <a:t>filtrar</a:t>
            </a:r>
            <a:r>
              <a:rPr sz="1800" spc="13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del ciclo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1939" y="2372359"/>
            <a:ext cx="843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{key:value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4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value</a:t>
            </a:r>
            <a:r>
              <a:rPr sz="2400" b="0" spc="-2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spc="-3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iterable</a:t>
            </a:r>
            <a:r>
              <a:rPr sz="2400" b="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4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condition}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463" y="2342768"/>
            <a:ext cx="842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825" algn="l"/>
              </a:tabLst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{i: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i**3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for</a:t>
            </a:r>
            <a:r>
              <a:rPr sz="2400" b="0" spc="-10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6C00"/>
                </a:solidFill>
                <a:latin typeface="Courier New"/>
                <a:cs typeface="Courier New"/>
              </a:rPr>
              <a:t>in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	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range(1,</a:t>
            </a:r>
            <a:r>
              <a:rPr sz="2400" b="0" spc="-3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101)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6C00"/>
                </a:solidFill>
                <a:latin typeface="Courier New"/>
                <a:cs typeface="Courier New"/>
              </a:rPr>
              <a:t>if</a:t>
            </a:r>
            <a:r>
              <a:rPr sz="2400" b="0" spc="-3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i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%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3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!=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0}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2988563"/>
            <a:ext cx="1234440" cy="170815"/>
          </a:xfrm>
          <a:custGeom>
            <a:avLst/>
            <a:gdLst/>
            <a:ahLst/>
            <a:cxnLst/>
            <a:rect l="l" t="t" r="r" b="b"/>
            <a:pathLst>
              <a:path w="1234439" h="170814">
                <a:moveTo>
                  <a:pt x="1234440" y="0"/>
                </a:moveTo>
                <a:lnTo>
                  <a:pt x="1233324" y="66424"/>
                </a:lnTo>
                <a:lnTo>
                  <a:pt x="1230280" y="120681"/>
                </a:lnTo>
                <a:lnTo>
                  <a:pt x="1225760" y="157269"/>
                </a:lnTo>
                <a:lnTo>
                  <a:pt x="1220216" y="170687"/>
                </a:lnTo>
                <a:lnTo>
                  <a:pt x="14224" y="170687"/>
                </a:lnTo>
                <a:lnTo>
                  <a:pt x="8685" y="157269"/>
                </a:lnTo>
                <a:lnTo>
                  <a:pt x="4164" y="120681"/>
                </a:lnTo>
                <a:lnTo>
                  <a:pt x="1117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8964" y="2988436"/>
            <a:ext cx="3931920" cy="170815"/>
          </a:xfrm>
          <a:custGeom>
            <a:avLst/>
            <a:gdLst/>
            <a:ahLst/>
            <a:cxnLst/>
            <a:rect l="l" t="t" r="r" b="b"/>
            <a:pathLst>
              <a:path w="3931920" h="170814">
                <a:moveTo>
                  <a:pt x="3931920" y="0"/>
                </a:moveTo>
                <a:lnTo>
                  <a:pt x="3930804" y="66498"/>
                </a:lnTo>
                <a:lnTo>
                  <a:pt x="3927760" y="120792"/>
                </a:lnTo>
                <a:lnTo>
                  <a:pt x="3923240" y="157394"/>
                </a:lnTo>
                <a:lnTo>
                  <a:pt x="3917696" y="170815"/>
                </a:lnTo>
                <a:lnTo>
                  <a:pt x="14224" y="170815"/>
                </a:lnTo>
                <a:lnTo>
                  <a:pt x="8679" y="157394"/>
                </a:lnTo>
                <a:lnTo>
                  <a:pt x="4159" y="120792"/>
                </a:lnTo>
                <a:lnTo>
                  <a:pt x="1115" y="66498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340" y="2988563"/>
            <a:ext cx="2411095" cy="170815"/>
          </a:xfrm>
          <a:custGeom>
            <a:avLst/>
            <a:gdLst/>
            <a:ahLst/>
            <a:cxnLst/>
            <a:rect l="l" t="t" r="r" b="b"/>
            <a:pathLst>
              <a:path w="2411095" h="170814">
                <a:moveTo>
                  <a:pt x="2410967" y="0"/>
                </a:moveTo>
                <a:lnTo>
                  <a:pt x="2409852" y="66424"/>
                </a:lnTo>
                <a:lnTo>
                  <a:pt x="2406808" y="120681"/>
                </a:lnTo>
                <a:lnTo>
                  <a:pt x="2402288" y="157269"/>
                </a:lnTo>
                <a:lnTo>
                  <a:pt x="2396743" y="170687"/>
                </a:lnTo>
                <a:lnTo>
                  <a:pt x="14224" y="170687"/>
                </a:lnTo>
                <a:lnTo>
                  <a:pt x="8679" y="157269"/>
                </a:lnTo>
                <a:lnTo>
                  <a:pt x="4159" y="120681"/>
                </a:lnTo>
                <a:lnTo>
                  <a:pt x="1115" y="66424"/>
                </a:lnTo>
                <a:lnTo>
                  <a:pt x="0" y="0"/>
                </a:lnTo>
              </a:path>
            </a:pathLst>
          </a:custGeom>
          <a:ln w="39624">
            <a:solidFill>
              <a:srgbClr val="8DE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944" y="3583304"/>
            <a:ext cx="1377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Representa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0" dirty="0">
                <a:solidFill>
                  <a:srgbClr val="002B00"/>
                </a:solidFill>
                <a:latin typeface="Calibri"/>
                <a:cs typeface="Calibri"/>
              </a:rPr>
              <a:t>cada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10" dirty="0">
                <a:solidFill>
                  <a:srgbClr val="002B00"/>
                </a:solidFill>
                <a:latin typeface="Calibri"/>
                <a:cs typeface="Calibri"/>
              </a:rPr>
              <a:t>una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6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las</a:t>
            </a:r>
            <a:r>
              <a:rPr sz="1800" spc="8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llaves </a:t>
            </a:r>
            <a:r>
              <a:rPr sz="1800" spc="150" dirty="0">
                <a:solidFill>
                  <a:srgbClr val="002B00"/>
                </a:solidFill>
                <a:latin typeface="Calibri"/>
                <a:cs typeface="Calibri"/>
              </a:rPr>
              <a:t>y</a:t>
            </a:r>
            <a:r>
              <a:rPr sz="1800" spc="6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valores</a:t>
            </a:r>
            <a:r>
              <a:rPr sz="1800" spc="9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a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poner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0" dirty="0">
                <a:solidFill>
                  <a:srgbClr val="002B00"/>
                </a:solidFill>
                <a:latin typeface="Calibri"/>
                <a:cs typeface="Calibri"/>
              </a:rPr>
              <a:t>en</a:t>
            </a:r>
            <a:r>
              <a:rPr sz="1800" spc="6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el </a:t>
            </a:r>
            <a:r>
              <a:rPr sz="1800" spc="200" dirty="0">
                <a:solidFill>
                  <a:srgbClr val="002B00"/>
                </a:solidFill>
                <a:latin typeface="Calibri"/>
                <a:cs typeface="Calibri"/>
              </a:rPr>
              <a:t>nuevo </a:t>
            </a:r>
            <a:r>
              <a:rPr sz="1800" spc="155" dirty="0">
                <a:solidFill>
                  <a:srgbClr val="002B00"/>
                </a:solidFill>
                <a:latin typeface="Calibri"/>
                <a:cs typeface="Calibri"/>
              </a:rPr>
              <a:t>diccionario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616" y="3583304"/>
            <a:ext cx="388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Ciclo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a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partir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002B00"/>
                </a:solidFill>
                <a:latin typeface="Calibri"/>
                <a:cs typeface="Calibri"/>
              </a:rPr>
              <a:t>del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002B00"/>
                </a:solidFill>
                <a:latin typeface="Calibri"/>
                <a:cs typeface="Calibri"/>
              </a:rPr>
              <a:t>cual</a:t>
            </a:r>
            <a:r>
              <a:rPr sz="1800" spc="10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se</a:t>
            </a:r>
            <a:r>
              <a:rPr sz="1800" spc="7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02B00"/>
                </a:solidFill>
                <a:latin typeface="Calibri"/>
                <a:cs typeface="Calibri"/>
              </a:rPr>
              <a:t>extraerán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9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229" dirty="0">
                <a:solidFill>
                  <a:srgbClr val="002B00"/>
                </a:solidFill>
                <a:latin typeface="Calibri"/>
                <a:cs typeface="Calibri"/>
              </a:rPr>
              <a:t>de</a:t>
            </a:r>
            <a:r>
              <a:rPr sz="1800" spc="8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75" dirty="0">
                <a:solidFill>
                  <a:srgbClr val="002B00"/>
                </a:solidFill>
                <a:latin typeface="Calibri"/>
                <a:cs typeface="Calibri"/>
              </a:rPr>
              <a:t>cualquier</a:t>
            </a:r>
            <a:r>
              <a:rPr sz="1800" spc="14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iterable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7445" y="3583304"/>
            <a:ext cx="165988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Condición </a:t>
            </a:r>
            <a:r>
              <a:rPr sz="1800" spc="180" dirty="0">
                <a:solidFill>
                  <a:srgbClr val="002B00"/>
                </a:solidFill>
                <a:latin typeface="Calibri"/>
                <a:cs typeface="Calibri"/>
              </a:rPr>
              <a:t>opcional</a:t>
            </a:r>
            <a:r>
              <a:rPr sz="1800" spc="75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002B00"/>
                </a:solidFill>
                <a:latin typeface="Calibri"/>
                <a:cs typeface="Calibri"/>
              </a:rPr>
              <a:t>para </a:t>
            </a:r>
            <a:r>
              <a:rPr sz="1800" spc="90" dirty="0">
                <a:solidFill>
                  <a:srgbClr val="002B00"/>
                </a:solidFill>
                <a:latin typeface="Calibri"/>
                <a:cs typeface="Calibri"/>
              </a:rPr>
              <a:t>filtrar</a:t>
            </a:r>
            <a:r>
              <a:rPr sz="1800" spc="13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los </a:t>
            </a:r>
            <a:r>
              <a:rPr sz="1800" spc="195" dirty="0">
                <a:solidFill>
                  <a:srgbClr val="002B00"/>
                </a:solidFill>
                <a:latin typeface="Calibri"/>
                <a:cs typeface="Calibri"/>
              </a:rPr>
              <a:t>elementos</a:t>
            </a:r>
            <a:r>
              <a:rPr sz="1800" spc="110" dirty="0">
                <a:solidFill>
                  <a:srgbClr val="002B00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2B00"/>
                </a:solidFill>
                <a:latin typeface="Calibri"/>
                <a:cs typeface="Calibri"/>
              </a:rPr>
              <a:t>del ciclo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495DB94-6982-0669-D95B-AF59139A099E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4668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3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95" dirty="0">
                <a:solidFill>
                  <a:srgbClr val="FFFFFF"/>
                </a:solidFill>
                <a:latin typeface="Calibri"/>
                <a:cs typeface="Calibri"/>
              </a:rPr>
              <a:t>qué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Calibri"/>
                <a:cs typeface="Calibri"/>
              </a:rPr>
              <a:t>significa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Calibri"/>
                <a:cs typeface="Calibri"/>
              </a:rPr>
              <a:t>“lambda”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10" dirty="0"/>
              <a:t>Funciones</a:t>
            </a:r>
            <a:r>
              <a:rPr u="none" spc="810" dirty="0"/>
              <a:t> </a:t>
            </a:r>
            <a:r>
              <a:rPr spc="810" dirty="0"/>
              <a:t>anónimas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788" y="2699434"/>
            <a:ext cx="5798208" cy="19437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75" y="1120234"/>
            <a:ext cx="8405926" cy="23376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540" y="4977629"/>
            <a:ext cx="1224911" cy="12461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1455" y="40416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0578" y="1127949"/>
            <a:ext cx="8390890" cy="2334895"/>
            <a:chOff x="710578" y="1127949"/>
            <a:chExt cx="8390890" cy="2334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578" y="1127949"/>
              <a:ext cx="8390287" cy="2334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48939" y="1952243"/>
              <a:ext cx="5773420" cy="542925"/>
            </a:xfrm>
            <a:custGeom>
              <a:avLst/>
              <a:gdLst/>
              <a:ahLst/>
              <a:cxnLst/>
              <a:rect l="l" t="t" r="r" b="b"/>
              <a:pathLst>
                <a:path w="5773420" h="542925">
                  <a:moveTo>
                    <a:pt x="0" y="542544"/>
                  </a:moveTo>
                  <a:lnTo>
                    <a:pt x="2045208" y="542544"/>
                  </a:lnTo>
                  <a:lnTo>
                    <a:pt x="2045208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  <a:path w="5773420" h="542925">
                  <a:moveTo>
                    <a:pt x="2310384" y="542544"/>
                  </a:moveTo>
                  <a:lnTo>
                    <a:pt x="5772912" y="542544"/>
                  </a:lnTo>
                  <a:lnTo>
                    <a:pt x="5772912" y="0"/>
                  </a:lnTo>
                  <a:lnTo>
                    <a:pt x="2310384" y="0"/>
                  </a:lnTo>
                  <a:lnTo>
                    <a:pt x="2310384" y="5425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2621" y="1638045"/>
            <a:ext cx="1038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argumento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8373" y="1638045"/>
            <a:ext cx="885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6780" y="1952243"/>
            <a:ext cx="1706880" cy="542925"/>
          </a:xfrm>
          <a:custGeom>
            <a:avLst/>
            <a:gdLst/>
            <a:ahLst/>
            <a:cxnLst/>
            <a:rect l="l" t="t" r="r" b="b"/>
            <a:pathLst>
              <a:path w="1706880" h="542925">
                <a:moveTo>
                  <a:pt x="0" y="542544"/>
                </a:moveTo>
                <a:lnTo>
                  <a:pt x="1706880" y="542544"/>
                </a:lnTo>
                <a:lnTo>
                  <a:pt x="1706880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0761" y="1638045"/>
            <a:ext cx="1153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identificador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540" y="4977629"/>
            <a:ext cx="1224911" cy="124614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791455" y="40416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578" y="1127949"/>
            <a:ext cx="8390287" cy="2334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540" y="4977629"/>
            <a:ext cx="1224911" cy="12461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1455" y="40416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1507" y="1943099"/>
            <a:ext cx="5855335" cy="591820"/>
          </a:xfrm>
          <a:custGeom>
            <a:avLst/>
            <a:gdLst/>
            <a:ahLst/>
            <a:cxnLst/>
            <a:rect l="l" t="t" r="r" b="b"/>
            <a:pathLst>
              <a:path w="5855334" h="591819">
                <a:moveTo>
                  <a:pt x="0" y="591312"/>
                </a:moveTo>
                <a:lnTo>
                  <a:pt x="5855208" y="591312"/>
                </a:lnTo>
                <a:lnTo>
                  <a:pt x="5855208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7496" y="1594230"/>
            <a:ext cx="29813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14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4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objeto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tipo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FFFFFF"/>
                </a:solidFill>
                <a:latin typeface="Calibri"/>
                <a:cs typeface="Calibri"/>
              </a:rPr>
              <a:t>función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4123" y="1522475"/>
            <a:ext cx="1073150" cy="326390"/>
          </a:xfrm>
          <a:custGeom>
            <a:avLst/>
            <a:gdLst/>
            <a:ahLst/>
            <a:cxnLst/>
            <a:rect l="l" t="t" r="r" b="b"/>
            <a:pathLst>
              <a:path w="1073150" h="326389">
                <a:moveTo>
                  <a:pt x="549020" y="1142"/>
                </a:moveTo>
                <a:lnTo>
                  <a:pt x="605638" y="6662"/>
                </a:lnTo>
                <a:lnTo>
                  <a:pt x="659833" y="16415"/>
                </a:lnTo>
                <a:lnTo>
                  <a:pt x="711239" y="30135"/>
                </a:lnTo>
                <a:lnTo>
                  <a:pt x="759489" y="47550"/>
                </a:lnTo>
                <a:lnTo>
                  <a:pt x="804217" y="68392"/>
                </a:lnTo>
                <a:lnTo>
                  <a:pt x="845055" y="92390"/>
                </a:lnTo>
                <a:lnTo>
                  <a:pt x="881638" y="119276"/>
                </a:lnTo>
                <a:lnTo>
                  <a:pt x="913598" y="148780"/>
                </a:lnTo>
                <a:lnTo>
                  <a:pt x="940570" y="180632"/>
                </a:lnTo>
                <a:lnTo>
                  <a:pt x="962186" y="214563"/>
                </a:lnTo>
                <a:lnTo>
                  <a:pt x="978079" y="250304"/>
                </a:lnTo>
                <a:lnTo>
                  <a:pt x="987885" y="287584"/>
                </a:lnTo>
                <a:lnTo>
                  <a:pt x="991234" y="326135"/>
                </a:lnTo>
                <a:lnTo>
                  <a:pt x="1072768" y="326135"/>
                </a:lnTo>
                <a:lnTo>
                  <a:pt x="1069520" y="288107"/>
                </a:lnTo>
                <a:lnTo>
                  <a:pt x="1044622" y="216157"/>
                </a:lnTo>
                <a:lnTo>
                  <a:pt x="1023695" y="182724"/>
                </a:lnTo>
                <a:lnTo>
                  <a:pt x="997601" y="151313"/>
                </a:lnTo>
                <a:lnTo>
                  <a:pt x="966699" y="122168"/>
                </a:lnTo>
                <a:lnTo>
                  <a:pt x="931354" y="95535"/>
                </a:lnTo>
                <a:lnTo>
                  <a:pt x="891926" y="71659"/>
                </a:lnTo>
                <a:lnTo>
                  <a:pt x="848779" y="50783"/>
                </a:lnTo>
                <a:lnTo>
                  <a:pt x="802273" y="33154"/>
                </a:lnTo>
                <a:lnTo>
                  <a:pt x="752772" y="19016"/>
                </a:lnTo>
                <a:lnTo>
                  <a:pt x="700637" y="8615"/>
                </a:lnTo>
                <a:lnTo>
                  <a:pt x="646230" y="2194"/>
                </a:lnTo>
                <a:lnTo>
                  <a:pt x="589914" y="0"/>
                </a:lnTo>
                <a:lnTo>
                  <a:pt x="508253" y="0"/>
                </a:lnTo>
                <a:lnTo>
                  <a:pt x="453871" y="2062"/>
                </a:lnTo>
                <a:lnTo>
                  <a:pt x="401023" y="8117"/>
                </a:lnTo>
                <a:lnTo>
                  <a:pt x="350091" y="17966"/>
                </a:lnTo>
                <a:lnTo>
                  <a:pt x="301455" y="31411"/>
                </a:lnTo>
                <a:lnTo>
                  <a:pt x="255497" y="48253"/>
                </a:lnTo>
                <a:lnTo>
                  <a:pt x="212598" y="68294"/>
                </a:lnTo>
                <a:lnTo>
                  <a:pt x="173138" y="91335"/>
                </a:lnTo>
                <a:lnTo>
                  <a:pt x="137498" y="117178"/>
                </a:lnTo>
                <a:lnTo>
                  <a:pt x="106060" y="145625"/>
                </a:lnTo>
                <a:lnTo>
                  <a:pt x="79205" y="176477"/>
                </a:lnTo>
                <a:lnTo>
                  <a:pt x="57314" y="209535"/>
                </a:lnTo>
                <a:lnTo>
                  <a:pt x="40766" y="244601"/>
                </a:lnTo>
                <a:lnTo>
                  <a:pt x="0" y="244601"/>
                </a:lnTo>
                <a:lnTo>
                  <a:pt x="66166" y="326135"/>
                </a:lnTo>
                <a:lnTo>
                  <a:pt x="163068" y="244601"/>
                </a:lnTo>
                <a:lnTo>
                  <a:pt x="122300" y="244601"/>
                </a:lnTo>
                <a:lnTo>
                  <a:pt x="138848" y="209535"/>
                </a:lnTo>
                <a:lnTo>
                  <a:pt x="160739" y="176477"/>
                </a:lnTo>
                <a:lnTo>
                  <a:pt x="187594" y="145625"/>
                </a:lnTo>
                <a:lnTo>
                  <a:pt x="219032" y="117178"/>
                </a:lnTo>
                <a:lnTo>
                  <a:pt x="254672" y="91335"/>
                </a:lnTo>
                <a:lnTo>
                  <a:pt x="294131" y="68294"/>
                </a:lnTo>
                <a:lnTo>
                  <a:pt x="337031" y="48253"/>
                </a:lnTo>
                <a:lnTo>
                  <a:pt x="382989" y="31411"/>
                </a:lnTo>
                <a:lnTo>
                  <a:pt x="431625" y="17966"/>
                </a:lnTo>
                <a:lnTo>
                  <a:pt x="482557" y="8117"/>
                </a:lnTo>
                <a:lnTo>
                  <a:pt x="535405" y="2062"/>
                </a:lnTo>
                <a:lnTo>
                  <a:pt x="58978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728" y="1111589"/>
            <a:ext cx="7732832" cy="2952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540" y="4977629"/>
            <a:ext cx="1224911" cy="12461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1455" y="40416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89AA61D-8258-71BD-F3F0-2B3E95505154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3825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Filter,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2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90" dirty="0"/>
              <a:t>High</a:t>
            </a:r>
            <a:r>
              <a:rPr spc="355" dirty="0"/>
              <a:t> </a:t>
            </a:r>
            <a:r>
              <a:rPr spc="645" dirty="0"/>
              <a:t>order</a:t>
            </a:r>
            <a:r>
              <a:rPr u="none" spc="645" dirty="0"/>
              <a:t> </a:t>
            </a:r>
            <a:r>
              <a:rPr spc="710" dirty="0"/>
              <a:t>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546" y="1702756"/>
            <a:ext cx="5981700" cy="369125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600" spc="245" dirty="0">
                <a:latin typeface="Calibri"/>
                <a:cs typeface="Calibri"/>
              </a:rPr>
              <a:t>Bello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100" dirty="0">
                <a:latin typeface="Calibri"/>
                <a:cs typeface="Calibri"/>
              </a:rPr>
              <a:t>feo.</a:t>
            </a:r>
            <a:endParaRPr sz="2600">
              <a:latin typeface="Calibri"/>
              <a:cs typeface="Calibri"/>
            </a:endParaRPr>
          </a:p>
          <a:p>
            <a:pPr marL="12700" marR="697230">
              <a:lnSpc>
                <a:spcPct val="132400"/>
              </a:lnSpc>
            </a:pPr>
            <a:r>
              <a:rPr sz="2600" spc="235" dirty="0">
                <a:latin typeface="Calibri"/>
                <a:cs typeface="Calibri"/>
              </a:rPr>
              <a:t>Explícito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95" dirty="0">
                <a:latin typeface="Calibri"/>
                <a:cs typeface="Calibri"/>
              </a:rPr>
              <a:t>implícito. </a:t>
            </a:r>
            <a:r>
              <a:rPr sz="2600" spc="310" dirty="0">
                <a:latin typeface="Calibri"/>
                <a:cs typeface="Calibri"/>
              </a:rPr>
              <a:t>Simple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complejo.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4130"/>
              </a:lnSpc>
              <a:spcBef>
                <a:spcPts val="275"/>
              </a:spcBef>
            </a:pPr>
            <a:r>
              <a:rPr sz="2600" spc="310" dirty="0">
                <a:latin typeface="Calibri"/>
                <a:cs typeface="Calibri"/>
              </a:rPr>
              <a:t>Complejo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complicado. </a:t>
            </a:r>
            <a:r>
              <a:rPr sz="2600" spc="300" dirty="0">
                <a:latin typeface="Calibri"/>
                <a:cs typeface="Calibri"/>
              </a:rPr>
              <a:t>Plano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anidado.</a:t>
            </a:r>
            <a:endParaRPr sz="2600">
              <a:latin typeface="Calibri"/>
              <a:cs typeface="Calibri"/>
            </a:endParaRPr>
          </a:p>
          <a:p>
            <a:pPr marL="12700" marR="849630">
              <a:lnSpc>
                <a:spcPts val="4100"/>
              </a:lnSpc>
            </a:pPr>
            <a:r>
              <a:rPr sz="2600" spc="305" dirty="0">
                <a:latin typeface="Calibri"/>
                <a:cs typeface="Calibri"/>
              </a:rPr>
              <a:t>Espaciado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20" dirty="0">
                <a:latin typeface="Calibri"/>
                <a:cs typeface="Calibri"/>
              </a:rPr>
              <a:t>denso. </a:t>
            </a:r>
            <a:r>
              <a:rPr sz="2600" spc="350" dirty="0">
                <a:latin typeface="Calibri"/>
                <a:cs typeface="Calibri"/>
              </a:rPr>
              <a:t>La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40" dirty="0">
                <a:latin typeface="Calibri"/>
                <a:cs typeface="Calibri"/>
              </a:rPr>
              <a:t>legibilidad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importante.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496" y="1091183"/>
            <a:ext cx="170815" cy="5163820"/>
          </a:xfrm>
          <a:custGeom>
            <a:avLst/>
            <a:gdLst/>
            <a:ahLst/>
            <a:cxnLst/>
            <a:rect l="l" t="t" r="r" b="b"/>
            <a:pathLst>
              <a:path w="170815" h="5163820">
                <a:moveTo>
                  <a:pt x="0" y="5163312"/>
                </a:moveTo>
                <a:lnTo>
                  <a:pt x="170687" y="5163312"/>
                </a:lnTo>
                <a:lnTo>
                  <a:pt x="170687" y="0"/>
                </a:lnTo>
                <a:lnTo>
                  <a:pt x="0" y="0"/>
                </a:lnTo>
                <a:lnTo>
                  <a:pt x="0" y="5163312"/>
                </a:lnTo>
                <a:close/>
              </a:path>
            </a:pathLst>
          </a:custGeom>
          <a:ln w="18287">
            <a:solidFill>
              <a:srgbClr val="00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85799"/>
            <a:ext cx="155575" cy="1256030"/>
          </a:xfrm>
          <a:custGeom>
            <a:avLst/>
            <a:gdLst/>
            <a:ahLst/>
            <a:cxnLst/>
            <a:rect l="l" t="t" r="r" b="b"/>
            <a:pathLst>
              <a:path w="155575" h="1256030">
                <a:moveTo>
                  <a:pt x="25907" y="0"/>
                </a:moveTo>
                <a:lnTo>
                  <a:pt x="155447" y="0"/>
                </a:lnTo>
                <a:lnTo>
                  <a:pt x="155447" y="1229867"/>
                </a:lnTo>
                <a:lnTo>
                  <a:pt x="153412" y="1239970"/>
                </a:lnTo>
                <a:lnTo>
                  <a:pt x="147861" y="1248203"/>
                </a:lnTo>
                <a:lnTo>
                  <a:pt x="139626" y="1253745"/>
                </a:lnTo>
                <a:lnTo>
                  <a:pt x="129540" y="1255776"/>
                </a:lnTo>
                <a:lnTo>
                  <a:pt x="0" y="1255776"/>
                </a:lnTo>
                <a:lnTo>
                  <a:pt x="0" y="25907"/>
                </a:lnTo>
                <a:lnTo>
                  <a:pt x="2035" y="15805"/>
                </a:lnTo>
                <a:lnTo>
                  <a:pt x="7586" y="7572"/>
                </a:lnTo>
                <a:lnTo>
                  <a:pt x="15821" y="2030"/>
                </a:lnTo>
                <a:lnTo>
                  <a:pt x="25907" y="0"/>
                </a:lnTo>
                <a:close/>
              </a:path>
            </a:pathLst>
          </a:custGeom>
          <a:ln w="18288">
            <a:solidFill>
              <a:srgbClr val="00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2388" y="954988"/>
            <a:ext cx="7268209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565" dirty="0">
                <a:latin typeface="Calibri"/>
                <a:cs typeface="Calibri"/>
              </a:rPr>
              <a:t>Función</a:t>
            </a:r>
            <a:r>
              <a:rPr sz="4100" b="1" spc="275" dirty="0">
                <a:latin typeface="Calibri"/>
                <a:cs typeface="Calibri"/>
              </a:rPr>
              <a:t> </a:t>
            </a:r>
            <a:r>
              <a:rPr sz="4100" b="1" spc="575" dirty="0">
                <a:latin typeface="Calibri"/>
                <a:cs typeface="Calibri"/>
              </a:rPr>
              <a:t>de</a:t>
            </a:r>
            <a:r>
              <a:rPr sz="4100" b="1" spc="254" dirty="0">
                <a:latin typeface="Calibri"/>
                <a:cs typeface="Calibri"/>
              </a:rPr>
              <a:t> </a:t>
            </a:r>
            <a:r>
              <a:rPr sz="4100" b="1" spc="505" dirty="0">
                <a:latin typeface="Calibri"/>
                <a:cs typeface="Calibri"/>
              </a:rPr>
              <a:t>orden</a:t>
            </a:r>
            <a:r>
              <a:rPr sz="4100" b="1" spc="250" dirty="0">
                <a:latin typeface="Calibri"/>
                <a:cs typeface="Calibri"/>
              </a:rPr>
              <a:t> </a:t>
            </a:r>
            <a:r>
              <a:rPr sz="4100" b="1" spc="430" dirty="0">
                <a:latin typeface="Calibri"/>
                <a:cs typeface="Calibri"/>
              </a:rPr>
              <a:t>superior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2787217"/>
            <a:ext cx="6318250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800" spc="515" dirty="0">
                <a:latin typeface="Calibri"/>
                <a:cs typeface="Calibri"/>
              </a:rPr>
              <a:t>Es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500" dirty="0">
                <a:latin typeface="Calibri"/>
                <a:cs typeface="Calibri"/>
              </a:rPr>
              <a:t>una</a:t>
            </a:r>
            <a:r>
              <a:rPr sz="3800" spc="165" dirty="0">
                <a:latin typeface="Calibri"/>
                <a:cs typeface="Calibri"/>
              </a:rPr>
              <a:t> </a:t>
            </a:r>
            <a:r>
              <a:rPr sz="3800" spc="395" dirty="0">
                <a:latin typeface="Calibri"/>
                <a:cs typeface="Calibri"/>
              </a:rPr>
              <a:t>función</a:t>
            </a:r>
            <a:r>
              <a:rPr sz="3800" spc="190" dirty="0">
                <a:latin typeface="Calibri"/>
                <a:cs typeface="Calibri"/>
              </a:rPr>
              <a:t> </a:t>
            </a:r>
            <a:r>
              <a:rPr sz="3800" spc="495" dirty="0">
                <a:latin typeface="Calibri"/>
                <a:cs typeface="Calibri"/>
              </a:rPr>
              <a:t>que</a:t>
            </a:r>
            <a:r>
              <a:rPr sz="3800" spc="165" dirty="0">
                <a:latin typeface="Calibri"/>
                <a:cs typeface="Calibri"/>
              </a:rPr>
              <a:t> </a:t>
            </a:r>
            <a:r>
              <a:rPr sz="3800" spc="355" dirty="0">
                <a:latin typeface="Calibri"/>
                <a:cs typeface="Calibri"/>
              </a:rPr>
              <a:t>recibe </a:t>
            </a:r>
            <a:r>
              <a:rPr sz="3800" spc="560" dirty="0">
                <a:latin typeface="Calibri"/>
                <a:cs typeface="Calibri"/>
              </a:rPr>
              <a:t>como</a:t>
            </a:r>
            <a:r>
              <a:rPr sz="3800" spc="180" dirty="0">
                <a:latin typeface="Calibri"/>
                <a:cs typeface="Calibri"/>
              </a:rPr>
              <a:t> </a:t>
            </a:r>
            <a:r>
              <a:rPr sz="3800" spc="405" dirty="0">
                <a:latin typeface="Calibri"/>
                <a:cs typeface="Calibri"/>
              </a:rPr>
              <a:t>parámetro</a:t>
            </a:r>
            <a:r>
              <a:rPr sz="3800" spc="225" dirty="0">
                <a:latin typeface="Calibri"/>
                <a:cs typeface="Calibri"/>
              </a:rPr>
              <a:t> </a:t>
            </a:r>
            <a:r>
              <a:rPr sz="3800" spc="400" dirty="0">
                <a:latin typeface="Calibri"/>
                <a:cs typeface="Calibri"/>
              </a:rPr>
              <a:t>a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285" dirty="0">
                <a:latin typeface="Calibri"/>
                <a:cs typeface="Calibri"/>
              </a:rPr>
              <a:t>otra </a:t>
            </a:r>
            <a:r>
              <a:rPr sz="3800" spc="320" dirty="0">
                <a:latin typeface="Calibri"/>
                <a:cs typeface="Calibri"/>
              </a:rPr>
              <a:t>función.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5984" y="3566159"/>
            <a:ext cx="417830" cy="210820"/>
          </a:xfrm>
          <a:custGeom>
            <a:avLst/>
            <a:gdLst/>
            <a:ahLst/>
            <a:cxnLst/>
            <a:rect l="l" t="t" r="r" b="b"/>
            <a:pathLst>
              <a:path w="417829" h="210820">
                <a:moveTo>
                  <a:pt x="312419" y="0"/>
                </a:moveTo>
                <a:lnTo>
                  <a:pt x="312419" y="52577"/>
                </a:lnTo>
                <a:lnTo>
                  <a:pt x="0" y="52577"/>
                </a:lnTo>
                <a:lnTo>
                  <a:pt x="0" y="157734"/>
                </a:lnTo>
                <a:lnTo>
                  <a:pt x="312419" y="157734"/>
                </a:lnTo>
                <a:lnTo>
                  <a:pt x="312419" y="210312"/>
                </a:lnTo>
                <a:lnTo>
                  <a:pt x="417575" y="105156"/>
                </a:lnTo>
                <a:lnTo>
                  <a:pt x="312419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1929383"/>
            <a:ext cx="2535935" cy="34838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8191" y="2892551"/>
            <a:ext cx="1496567" cy="15575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2D7F0B4-93CC-0505-FFBC-E2746EED1792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3373322"/>
            <a:ext cx="16249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300" dirty="0">
                <a:solidFill>
                  <a:schemeClr val="bg1"/>
                </a:solidFill>
                <a:latin typeface="Calibri"/>
                <a:cs typeface="Calibri"/>
              </a:rPr>
              <a:t>filter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333" y="2497581"/>
            <a:ext cx="495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[1,</a:t>
            </a:r>
            <a:r>
              <a:rPr sz="2400" b="0" spc="-2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4,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5,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6,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9,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13,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19,</a:t>
            </a:r>
            <a:r>
              <a:rPr sz="2400" b="0" spc="-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21]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1455" y="346252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6973" y="4396561"/>
            <a:ext cx="3860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[1,</a:t>
            </a:r>
            <a:r>
              <a:rPr sz="240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5,</a:t>
            </a:r>
            <a:r>
              <a:rPr sz="2400" spc="-5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9,</a:t>
            </a:r>
            <a:r>
              <a:rPr sz="2400" spc="-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13,</a:t>
            </a:r>
            <a:r>
              <a:rPr sz="2400" spc="-2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19,</a:t>
            </a:r>
            <a:r>
              <a:rPr sz="2400" spc="-4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002B00"/>
                </a:solidFill>
                <a:latin typeface="Courier New"/>
                <a:cs typeface="Courier New"/>
              </a:rPr>
              <a:t>21]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361" y="4986460"/>
            <a:ext cx="2794955" cy="12406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91455" y="422452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960" y="1475231"/>
            <a:ext cx="5096255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630" y="1123294"/>
            <a:ext cx="5665435" cy="27246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2361" y="4986460"/>
            <a:ext cx="2794955" cy="12406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1455" y="422452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8247370-92AA-A301-31AA-AA09061B82AB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773" y="3373322"/>
            <a:ext cx="1652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930" dirty="0">
                <a:solidFill>
                  <a:schemeClr val="bg1"/>
                </a:solidFill>
                <a:latin typeface="Calibri"/>
                <a:cs typeface="Calibri"/>
              </a:rPr>
              <a:t>map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46" y="2497581"/>
            <a:ext cx="276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[1,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2,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3,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4,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5]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1455" y="346252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9685" y="4396561"/>
            <a:ext cx="3135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[1,</a:t>
            </a:r>
            <a:r>
              <a:rPr sz="240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4,</a:t>
            </a:r>
            <a:r>
              <a:rPr sz="2400" spc="-2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9,</a:t>
            </a:r>
            <a:r>
              <a:rPr sz="240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B00"/>
                </a:solidFill>
                <a:latin typeface="Courier New"/>
                <a:cs typeface="Courier New"/>
              </a:rPr>
              <a:t>16,</a:t>
            </a:r>
            <a:r>
              <a:rPr sz="2400" spc="-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002B00"/>
                </a:solidFill>
                <a:latin typeface="Courier New"/>
                <a:cs typeface="Courier New"/>
              </a:rPr>
              <a:t>25]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4848" y="4194047"/>
            <a:ext cx="3843654" cy="2776855"/>
            <a:chOff x="2974848" y="4194047"/>
            <a:chExt cx="3843654" cy="2776855"/>
          </a:xfrm>
        </p:grpSpPr>
        <p:sp>
          <p:nvSpPr>
            <p:cNvPr id="3" name="object 3"/>
            <p:cNvSpPr/>
            <p:nvPr/>
          </p:nvSpPr>
          <p:spPr>
            <a:xfrm>
              <a:off x="4791455" y="4194047"/>
              <a:ext cx="210820" cy="417830"/>
            </a:xfrm>
            <a:custGeom>
              <a:avLst/>
              <a:gdLst/>
              <a:ahLst/>
              <a:cxnLst/>
              <a:rect l="l" t="t" r="r" b="b"/>
              <a:pathLst>
                <a:path w="210820" h="417829">
                  <a:moveTo>
                    <a:pt x="157734" y="0"/>
                  </a:moveTo>
                  <a:lnTo>
                    <a:pt x="52578" y="0"/>
                  </a:lnTo>
                  <a:lnTo>
                    <a:pt x="52578" y="312419"/>
                  </a:lnTo>
                  <a:lnTo>
                    <a:pt x="0" y="312419"/>
                  </a:lnTo>
                  <a:lnTo>
                    <a:pt x="105156" y="417575"/>
                  </a:lnTo>
                  <a:lnTo>
                    <a:pt x="210312" y="312419"/>
                  </a:lnTo>
                  <a:lnTo>
                    <a:pt x="157734" y="312419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848" y="4282439"/>
              <a:ext cx="3843528" cy="26883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1007" y="1386839"/>
            <a:ext cx="4328160" cy="22463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866" y="1126727"/>
            <a:ext cx="5485124" cy="26721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74848" y="4194047"/>
            <a:ext cx="3843654" cy="2776855"/>
            <a:chOff x="2974848" y="4194047"/>
            <a:chExt cx="3843654" cy="2776855"/>
          </a:xfrm>
        </p:grpSpPr>
        <p:sp>
          <p:nvSpPr>
            <p:cNvPr id="4" name="object 4"/>
            <p:cNvSpPr/>
            <p:nvPr/>
          </p:nvSpPr>
          <p:spPr>
            <a:xfrm>
              <a:off x="4791455" y="4194047"/>
              <a:ext cx="210820" cy="417830"/>
            </a:xfrm>
            <a:custGeom>
              <a:avLst/>
              <a:gdLst/>
              <a:ahLst/>
              <a:cxnLst/>
              <a:rect l="l" t="t" r="r" b="b"/>
              <a:pathLst>
                <a:path w="210820" h="417829">
                  <a:moveTo>
                    <a:pt x="157734" y="0"/>
                  </a:moveTo>
                  <a:lnTo>
                    <a:pt x="52578" y="0"/>
                  </a:lnTo>
                  <a:lnTo>
                    <a:pt x="52578" y="312419"/>
                  </a:lnTo>
                  <a:lnTo>
                    <a:pt x="0" y="312419"/>
                  </a:lnTo>
                  <a:lnTo>
                    <a:pt x="105156" y="417575"/>
                  </a:lnTo>
                  <a:lnTo>
                    <a:pt x="210312" y="312419"/>
                  </a:lnTo>
                  <a:lnTo>
                    <a:pt x="157734" y="312419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8" y="4282439"/>
              <a:ext cx="3843528" cy="2688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813" y="1804161"/>
            <a:ext cx="7761605" cy="3704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310" dirty="0">
                <a:latin typeface="Calibri"/>
                <a:cs typeface="Calibri"/>
              </a:rPr>
              <a:t>Los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casos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especiales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no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son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75" dirty="0">
                <a:latin typeface="Calibri"/>
                <a:cs typeface="Calibri"/>
              </a:rPr>
              <a:t>lo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suficientemente </a:t>
            </a:r>
            <a:r>
              <a:rPr sz="2600" spc="245" dirty="0">
                <a:latin typeface="Calibri"/>
                <a:cs typeface="Calibri"/>
              </a:rPr>
              <a:t>especiales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375" dirty="0">
                <a:latin typeface="Calibri"/>
                <a:cs typeface="Calibri"/>
              </a:rPr>
              <a:t>como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para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300" dirty="0">
                <a:latin typeface="Calibri"/>
                <a:cs typeface="Calibri"/>
              </a:rPr>
              <a:t>romper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04" dirty="0">
                <a:latin typeface="Calibri"/>
                <a:cs typeface="Calibri"/>
              </a:rPr>
              <a:t>las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reglas.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285" dirty="0">
                <a:latin typeface="Calibri"/>
                <a:cs typeface="Calibri"/>
              </a:rPr>
              <a:t>Sin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60" dirty="0">
                <a:latin typeface="Calibri"/>
                <a:cs typeface="Calibri"/>
              </a:rPr>
              <a:t>embargo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practicidad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75" dirty="0">
                <a:latin typeface="Calibri"/>
                <a:cs typeface="Calibri"/>
              </a:rPr>
              <a:t>le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65" dirty="0">
                <a:latin typeface="Calibri"/>
                <a:cs typeface="Calibri"/>
              </a:rPr>
              <a:t>gana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15" dirty="0">
                <a:latin typeface="Calibri"/>
                <a:cs typeface="Calibri"/>
              </a:rPr>
              <a:t>pureza.</a:t>
            </a:r>
            <a:endParaRPr sz="2600">
              <a:latin typeface="Calibri"/>
              <a:cs typeface="Calibri"/>
            </a:endParaRPr>
          </a:p>
          <a:p>
            <a:pPr marL="12700" marR="2221865">
              <a:lnSpc>
                <a:spcPct val="100000"/>
              </a:lnSpc>
              <a:spcBef>
                <a:spcPts val="1010"/>
              </a:spcBef>
            </a:pPr>
            <a:r>
              <a:rPr sz="2600" spc="310" dirty="0">
                <a:latin typeface="Calibri"/>
                <a:cs typeface="Calibri"/>
              </a:rPr>
              <a:t>Los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195" dirty="0">
                <a:latin typeface="Calibri"/>
                <a:cs typeface="Calibri"/>
              </a:rPr>
              <a:t>errores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355" dirty="0">
                <a:latin typeface="Calibri"/>
                <a:cs typeface="Calibri"/>
              </a:rPr>
              <a:t>nunca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deberían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pasar </a:t>
            </a:r>
            <a:r>
              <a:rPr sz="2600" spc="235" dirty="0">
                <a:latin typeface="Calibri"/>
                <a:cs typeface="Calibri"/>
              </a:rPr>
              <a:t>silenciosamente.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00" spc="345" dirty="0">
                <a:latin typeface="Calibri"/>
                <a:cs typeface="Calibri"/>
              </a:rPr>
              <a:t>A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65" dirty="0">
                <a:latin typeface="Calibri"/>
                <a:cs typeface="Calibri"/>
              </a:rPr>
              <a:t>menos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se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40" dirty="0">
                <a:latin typeface="Calibri"/>
                <a:cs typeface="Calibri"/>
              </a:rPr>
              <a:t>silencien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235" dirty="0">
                <a:latin typeface="Calibri"/>
                <a:cs typeface="Calibri"/>
              </a:rPr>
              <a:t>explícitamente.</a:t>
            </a:r>
            <a:endParaRPr sz="2600">
              <a:latin typeface="Calibri"/>
              <a:cs typeface="Calibri"/>
            </a:endParaRPr>
          </a:p>
          <a:p>
            <a:pPr marL="12700" marR="109855">
              <a:lnSpc>
                <a:spcPct val="100000"/>
              </a:lnSpc>
              <a:spcBef>
                <a:spcPts val="1005"/>
              </a:spcBef>
            </a:pPr>
            <a:r>
              <a:rPr sz="2600" spc="270" dirty="0">
                <a:latin typeface="Calibri"/>
                <a:cs typeface="Calibri"/>
              </a:rPr>
              <a:t>Frente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270" dirty="0">
                <a:latin typeface="Calibri"/>
                <a:cs typeface="Calibri"/>
              </a:rPr>
              <a:t>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ambigüedad,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200" dirty="0">
                <a:latin typeface="Calibri"/>
                <a:cs typeface="Calibri"/>
              </a:rPr>
              <a:t>evitar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tentación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05" dirty="0">
                <a:latin typeface="Calibri"/>
                <a:cs typeface="Calibri"/>
              </a:rPr>
              <a:t>de </a:t>
            </a:r>
            <a:r>
              <a:rPr sz="2600" spc="185" dirty="0">
                <a:latin typeface="Calibri"/>
                <a:cs typeface="Calibri"/>
              </a:rPr>
              <a:t>adivinar.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496" y="1091183"/>
            <a:ext cx="170815" cy="5163820"/>
          </a:xfrm>
          <a:custGeom>
            <a:avLst/>
            <a:gdLst/>
            <a:ahLst/>
            <a:cxnLst/>
            <a:rect l="l" t="t" r="r" b="b"/>
            <a:pathLst>
              <a:path w="170815" h="5163820">
                <a:moveTo>
                  <a:pt x="0" y="5163312"/>
                </a:moveTo>
                <a:lnTo>
                  <a:pt x="170687" y="5163312"/>
                </a:lnTo>
                <a:lnTo>
                  <a:pt x="170687" y="0"/>
                </a:lnTo>
                <a:lnTo>
                  <a:pt x="0" y="0"/>
                </a:lnTo>
                <a:lnTo>
                  <a:pt x="0" y="5163312"/>
                </a:lnTo>
                <a:close/>
              </a:path>
            </a:pathLst>
          </a:custGeom>
          <a:ln w="18287">
            <a:solidFill>
              <a:srgbClr val="00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DE94F2C-3056-D41F-443C-9DF366928F8D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3373322"/>
            <a:ext cx="24834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620" dirty="0">
                <a:solidFill>
                  <a:schemeClr val="bg1"/>
                </a:solidFill>
                <a:latin typeface="Calibri"/>
                <a:cs typeface="Calibri"/>
              </a:rPr>
              <a:t>reduce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46" y="2497581"/>
            <a:ext cx="276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[2,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2,</a:t>
            </a:r>
            <a:r>
              <a:rPr sz="2400" b="0" spc="-3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2,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2B00"/>
                </a:solidFill>
                <a:latin typeface="Courier New"/>
                <a:cs typeface="Courier New"/>
              </a:rPr>
              <a:t>2,</a:t>
            </a:r>
            <a:r>
              <a:rPr sz="2400" b="0" spc="-10" dirty="0">
                <a:solidFill>
                  <a:srgbClr val="002B00"/>
                </a:solidFill>
                <a:latin typeface="Courier New"/>
                <a:cs typeface="Courier New"/>
              </a:rPr>
              <a:t> </a:t>
            </a:r>
            <a:r>
              <a:rPr sz="2400" b="0" spc="-25" dirty="0">
                <a:solidFill>
                  <a:srgbClr val="002B00"/>
                </a:solidFill>
                <a:latin typeface="Courier New"/>
                <a:cs typeface="Courier New"/>
              </a:rPr>
              <a:t>2]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1455" y="346252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01921" y="4396561"/>
            <a:ext cx="391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2B00"/>
                </a:solidFill>
                <a:latin typeface="Courier New"/>
                <a:cs typeface="Courier New"/>
              </a:rPr>
              <a:t>32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811" y="4940502"/>
            <a:ext cx="1268609" cy="12899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91455" y="41940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20" y="935735"/>
            <a:ext cx="3867911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149" y="1119515"/>
            <a:ext cx="5844009" cy="2893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5811" y="4940502"/>
            <a:ext cx="1268609" cy="12899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1455" y="419404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71473" y="1368373"/>
            <a:ext cx="6838950" cy="1398075"/>
          </a:xfrm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660" dirty="0" err="1"/>
              <a:t>Practica</a:t>
            </a:r>
            <a:endParaRPr spc="725" dirty="0"/>
          </a:p>
        </p:txBody>
      </p:sp>
      <p:sp>
        <p:nvSpPr>
          <p:cNvPr id="3" name="object 3"/>
          <p:cNvSpPr txBox="1"/>
          <p:nvPr/>
        </p:nvSpPr>
        <p:spPr>
          <a:xfrm>
            <a:off x="1071473" y="5348427"/>
            <a:ext cx="70700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85" dirty="0">
                <a:solidFill>
                  <a:srgbClr val="FFFFFF"/>
                </a:solidFill>
                <a:latin typeface="Calibri"/>
                <a:cs typeface="Calibri"/>
              </a:rPr>
              <a:t>¡Pongamos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7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Calibri"/>
                <a:cs typeface="Calibri"/>
              </a:rPr>
              <a:t>práctica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Calibri"/>
                <a:cs typeface="Calibri"/>
              </a:rPr>
              <a:t>aprendido!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E02207C-3828-E028-36DA-7CF3B100D9D5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36931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3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440" dirty="0">
                <a:solidFill>
                  <a:srgbClr val="FFFFFF"/>
                </a:solidFill>
                <a:latin typeface="Calibri"/>
                <a:cs typeface="Calibri"/>
              </a:rPr>
              <a:t>cómo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05" dirty="0">
                <a:solidFill>
                  <a:srgbClr val="FFFFFF"/>
                </a:solidFill>
                <a:latin typeface="Calibri"/>
                <a:cs typeface="Calibri"/>
              </a:rPr>
              <a:t>manejarlos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5" dirty="0"/>
              <a:t>Los</a:t>
            </a:r>
            <a:r>
              <a:rPr spc="345" dirty="0"/>
              <a:t> </a:t>
            </a:r>
            <a:r>
              <a:rPr spc="605" dirty="0"/>
              <a:t>errores</a:t>
            </a:r>
            <a:r>
              <a:rPr spc="320" dirty="0"/>
              <a:t> </a:t>
            </a:r>
            <a:r>
              <a:rPr spc="825" dirty="0"/>
              <a:t>en</a:t>
            </a:r>
            <a:r>
              <a:rPr spc="345" dirty="0"/>
              <a:t> </a:t>
            </a:r>
            <a:r>
              <a:rPr spc="515" dirty="0"/>
              <a:t>el</a:t>
            </a:r>
            <a:r>
              <a:rPr u="none" spc="515" dirty="0"/>
              <a:t> </a:t>
            </a:r>
            <a:r>
              <a:rPr spc="815" dirty="0"/>
              <a:t>código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19" y="1234439"/>
            <a:ext cx="1666239" cy="4724400"/>
            <a:chOff x="731519" y="1234439"/>
            <a:chExt cx="1666239" cy="4724400"/>
          </a:xfrm>
        </p:grpSpPr>
        <p:sp>
          <p:nvSpPr>
            <p:cNvPr id="3" name="object 3"/>
            <p:cNvSpPr/>
            <p:nvPr/>
          </p:nvSpPr>
          <p:spPr>
            <a:xfrm>
              <a:off x="1499615" y="2289047"/>
              <a:ext cx="889000" cy="2654935"/>
            </a:xfrm>
            <a:custGeom>
              <a:avLst/>
              <a:gdLst/>
              <a:ahLst/>
              <a:cxnLst/>
              <a:rect l="l" t="t" r="r" b="b"/>
              <a:pathLst>
                <a:path w="889000" h="2654935">
                  <a:moveTo>
                    <a:pt x="0" y="1307592"/>
                  </a:moveTo>
                  <a:lnTo>
                    <a:pt x="444500" y="1307592"/>
                  </a:lnTo>
                  <a:lnTo>
                    <a:pt x="444500" y="2654554"/>
                  </a:lnTo>
                  <a:lnTo>
                    <a:pt x="888872" y="2654554"/>
                  </a:lnTo>
                </a:path>
                <a:path w="889000" h="2654935">
                  <a:moveTo>
                    <a:pt x="0" y="1306449"/>
                  </a:moveTo>
                  <a:lnTo>
                    <a:pt x="444500" y="1306449"/>
                  </a:lnTo>
                  <a:lnTo>
                    <a:pt x="444500" y="0"/>
                  </a:lnTo>
                  <a:lnTo>
                    <a:pt x="888872" y="0"/>
                  </a:lnTo>
                </a:path>
              </a:pathLst>
            </a:custGeom>
            <a:ln w="18288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519" y="1234439"/>
              <a:ext cx="768350" cy="4724400"/>
            </a:xfrm>
            <a:custGeom>
              <a:avLst/>
              <a:gdLst/>
              <a:ahLst/>
              <a:cxnLst/>
              <a:rect l="l" t="t" r="r" b="b"/>
              <a:pathLst>
                <a:path w="768350" h="4724400">
                  <a:moveTo>
                    <a:pt x="640080" y="0"/>
                  </a:moveTo>
                  <a:lnTo>
                    <a:pt x="128016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5"/>
                  </a:lnTo>
                  <a:lnTo>
                    <a:pt x="0" y="4596383"/>
                  </a:lnTo>
                  <a:lnTo>
                    <a:pt x="10060" y="4646229"/>
                  </a:lnTo>
                  <a:lnTo>
                    <a:pt x="37495" y="4686919"/>
                  </a:lnTo>
                  <a:lnTo>
                    <a:pt x="78186" y="4714345"/>
                  </a:lnTo>
                  <a:lnTo>
                    <a:pt x="128016" y="4724400"/>
                  </a:lnTo>
                  <a:lnTo>
                    <a:pt x="640080" y="4724400"/>
                  </a:lnTo>
                  <a:lnTo>
                    <a:pt x="689925" y="4714345"/>
                  </a:lnTo>
                  <a:lnTo>
                    <a:pt x="730615" y="4686919"/>
                  </a:lnTo>
                  <a:lnTo>
                    <a:pt x="758041" y="4646229"/>
                  </a:lnTo>
                  <a:lnTo>
                    <a:pt x="768096" y="4596383"/>
                  </a:lnTo>
                  <a:lnTo>
                    <a:pt x="768096" y="128015"/>
                  </a:lnTo>
                  <a:lnTo>
                    <a:pt x="758041" y="78170"/>
                  </a:lnTo>
                  <a:lnTo>
                    <a:pt x="730615" y="37480"/>
                  </a:lnTo>
                  <a:lnTo>
                    <a:pt x="689925" y="10054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002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4026" y="2820888"/>
            <a:ext cx="520065" cy="1555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200" b="1" spc="335" dirty="0">
                <a:solidFill>
                  <a:srgbClr val="FFFFFF"/>
                </a:solidFill>
                <a:latin typeface="Calibri"/>
                <a:cs typeface="Calibri"/>
              </a:rPr>
              <a:t>Errores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6583" y="1908047"/>
            <a:ext cx="2947670" cy="765175"/>
          </a:xfrm>
          <a:custGeom>
            <a:avLst/>
            <a:gdLst/>
            <a:ahLst/>
            <a:cxnLst/>
            <a:rect l="l" t="t" r="r" b="b"/>
            <a:pathLst>
              <a:path w="2947670" h="765175">
                <a:moveTo>
                  <a:pt x="2819908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39"/>
                </a:lnTo>
                <a:lnTo>
                  <a:pt x="10029" y="687145"/>
                </a:lnTo>
                <a:lnTo>
                  <a:pt x="37369" y="727678"/>
                </a:lnTo>
                <a:lnTo>
                  <a:pt x="77902" y="755018"/>
                </a:lnTo>
                <a:lnTo>
                  <a:pt x="127508" y="765048"/>
                </a:lnTo>
                <a:lnTo>
                  <a:pt x="2819908" y="765048"/>
                </a:lnTo>
                <a:lnTo>
                  <a:pt x="2869513" y="755018"/>
                </a:lnTo>
                <a:lnTo>
                  <a:pt x="2910046" y="727678"/>
                </a:lnTo>
                <a:lnTo>
                  <a:pt x="2937386" y="687145"/>
                </a:lnTo>
                <a:lnTo>
                  <a:pt x="2947416" y="637539"/>
                </a:lnTo>
                <a:lnTo>
                  <a:pt x="2947416" y="127508"/>
                </a:lnTo>
                <a:lnTo>
                  <a:pt x="2937386" y="77902"/>
                </a:lnTo>
                <a:lnTo>
                  <a:pt x="2910046" y="37369"/>
                </a:lnTo>
                <a:lnTo>
                  <a:pt x="2869513" y="10029"/>
                </a:lnTo>
                <a:lnTo>
                  <a:pt x="2819908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9567" y="2121534"/>
            <a:ext cx="1440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SyntaxError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6583" y="4559807"/>
            <a:ext cx="2947670" cy="768350"/>
          </a:xfrm>
          <a:custGeom>
            <a:avLst/>
            <a:gdLst/>
            <a:ahLst/>
            <a:cxnLst/>
            <a:rect l="l" t="t" r="r" b="b"/>
            <a:pathLst>
              <a:path w="2947670" h="768350">
                <a:moveTo>
                  <a:pt x="2819400" y="0"/>
                </a:moveTo>
                <a:lnTo>
                  <a:pt x="128016" y="0"/>
                </a:ln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0" y="640080"/>
                </a:lnTo>
                <a:lnTo>
                  <a:pt x="10054" y="689925"/>
                </a:lnTo>
                <a:lnTo>
                  <a:pt x="37480" y="730615"/>
                </a:lnTo>
                <a:lnTo>
                  <a:pt x="78170" y="758041"/>
                </a:lnTo>
                <a:lnTo>
                  <a:pt x="128016" y="768096"/>
                </a:lnTo>
                <a:lnTo>
                  <a:pt x="2819400" y="768096"/>
                </a:lnTo>
                <a:lnTo>
                  <a:pt x="2869245" y="758041"/>
                </a:lnTo>
                <a:lnTo>
                  <a:pt x="2909935" y="730615"/>
                </a:lnTo>
                <a:lnTo>
                  <a:pt x="2937361" y="689925"/>
                </a:lnTo>
                <a:lnTo>
                  <a:pt x="2947416" y="640080"/>
                </a:lnTo>
                <a:lnTo>
                  <a:pt x="2947416" y="128016"/>
                </a:lnTo>
                <a:lnTo>
                  <a:pt x="2937361" y="78170"/>
                </a:lnTo>
                <a:lnTo>
                  <a:pt x="2909935" y="37480"/>
                </a:lnTo>
                <a:lnTo>
                  <a:pt x="2869245" y="10054"/>
                </a:lnTo>
                <a:lnTo>
                  <a:pt x="2819400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3198" y="4775656"/>
            <a:ext cx="12369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0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1240" y="3874007"/>
            <a:ext cx="2947670" cy="765175"/>
          </a:xfrm>
          <a:custGeom>
            <a:avLst/>
            <a:gdLst/>
            <a:ahLst/>
            <a:cxnLst/>
            <a:rect l="l" t="t" r="r" b="b"/>
            <a:pathLst>
              <a:path w="2947670" h="765175">
                <a:moveTo>
                  <a:pt x="2819908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40"/>
                </a:lnTo>
                <a:lnTo>
                  <a:pt x="10029" y="687145"/>
                </a:lnTo>
                <a:lnTo>
                  <a:pt x="37369" y="727678"/>
                </a:lnTo>
                <a:lnTo>
                  <a:pt x="77902" y="755018"/>
                </a:lnTo>
                <a:lnTo>
                  <a:pt x="127508" y="765048"/>
                </a:lnTo>
                <a:lnTo>
                  <a:pt x="2819908" y="765048"/>
                </a:lnTo>
                <a:lnTo>
                  <a:pt x="2869513" y="755018"/>
                </a:lnTo>
                <a:lnTo>
                  <a:pt x="2910046" y="727678"/>
                </a:lnTo>
                <a:lnTo>
                  <a:pt x="2937386" y="687145"/>
                </a:lnTo>
                <a:lnTo>
                  <a:pt x="2947416" y="637540"/>
                </a:lnTo>
                <a:lnTo>
                  <a:pt x="2947416" y="127508"/>
                </a:lnTo>
                <a:lnTo>
                  <a:pt x="2937386" y="77902"/>
                </a:lnTo>
                <a:lnTo>
                  <a:pt x="2910046" y="37369"/>
                </a:lnTo>
                <a:lnTo>
                  <a:pt x="2869513" y="10029"/>
                </a:lnTo>
                <a:lnTo>
                  <a:pt x="2819908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38391" y="4089018"/>
            <a:ext cx="2294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90" dirty="0">
                <a:solidFill>
                  <a:srgbClr val="002B00"/>
                </a:solidFill>
                <a:latin typeface="Calibri"/>
                <a:cs typeface="Calibri"/>
              </a:rPr>
              <a:t>FileNotFoundError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1240" y="5044439"/>
            <a:ext cx="2947670" cy="765175"/>
          </a:xfrm>
          <a:custGeom>
            <a:avLst/>
            <a:gdLst/>
            <a:ahLst/>
            <a:cxnLst/>
            <a:rect l="l" t="t" r="r" b="b"/>
            <a:pathLst>
              <a:path w="2947670" h="765175">
                <a:moveTo>
                  <a:pt x="2819908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40"/>
                </a:lnTo>
                <a:lnTo>
                  <a:pt x="10029" y="687145"/>
                </a:lnTo>
                <a:lnTo>
                  <a:pt x="37369" y="727678"/>
                </a:lnTo>
                <a:lnTo>
                  <a:pt x="77902" y="755018"/>
                </a:lnTo>
                <a:lnTo>
                  <a:pt x="127508" y="765048"/>
                </a:lnTo>
                <a:lnTo>
                  <a:pt x="2819908" y="765048"/>
                </a:lnTo>
                <a:lnTo>
                  <a:pt x="2869513" y="755018"/>
                </a:lnTo>
                <a:lnTo>
                  <a:pt x="2910046" y="727678"/>
                </a:lnTo>
                <a:lnTo>
                  <a:pt x="2937386" y="687145"/>
                </a:lnTo>
                <a:lnTo>
                  <a:pt x="2947416" y="637540"/>
                </a:lnTo>
                <a:lnTo>
                  <a:pt x="2947416" y="127508"/>
                </a:lnTo>
                <a:lnTo>
                  <a:pt x="2937386" y="77902"/>
                </a:lnTo>
                <a:lnTo>
                  <a:pt x="2910046" y="37369"/>
                </a:lnTo>
                <a:lnTo>
                  <a:pt x="2869513" y="10029"/>
                </a:lnTo>
                <a:lnTo>
                  <a:pt x="2819908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17640" y="5259069"/>
            <a:ext cx="2135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65" dirty="0">
                <a:solidFill>
                  <a:srgbClr val="002B00"/>
                </a:solidFill>
                <a:latin typeface="Calibri"/>
                <a:cs typeface="Calibri"/>
              </a:rPr>
              <a:t>ZeroDivisionError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24792" y="4248848"/>
            <a:ext cx="3734435" cy="2731135"/>
            <a:chOff x="5324792" y="4248848"/>
            <a:chExt cx="3734435" cy="2731135"/>
          </a:xfrm>
        </p:grpSpPr>
        <p:sp>
          <p:nvSpPr>
            <p:cNvPr id="15" name="object 15"/>
            <p:cNvSpPr/>
            <p:nvPr/>
          </p:nvSpPr>
          <p:spPr>
            <a:xfrm>
              <a:off x="5333999" y="4258055"/>
              <a:ext cx="777875" cy="1169035"/>
            </a:xfrm>
            <a:custGeom>
              <a:avLst/>
              <a:gdLst/>
              <a:ahLst/>
              <a:cxnLst/>
              <a:rect l="l" t="t" r="r" b="b"/>
              <a:pathLst>
                <a:path w="777875" h="1169035">
                  <a:moveTo>
                    <a:pt x="777875" y="0"/>
                  </a:moveTo>
                  <a:lnTo>
                    <a:pt x="389000" y="0"/>
                  </a:lnTo>
                  <a:lnTo>
                    <a:pt x="389000" y="686943"/>
                  </a:lnTo>
                  <a:lnTo>
                    <a:pt x="0" y="686943"/>
                  </a:lnTo>
                </a:path>
                <a:path w="777875" h="1169035">
                  <a:moveTo>
                    <a:pt x="777875" y="1168527"/>
                  </a:moveTo>
                  <a:lnTo>
                    <a:pt x="389000" y="1168527"/>
                  </a:lnTo>
                  <a:lnTo>
                    <a:pt x="389000" y="685800"/>
                  </a:lnTo>
                  <a:lnTo>
                    <a:pt x="0" y="685800"/>
                  </a:lnTo>
                </a:path>
              </a:pathLst>
            </a:custGeom>
            <a:ln w="18288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1239" y="6211823"/>
              <a:ext cx="2947670" cy="768350"/>
            </a:xfrm>
            <a:custGeom>
              <a:avLst/>
              <a:gdLst/>
              <a:ahLst/>
              <a:cxnLst/>
              <a:rect l="l" t="t" r="r" b="b"/>
              <a:pathLst>
                <a:path w="2947670" h="768350">
                  <a:moveTo>
                    <a:pt x="2819400" y="0"/>
                  </a:moveTo>
                  <a:lnTo>
                    <a:pt x="128015" y="0"/>
                  </a:lnTo>
                  <a:lnTo>
                    <a:pt x="78170" y="10060"/>
                  </a:lnTo>
                  <a:lnTo>
                    <a:pt x="37480" y="37495"/>
                  </a:lnTo>
                  <a:lnTo>
                    <a:pt x="10054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54" y="689909"/>
                  </a:lnTo>
                  <a:lnTo>
                    <a:pt x="37480" y="730600"/>
                  </a:lnTo>
                  <a:lnTo>
                    <a:pt x="78170" y="758035"/>
                  </a:lnTo>
                  <a:lnTo>
                    <a:pt x="128015" y="768096"/>
                  </a:lnTo>
                  <a:lnTo>
                    <a:pt x="2819400" y="768096"/>
                  </a:lnTo>
                  <a:lnTo>
                    <a:pt x="2869245" y="758035"/>
                  </a:lnTo>
                  <a:lnTo>
                    <a:pt x="2909935" y="730600"/>
                  </a:lnTo>
                  <a:lnTo>
                    <a:pt x="2937361" y="689909"/>
                  </a:lnTo>
                  <a:lnTo>
                    <a:pt x="2947416" y="640080"/>
                  </a:lnTo>
                  <a:lnTo>
                    <a:pt x="2947416" y="128016"/>
                  </a:lnTo>
                  <a:lnTo>
                    <a:pt x="2937361" y="78186"/>
                  </a:lnTo>
                  <a:lnTo>
                    <a:pt x="2909935" y="37495"/>
                  </a:lnTo>
                  <a:lnTo>
                    <a:pt x="2869245" y="1006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49871" y="6428942"/>
            <a:ext cx="14712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80" dirty="0">
                <a:solidFill>
                  <a:srgbClr val="002B00"/>
                </a:solidFill>
                <a:latin typeface="Calibri"/>
                <a:cs typeface="Calibri"/>
              </a:rPr>
              <a:t>ImportError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24792" y="2703575"/>
            <a:ext cx="3734435" cy="3902075"/>
            <a:chOff x="5324792" y="2703575"/>
            <a:chExt cx="3734435" cy="3902075"/>
          </a:xfrm>
        </p:grpSpPr>
        <p:sp>
          <p:nvSpPr>
            <p:cNvPr id="19" name="object 19"/>
            <p:cNvSpPr/>
            <p:nvPr/>
          </p:nvSpPr>
          <p:spPr>
            <a:xfrm>
              <a:off x="5333999" y="4943855"/>
              <a:ext cx="777875" cy="1652905"/>
            </a:xfrm>
            <a:custGeom>
              <a:avLst/>
              <a:gdLst/>
              <a:ahLst/>
              <a:cxnLst/>
              <a:rect l="l" t="t" r="r" b="b"/>
              <a:pathLst>
                <a:path w="777875" h="1652904">
                  <a:moveTo>
                    <a:pt x="777875" y="1652396"/>
                  </a:moveTo>
                  <a:lnTo>
                    <a:pt x="389000" y="1652396"/>
                  </a:lnTo>
                  <a:lnTo>
                    <a:pt x="389000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11239" y="2703575"/>
              <a:ext cx="2947670" cy="768350"/>
            </a:xfrm>
            <a:custGeom>
              <a:avLst/>
              <a:gdLst/>
              <a:ahLst/>
              <a:cxnLst/>
              <a:rect l="l" t="t" r="r" b="b"/>
              <a:pathLst>
                <a:path w="2947670" h="768350">
                  <a:moveTo>
                    <a:pt x="2819400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5" y="768095"/>
                  </a:lnTo>
                  <a:lnTo>
                    <a:pt x="2819400" y="768095"/>
                  </a:lnTo>
                  <a:lnTo>
                    <a:pt x="2869245" y="758041"/>
                  </a:lnTo>
                  <a:lnTo>
                    <a:pt x="2909935" y="730615"/>
                  </a:lnTo>
                  <a:lnTo>
                    <a:pt x="2937361" y="689925"/>
                  </a:lnTo>
                  <a:lnTo>
                    <a:pt x="2947416" y="640079"/>
                  </a:lnTo>
                  <a:lnTo>
                    <a:pt x="2947416" y="128015"/>
                  </a:lnTo>
                  <a:lnTo>
                    <a:pt x="2937361" y="78170"/>
                  </a:lnTo>
                  <a:lnTo>
                    <a:pt x="2909935" y="37480"/>
                  </a:lnTo>
                  <a:lnTo>
                    <a:pt x="2869245" y="10054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35216" y="2918281"/>
            <a:ext cx="1304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70" dirty="0">
                <a:solidFill>
                  <a:srgbClr val="002B00"/>
                </a:solidFill>
                <a:latin typeface="Calibri"/>
                <a:cs typeface="Calibri"/>
              </a:rPr>
              <a:t>IndexError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24792" y="1533143"/>
            <a:ext cx="3734435" cy="3420745"/>
            <a:chOff x="5324792" y="1533143"/>
            <a:chExt cx="3734435" cy="3420745"/>
          </a:xfrm>
        </p:grpSpPr>
        <p:sp>
          <p:nvSpPr>
            <p:cNvPr id="23" name="object 23"/>
            <p:cNvSpPr/>
            <p:nvPr/>
          </p:nvSpPr>
          <p:spPr>
            <a:xfrm>
              <a:off x="5333999" y="3087623"/>
              <a:ext cx="777875" cy="1856739"/>
            </a:xfrm>
            <a:custGeom>
              <a:avLst/>
              <a:gdLst/>
              <a:ahLst/>
              <a:cxnLst/>
              <a:rect l="l" t="t" r="r" b="b"/>
              <a:pathLst>
                <a:path w="777875" h="1856739">
                  <a:moveTo>
                    <a:pt x="777875" y="0"/>
                  </a:moveTo>
                  <a:lnTo>
                    <a:pt x="389000" y="0"/>
                  </a:lnTo>
                  <a:lnTo>
                    <a:pt x="389000" y="1856740"/>
                  </a:lnTo>
                  <a:lnTo>
                    <a:pt x="0" y="1856740"/>
                  </a:lnTo>
                </a:path>
              </a:pathLst>
            </a:custGeom>
            <a:ln w="18288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1239" y="1533143"/>
              <a:ext cx="2947670" cy="768350"/>
            </a:xfrm>
            <a:custGeom>
              <a:avLst/>
              <a:gdLst/>
              <a:ahLst/>
              <a:cxnLst/>
              <a:rect l="l" t="t" r="r" b="b"/>
              <a:pathLst>
                <a:path w="2947670" h="768350">
                  <a:moveTo>
                    <a:pt x="2819400" y="0"/>
                  </a:moveTo>
                  <a:lnTo>
                    <a:pt x="128015" y="0"/>
                  </a:lnTo>
                  <a:lnTo>
                    <a:pt x="78170" y="10054"/>
                  </a:lnTo>
                  <a:lnTo>
                    <a:pt x="37480" y="37480"/>
                  </a:lnTo>
                  <a:lnTo>
                    <a:pt x="10054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54" y="689925"/>
                  </a:lnTo>
                  <a:lnTo>
                    <a:pt x="37480" y="730615"/>
                  </a:lnTo>
                  <a:lnTo>
                    <a:pt x="78170" y="758041"/>
                  </a:lnTo>
                  <a:lnTo>
                    <a:pt x="128015" y="768096"/>
                  </a:lnTo>
                  <a:lnTo>
                    <a:pt x="2819400" y="768096"/>
                  </a:lnTo>
                  <a:lnTo>
                    <a:pt x="2869245" y="758041"/>
                  </a:lnTo>
                  <a:lnTo>
                    <a:pt x="2909935" y="730615"/>
                  </a:lnTo>
                  <a:lnTo>
                    <a:pt x="2937361" y="689925"/>
                  </a:lnTo>
                  <a:lnTo>
                    <a:pt x="2947416" y="640079"/>
                  </a:lnTo>
                  <a:lnTo>
                    <a:pt x="2947416" y="128015"/>
                  </a:lnTo>
                  <a:lnTo>
                    <a:pt x="2937361" y="78170"/>
                  </a:lnTo>
                  <a:lnTo>
                    <a:pt x="2909935" y="37480"/>
                  </a:lnTo>
                  <a:lnTo>
                    <a:pt x="2869245" y="10054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47992" y="1748408"/>
            <a:ext cx="10782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80" dirty="0">
                <a:solidFill>
                  <a:srgbClr val="002B00"/>
                </a:solidFill>
                <a:latin typeface="Calibri"/>
                <a:cs typeface="Calibri"/>
              </a:rPr>
              <a:t>KeyError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24792" y="365759"/>
            <a:ext cx="3734435" cy="4587240"/>
            <a:chOff x="5324792" y="365759"/>
            <a:chExt cx="3734435" cy="4587240"/>
          </a:xfrm>
        </p:grpSpPr>
        <p:sp>
          <p:nvSpPr>
            <p:cNvPr id="27" name="object 27"/>
            <p:cNvSpPr/>
            <p:nvPr/>
          </p:nvSpPr>
          <p:spPr>
            <a:xfrm>
              <a:off x="5333999" y="1917191"/>
              <a:ext cx="777875" cy="3026410"/>
            </a:xfrm>
            <a:custGeom>
              <a:avLst/>
              <a:gdLst/>
              <a:ahLst/>
              <a:cxnLst/>
              <a:rect l="l" t="t" r="r" b="b"/>
              <a:pathLst>
                <a:path w="777875" h="3026410">
                  <a:moveTo>
                    <a:pt x="777875" y="0"/>
                  </a:moveTo>
                  <a:lnTo>
                    <a:pt x="389000" y="0"/>
                  </a:lnTo>
                  <a:lnTo>
                    <a:pt x="389000" y="3026410"/>
                  </a:lnTo>
                  <a:lnTo>
                    <a:pt x="0" y="3026410"/>
                  </a:lnTo>
                </a:path>
              </a:pathLst>
            </a:custGeom>
            <a:ln w="18288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1239" y="365759"/>
              <a:ext cx="2947670" cy="765175"/>
            </a:xfrm>
            <a:custGeom>
              <a:avLst/>
              <a:gdLst/>
              <a:ahLst/>
              <a:cxnLst/>
              <a:rect l="l" t="t" r="r" b="b"/>
              <a:pathLst>
                <a:path w="2947670" h="765175">
                  <a:moveTo>
                    <a:pt x="2819908" y="0"/>
                  </a:moveTo>
                  <a:lnTo>
                    <a:pt x="127508" y="0"/>
                  </a:lnTo>
                  <a:lnTo>
                    <a:pt x="77902" y="10029"/>
                  </a:lnTo>
                  <a:lnTo>
                    <a:pt x="37369" y="37369"/>
                  </a:lnTo>
                  <a:lnTo>
                    <a:pt x="10029" y="77902"/>
                  </a:lnTo>
                  <a:lnTo>
                    <a:pt x="0" y="127507"/>
                  </a:lnTo>
                  <a:lnTo>
                    <a:pt x="0" y="637539"/>
                  </a:lnTo>
                  <a:lnTo>
                    <a:pt x="10029" y="687145"/>
                  </a:lnTo>
                  <a:lnTo>
                    <a:pt x="37369" y="727678"/>
                  </a:lnTo>
                  <a:lnTo>
                    <a:pt x="77902" y="755018"/>
                  </a:lnTo>
                  <a:lnTo>
                    <a:pt x="127508" y="765048"/>
                  </a:lnTo>
                  <a:lnTo>
                    <a:pt x="2819908" y="765048"/>
                  </a:lnTo>
                  <a:lnTo>
                    <a:pt x="2869513" y="755018"/>
                  </a:lnTo>
                  <a:lnTo>
                    <a:pt x="2910046" y="727678"/>
                  </a:lnTo>
                  <a:lnTo>
                    <a:pt x="2937386" y="687145"/>
                  </a:lnTo>
                  <a:lnTo>
                    <a:pt x="2947416" y="637539"/>
                  </a:lnTo>
                  <a:lnTo>
                    <a:pt x="2947416" y="127507"/>
                  </a:lnTo>
                  <a:lnTo>
                    <a:pt x="2937386" y="77902"/>
                  </a:lnTo>
                  <a:lnTo>
                    <a:pt x="2910046" y="37369"/>
                  </a:lnTo>
                  <a:lnTo>
                    <a:pt x="2869513" y="10029"/>
                  </a:lnTo>
                  <a:lnTo>
                    <a:pt x="2819908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41440" y="578358"/>
            <a:ext cx="22917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85" dirty="0">
                <a:solidFill>
                  <a:srgbClr val="002B00"/>
                </a:solidFill>
                <a:latin typeface="Calibri"/>
                <a:cs typeface="Calibri"/>
              </a:rPr>
              <a:t>KeyboardInterrupt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4000" y="746759"/>
            <a:ext cx="777875" cy="4196715"/>
          </a:xfrm>
          <a:custGeom>
            <a:avLst/>
            <a:gdLst/>
            <a:ahLst/>
            <a:cxnLst/>
            <a:rect l="l" t="t" r="r" b="b"/>
            <a:pathLst>
              <a:path w="777875" h="4196715">
                <a:moveTo>
                  <a:pt x="777875" y="0"/>
                </a:moveTo>
                <a:lnTo>
                  <a:pt x="389000" y="0"/>
                </a:lnTo>
                <a:lnTo>
                  <a:pt x="389000" y="4196461"/>
                </a:lnTo>
                <a:lnTo>
                  <a:pt x="0" y="4196461"/>
                </a:lnTo>
              </a:path>
            </a:pathLst>
          </a:custGeom>
          <a:ln w="18288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913" y="235706"/>
            <a:ext cx="9368790" cy="6924040"/>
            <a:chOff x="177913" y="235706"/>
            <a:chExt cx="9368790" cy="692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913" y="235706"/>
              <a:ext cx="9368181" cy="69239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3568" y="359663"/>
              <a:ext cx="9086215" cy="6642100"/>
            </a:xfrm>
            <a:custGeom>
              <a:avLst/>
              <a:gdLst/>
              <a:ahLst/>
              <a:cxnLst/>
              <a:rect l="l" t="t" r="r" b="b"/>
              <a:pathLst>
                <a:path w="9086215" h="6642100">
                  <a:moveTo>
                    <a:pt x="8983980" y="0"/>
                  </a:moveTo>
                  <a:lnTo>
                    <a:pt x="102082" y="0"/>
                  </a:lnTo>
                  <a:lnTo>
                    <a:pt x="62348" y="8024"/>
                  </a:lnTo>
                  <a:lnTo>
                    <a:pt x="29900" y="29908"/>
                  </a:lnTo>
                  <a:lnTo>
                    <a:pt x="8022" y="62364"/>
                  </a:lnTo>
                  <a:lnTo>
                    <a:pt x="0" y="102108"/>
                  </a:lnTo>
                  <a:lnTo>
                    <a:pt x="0" y="6539509"/>
                  </a:lnTo>
                  <a:lnTo>
                    <a:pt x="8022" y="6579243"/>
                  </a:lnTo>
                  <a:lnTo>
                    <a:pt x="29900" y="6611691"/>
                  </a:lnTo>
                  <a:lnTo>
                    <a:pt x="62348" y="6633569"/>
                  </a:lnTo>
                  <a:lnTo>
                    <a:pt x="102082" y="6641592"/>
                  </a:lnTo>
                  <a:lnTo>
                    <a:pt x="8983980" y="6641592"/>
                  </a:lnTo>
                  <a:lnTo>
                    <a:pt x="9023723" y="6633569"/>
                  </a:lnTo>
                  <a:lnTo>
                    <a:pt x="9056179" y="6611691"/>
                  </a:lnTo>
                  <a:lnTo>
                    <a:pt x="9078063" y="6579243"/>
                  </a:lnTo>
                  <a:lnTo>
                    <a:pt x="9086088" y="6539509"/>
                  </a:lnTo>
                  <a:lnTo>
                    <a:pt x="9086088" y="102108"/>
                  </a:lnTo>
                  <a:lnTo>
                    <a:pt x="9078063" y="62364"/>
                  </a:lnTo>
                  <a:lnTo>
                    <a:pt x="9056179" y="29908"/>
                  </a:lnTo>
                  <a:lnTo>
                    <a:pt x="9023723" y="8024"/>
                  </a:lnTo>
                  <a:lnTo>
                    <a:pt x="89839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" y="359663"/>
              <a:ext cx="3267710" cy="335280"/>
            </a:xfrm>
            <a:custGeom>
              <a:avLst/>
              <a:gdLst/>
              <a:ahLst/>
              <a:cxnLst/>
              <a:rect l="l" t="t" r="r" b="b"/>
              <a:pathLst>
                <a:path w="3267710" h="335280">
                  <a:moveTo>
                    <a:pt x="3191382" y="0"/>
                  </a:moveTo>
                  <a:lnTo>
                    <a:pt x="76111" y="0"/>
                  </a:lnTo>
                  <a:lnTo>
                    <a:pt x="46484" y="5974"/>
                  </a:lnTo>
                  <a:lnTo>
                    <a:pt x="22291" y="22272"/>
                  </a:lnTo>
                  <a:lnTo>
                    <a:pt x="5980" y="46452"/>
                  </a:lnTo>
                  <a:lnTo>
                    <a:pt x="0" y="76073"/>
                  </a:lnTo>
                  <a:lnTo>
                    <a:pt x="0" y="335279"/>
                  </a:lnTo>
                  <a:lnTo>
                    <a:pt x="3267455" y="335279"/>
                  </a:lnTo>
                  <a:lnTo>
                    <a:pt x="3267455" y="76073"/>
                  </a:lnTo>
                  <a:lnTo>
                    <a:pt x="3261481" y="46452"/>
                  </a:lnTo>
                  <a:lnTo>
                    <a:pt x="3245183" y="22272"/>
                  </a:lnTo>
                  <a:lnTo>
                    <a:pt x="3221003" y="5974"/>
                  </a:lnTo>
                  <a:lnTo>
                    <a:pt x="3191382" y="0"/>
                  </a:lnTo>
                  <a:close/>
                </a:path>
              </a:pathLst>
            </a:custGeom>
            <a:solidFill>
              <a:srgbClr val="002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3216" y="359663"/>
              <a:ext cx="3267710" cy="335280"/>
            </a:xfrm>
            <a:custGeom>
              <a:avLst/>
              <a:gdLst/>
              <a:ahLst/>
              <a:cxnLst/>
              <a:rect l="l" t="t" r="r" b="b"/>
              <a:pathLst>
                <a:path w="3267709" h="335280">
                  <a:moveTo>
                    <a:pt x="3191383" y="0"/>
                  </a:moveTo>
                  <a:lnTo>
                    <a:pt x="76073" y="0"/>
                  </a:lnTo>
                  <a:lnTo>
                    <a:pt x="46452" y="5974"/>
                  </a:lnTo>
                  <a:lnTo>
                    <a:pt x="22272" y="22272"/>
                  </a:lnTo>
                  <a:lnTo>
                    <a:pt x="5974" y="46452"/>
                  </a:lnTo>
                  <a:lnTo>
                    <a:pt x="0" y="76073"/>
                  </a:lnTo>
                  <a:lnTo>
                    <a:pt x="0" y="335279"/>
                  </a:lnTo>
                  <a:lnTo>
                    <a:pt x="3267456" y="335279"/>
                  </a:lnTo>
                  <a:lnTo>
                    <a:pt x="3267456" y="76073"/>
                  </a:lnTo>
                  <a:lnTo>
                    <a:pt x="3261481" y="46452"/>
                  </a:lnTo>
                  <a:lnTo>
                    <a:pt x="3245183" y="22272"/>
                  </a:lnTo>
                  <a:lnTo>
                    <a:pt x="3221003" y="5974"/>
                  </a:lnTo>
                  <a:lnTo>
                    <a:pt x="3191383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568" y="685799"/>
              <a:ext cx="9084310" cy="0"/>
            </a:xfrm>
            <a:custGeom>
              <a:avLst/>
              <a:gdLst/>
              <a:ahLst/>
              <a:cxnLst/>
              <a:rect l="l" t="t" r="r" b="b"/>
              <a:pathLst>
                <a:path w="9084310">
                  <a:moveTo>
                    <a:pt x="0" y="0"/>
                  </a:moveTo>
                  <a:lnTo>
                    <a:pt x="9084310" y="0"/>
                  </a:lnTo>
                </a:path>
              </a:pathLst>
            </a:custGeom>
            <a:ln w="18288">
              <a:solidFill>
                <a:srgbClr val="048E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404" y="1535048"/>
            <a:ext cx="7905750" cy="12223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38784" marR="5080" indent="-426720">
              <a:lnSpc>
                <a:spcPts val="3020"/>
              </a:lnSpc>
              <a:spcBef>
                <a:spcPts val="490"/>
              </a:spcBef>
            </a:pP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Traceback</a:t>
            </a:r>
            <a:r>
              <a:rPr sz="2800" b="0" spc="-10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(most</a:t>
            </a:r>
            <a:r>
              <a:rPr sz="2800" b="0" spc="-8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recent</a:t>
            </a:r>
            <a:r>
              <a:rPr sz="2800" b="0" spc="-10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call</a:t>
            </a:r>
            <a:r>
              <a:rPr sz="2800" b="0" spc="-8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spc="-10" dirty="0">
                <a:solidFill>
                  <a:srgbClr val="004400"/>
                </a:solidFill>
                <a:latin typeface="Courier New"/>
                <a:cs typeface="Courier New"/>
              </a:rPr>
              <a:t>last):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File</a:t>
            </a:r>
            <a:r>
              <a:rPr sz="2800" b="0" spc="-80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"&lt;stdin&gt;",</a:t>
            </a:r>
            <a:r>
              <a:rPr sz="2800" b="0" spc="-114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line</a:t>
            </a:r>
            <a:r>
              <a:rPr sz="2800" b="0" spc="-70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1,</a:t>
            </a:r>
            <a:r>
              <a:rPr sz="2800" b="0" spc="-40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in</a:t>
            </a:r>
            <a:r>
              <a:rPr sz="2800" b="0" spc="-6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spc="-10" dirty="0">
                <a:solidFill>
                  <a:srgbClr val="004400"/>
                </a:solidFill>
                <a:latin typeface="Courier New"/>
                <a:cs typeface="Courier New"/>
              </a:rPr>
              <a:t>&lt;module&gt;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2985"/>
              </a:lnSpc>
            </a:pPr>
            <a:r>
              <a:rPr sz="2800" dirty="0">
                <a:solidFill>
                  <a:srgbClr val="006C00"/>
                </a:solidFill>
                <a:latin typeface="Courier New"/>
                <a:cs typeface="Courier New"/>
              </a:rPr>
              <a:t>ZeroDivisionError:</a:t>
            </a:r>
            <a:r>
              <a:rPr sz="2800" spc="-175" dirty="0">
                <a:solidFill>
                  <a:srgbClr val="006C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division</a:t>
            </a:r>
            <a:r>
              <a:rPr sz="2800" b="0" spc="-145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dirty="0">
                <a:solidFill>
                  <a:srgbClr val="004400"/>
                </a:solidFill>
                <a:latin typeface="Courier New"/>
                <a:cs typeface="Courier New"/>
              </a:rPr>
              <a:t>by</a:t>
            </a:r>
            <a:r>
              <a:rPr sz="2800" b="0" spc="-100" dirty="0">
                <a:solidFill>
                  <a:srgbClr val="004400"/>
                </a:solidFill>
                <a:latin typeface="Courier New"/>
                <a:cs typeface="Courier New"/>
              </a:rPr>
              <a:t> </a:t>
            </a:r>
            <a:r>
              <a:rPr sz="2800" b="0" spc="-20" dirty="0">
                <a:solidFill>
                  <a:srgbClr val="004400"/>
                </a:solidFill>
                <a:latin typeface="Courier New"/>
                <a:cs typeface="Courier New"/>
              </a:rPr>
              <a:t>zero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048C0C6-F97B-22A0-A9C8-DEF8426C9026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44551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15" dirty="0">
                <a:solidFill>
                  <a:srgbClr val="FFFFFF"/>
                </a:solidFill>
                <a:latin typeface="Calibri"/>
                <a:cs typeface="Calibri"/>
              </a:rPr>
              <a:t>también,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depuración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73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75" dirty="0"/>
              <a:t>Debugging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0058B80-109C-C470-52E4-6A8EC19AEDE2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46208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raise,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try,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finally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45" dirty="0"/>
              <a:t>Manejo</a:t>
            </a:r>
            <a:r>
              <a:rPr spc="310" dirty="0"/>
              <a:t> </a:t>
            </a:r>
            <a:r>
              <a:rPr spc="815" dirty="0"/>
              <a:t>de</a:t>
            </a:r>
            <a:r>
              <a:rPr u="none" spc="815" dirty="0"/>
              <a:t> </a:t>
            </a:r>
            <a:r>
              <a:rPr spc="785" dirty="0"/>
              <a:t>excepciones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589" y="2068143"/>
            <a:ext cx="7799705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275" dirty="0">
                <a:latin typeface="Calibri"/>
                <a:cs typeface="Calibri"/>
              </a:rPr>
              <a:t>Debería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285" dirty="0">
                <a:latin typeface="Calibri"/>
                <a:cs typeface="Calibri"/>
              </a:rPr>
              <a:t>haber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una,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20" dirty="0">
                <a:latin typeface="Calibri"/>
                <a:cs typeface="Calibri"/>
              </a:rPr>
              <a:t>y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preferiblemente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215" dirty="0">
                <a:latin typeface="Calibri"/>
                <a:cs typeface="Calibri"/>
              </a:rPr>
              <a:t>solo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10" dirty="0">
                <a:latin typeface="Calibri"/>
                <a:cs typeface="Calibri"/>
              </a:rPr>
              <a:t>una, </a:t>
            </a:r>
            <a:r>
              <a:rPr sz="2600" spc="330" dirty="0">
                <a:latin typeface="Calibri"/>
                <a:cs typeface="Calibri"/>
              </a:rPr>
              <a:t>manera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245" dirty="0">
                <a:latin typeface="Calibri"/>
                <a:cs typeface="Calibri"/>
              </a:rPr>
              <a:t>obvia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15" dirty="0">
                <a:latin typeface="Calibri"/>
                <a:cs typeface="Calibri"/>
              </a:rPr>
              <a:t>de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hacerlo.</a:t>
            </a:r>
            <a:endParaRPr sz="2600">
              <a:latin typeface="Calibri"/>
              <a:cs typeface="Calibri"/>
            </a:endParaRPr>
          </a:p>
          <a:p>
            <a:pPr marL="12700" marR="861060">
              <a:lnSpc>
                <a:spcPct val="100000"/>
              </a:lnSpc>
              <a:spcBef>
                <a:spcPts val="1010"/>
              </a:spcBef>
            </a:pPr>
            <a:r>
              <a:rPr sz="2600" spc="345" dirty="0">
                <a:latin typeface="Calibri"/>
                <a:cs typeface="Calibri"/>
              </a:rPr>
              <a:t>A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pesar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de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esa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25" dirty="0">
                <a:latin typeface="Calibri"/>
                <a:cs typeface="Calibri"/>
              </a:rPr>
              <a:t>manera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no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254" dirty="0">
                <a:latin typeface="Calibri"/>
                <a:cs typeface="Calibri"/>
              </a:rPr>
              <a:t>sea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45" dirty="0">
                <a:latin typeface="Calibri"/>
                <a:cs typeface="Calibri"/>
              </a:rPr>
              <a:t>obvia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20" dirty="0">
                <a:latin typeface="Calibri"/>
                <a:cs typeface="Calibri"/>
              </a:rPr>
              <a:t>a </a:t>
            </a:r>
            <a:r>
              <a:rPr sz="2600" spc="355" dirty="0">
                <a:latin typeface="Calibri"/>
                <a:cs typeface="Calibri"/>
              </a:rPr>
              <a:t>menos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seas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holandés.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270" dirty="0">
                <a:latin typeface="Calibri"/>
                <a:cs typeface="Calibri"/>
              </a:rPr>
              <a:t>Ahora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75" dirty="0">
                <a:latin typeface="Calibri"/>
                <a:cs typeface="Calibri"/>
              </a:rPr>
              <a:t>mejor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nunca.</a:t>
            </a:r>
            <a:endParaRPr sz="2600">
              <a:latin typeface="Calibri"/>
              <a:cs typeface="Calibri"/>
            </a:endParaRPr>
          </a:p>
          <a:p>
            <a:pPr marL="12700" marR="219075">
              <a:lnSpc>
                <a:spcPct val="100000"/>
              </a:lnSpc>
              <a:spcBef>
                <a:spcPts val="985"/>
              </a:spcBef>
            </a:pPr>
            <a:r>
              <a:rPr sz="2600" spc="345" dirty="0">
                <a:latin typeface="Calibri"/>
                <a:cs typeface="Calibri"/>
              </a:rPr>
              <a:t>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pesar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de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60" dirty="0">
                <a:latin typeface="Calibri"/>
                <a:cs typeface="Calibri"/>
              </a:rPr>
              <a:t>nunca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385" dirty="0">
                <a:latin typeface="Calibri"/>
                <a:cs typeface="Calibri"/>
              </a:rPr>
              <a:t>muchas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veces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mejor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00" dirty="0">
                <a:latin typeface="Calibri"/>
                <a:cs typeface="Calibri"/>
              </a:rPr>
              <a:t>*ahora*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90" dirty="0">
                <a:latin typeface="Calibri"/>
                <a:cs typeface="Calibri"/>
              </a:rPr>
              <a:t>mismo.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496" y="1091183"/>
            <a:ext cx="170815" cy="5163820"/>
          </a:xfrm>
          <a:custGeom>
            <a:avLst/>
            <a:gdLst/>
            <a:ahLst/>
            <a:cxnLst/>
            <a:rect l="l" t="t" r="r" b="b"/>
            <a:pathLst>
              <a:path w="170815" h="5163820">
                <a:moveTo>
                  <a:pt x="0" y="5163312"/>
                </a:moveTo>
                <a:lnTo>
                  <a:pt x="170687" y="5163312"/>
                </a:lnTo>
                <a:lnTo>
                  <a:pt x="170687" y="0"/>
                </a:lnTo>
                <a:lnTo>
                  <a:pt x="0" y="0"/>
                </a:lnTo>
                <a:lnTo>
                  <a:pt x="0" y="5163312"/>
                </a:lnTo>
                <a:close/>
              </a:path>
            </a:pathLst>
          </a:custGeom>
          <a:ln w="18287">
            <a:solidFill>
              <a:srgbClr val="00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0D1B775-75CC-251A-259B-201F8B71B75D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3373322"/>
            <a:ext cx="3660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225" dirty="0">
                <a:solidFill>
                  <a:schemeClr val="bg1"/>
                </a:solidFill>
                <a:latin typeface="Calibri"/>
                <a:cs typeface="Calibri"/>
              </a:rPr>
              <a:t>try,</a:t>
            </a:r>
            <a:r>
              <a:rPr sz="5500" b="0" spc="20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5500" b="0" spc="585" dirty="0">
                <a:solidFill>
                  <a:schemeClr val="bg1"/>
                </a:solidFill>
                <a:latin typeface="Calibri"/>
                <a:cs typeface="Calibri"/>
              </a:rPr>
              <a:t>except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720" y="950975"/>
            <a:ext cx="3605783" cy="17556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91455" y="3108959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5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274" y="3925823"/>
            <a:ext cx="5531445" cy="246583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5016" y="1426463"/>
            <a:ext cx="4203700" cy="2146300"/>
            <a:chOff x="2795016" y="1426463"/>
            <a:chExt cx="4203700" cy="2146300"/>
          </a:xfrm>
        </p:grpSpPr>
        <p:sp>
          <p:nvSpPr>
            <p:cNvPr id="3" name="object 3"/>
            <p:cNvSpPr/>
            <p:nvPr/>
          </p:nvSpPr>
          <p:spPr>
            <a:xfrm>
              <a:off x="4791455" y="3108959"/>
              <a:ext cx="210820" cy="417830"/>
            </a:xfrm>
            <a:custGeom>
              <a:avLst/>
              <a:gdLst/>
              <a:ahLst/>
              <a:cxnLst/>
              <a:rect l="l" t="t" r="r" b="b"/>
              <a:pathLst>
                <a:path w="210820" h="417829">
                  <a:moveTo>
                    <a:pt x="157734" y="0"/>
                  </a:moveTo>
                  <a:lnTo>
                    <a:pt x="52578" y="0"/>
                  </a:lnTo>
                  <a:lnTo>
                    <a:pt x="52578" y="312420"/>
                  </a:lnTo>
                  <a:lnTo>
                    <a:pt x="0" y="312420"/>
                  </a:lnTo>
                  <a:lnTo>
                    <a:pt x="105156" y="417575"/>
                  </a:lnTo>
                  <a:lnTo>
                    <a:pt x="210312" y="312420"/>
                  </a:lnTo>
                  <a:lnTo>
                    <a:pt x="157734" y="312420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6" y="1426463"/>
              <a:ext cx="4203191" cy="214579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0192" y="4791455"/>
            <a:ext cx="3669791" cy="11247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791455" y="3971543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9E582DC-5B12-722F-FB3E-15D526A2337D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3373322"/>
            <a:ext cx="16687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415" dirty="0">
                <a:solidFill>
                  <a:schemeClr val="bg1"/>
                </a:solidFill>
                <a:latin typeface="Calibri"/>
                <a:cs typeface="Calibri"/>
              </a:rPr>
              <a:t>raise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39" y="1271015"/>
            <a:ext cx="4581144" cy="23347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91455" y="4056887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255" y="4922519"/>
            <a:ext cx="1124712" cy="115214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455" y="4745735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20"/>
                </a:lnTo>
                <a:lnTo>
                  <a:pt x="0" y="312420"/>
                </a:lnTo>
                <a:lnTo>
                  <a:pt x="105156" y="417576"/>
                </a:lnTo>
                <a:lnTo>
                  <a:pt x="210312" y="312420"/>
                </a:lnTo>
                <a:lnTo>
                  <a:pt x="157734" y="312420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490727"/>
            <a:ext cx="6547104" cy="37520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376" y="5663183"/>
            <a:ext cx="3776472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3532EDA-1413-A778-0C33-D7D0184DF1DB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3373322"/>
            <a:ext cx="20904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375" dirty="0">
                <a:solidFill>
                  <a:schemeClr val="bg1"/>
                </a:solidFill>
                <a:latin typeface="Calibri"/>
                <a:cs typeface="Calibri"/>
              </a:rPr>
              <a:t>finally</a:t>
            </a:r>
            <a:endParaRPr sz="55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350" y="2292095"/>
            <a:ext cx="6867881" cy="275843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0081DFD-7769-CC6C-0FB7-C3BB12238011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46202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5" dirty="0">
                <a:solidFill>
                  <a:srgbClr val="FFFFFF"/>
                </a:solidFill>
                <a:latin typeface="Calibri"/>
                <a:cs typeface="Calibri"/>
              </a:rPr>
              <a:t>Afirmaciones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7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6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00" dirty="0"/>
              <a:t>Assert</a:t>
            </a:r>
            <a:r>
              <a:rPr u="none" spc="700" dirty="0"/>
              <a:t> </a:t>
            </a:r>
            <a:r>
              <a:rPr spc="775" dirty="0"/>
              <a:t>Statements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1032" y="1716023"/>
            <a:ext cx="5468620" cy="3910965"/>
            <a:chOff x="2161032" y="1716023"/>
            <a:chExt cx="5468620" cy="3910965"/>
          </a:xfrm>
        </p:grpSpPr>
        <p:sp>
          <p:nvSpPr>
            <p:cNvPr id="3" name="object 3"/>
            <p:cNvSpPr/>
            <p:nvPr/>
          </p:nvSpPr>
          <p:spPr>
            <a:xfrm>
              <a:off x="3593592" y="1716023"/>
              <a:ext cx="2606040" cy="749935"/>
            </a:xfrm>
            <a:custGeom>
              <a:avLst/>
              <a:gdLst/>
              <a:ahLst/>
              <a:cxnLst/>
              <a:rect l="l" t="t" r="r" b="b"/>
              <a:pathLst>
                <a:path w="2606040" h="749935">
                  <a:moveTo>
                    <a:pt x="2231136" y="0"/>
                  </a:moveTo>
                  <a:lnTo>
                    <a:pt x="374904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4"/>
                  </a:lnTo>
                  <a:lnTo>
                    <a:pt x="2921" y="421922"/>
                  </a:lnTo>
                  <a:lnTo>
                    <a:pt x="11452" y="467200"/>
                  </a:lnTo>
                  <a:lnTo>
                    <a:pt x="25240" y="510386"/>
                  </a:lnTo>
                  <a:lnTo>
                    <a:pt x="43934" y="551128"/>
                  </a:lnTo>
                  <a:lnTo>
                    <a:pt x="67182" y="589075"/>
                  </a:lnTo>
                  <a:lnTo>
                    <a:pt x="94632" y="623875"/>
                  </a:lnTo>
                  <a:lnTo>
                    <a:pt x="125932" y="655175"/>
                  </a:lnTo>
                  <a:lnTo>
                    <a:pt x="160732" y="682625"/>
                  </a:lnTo>
                  <a:lnTo>
                    <a:pt x="198679" y="705873"/>
                  </a:lnTo>
                  <a:lnTo>
                    <a:pt x="239421" y="724567"/>
                  </a:lnTo>
                  <a:lnTo>
                    <a:pt x="282607" y="738355"/>
                  </a:lnTo>
                  <a:lnTo>
                    <a:pt x="327885" y="746886"/>
                  </a:lnTo>
                  <a:lnTo>
                    <a:pt x="374904" y="749808"/>
                  </a:lnTo>
                  <a:lnTo>
                    <a:pt x="2231136" y="749808"/>
                  </a:lnTo>
                  <a:lnTo>
                    <a:pt x="2278154" y="746886"/>
                  </a:lnTo>
                  <a:lnTo>
                    <a:pt x="2323432" y="738355"/>
                  </a:lnTo>
                  <a:lnTo>
                    <a:pt x="2366618" y="724567"/>
                  </a:lnTo>
                  <a:lnTo>
                    <a:pt x="2407360" y="705873"/>
                  </a:lnTo>
                  <a:lnTo>
                    <a:pt x="2445307" y="682625"/>
                  </a:lnTo>
                  <a:lnTo>
                    <a:pt x="2480107" y="655175"/>
                  </a:lnTo>
                  <a:lnTo>
                    <a:pt x="2511407" y="623875"/>
                  </a:lnTo>
                  <a:lnTo>
                    <a:pt x="2538857" y="589075"/>
                  </a:lnTo>
                  <a:lnTo>
                    <a:pt x="2562105" y="551128"/>
                  </a:lnTo>
                  <a:lnTo>
                    <a:pt x="2580799" y="510386"/>
                  </a:lnTo>
                  <a:lnTo>
                    <a:pt x="2594587" y="467200"/>
                  </a:lnTo>
                  <a:lnTo>
                    <a:pt x="2603118" y="421922"/>
                  </a:lnTo>
                  <a:lnTo>
                    <a:pt x="2606040" y="374904"/>
                  </a:lnTo>
                  <a:lnTo>
                    <a:pt x="2603118" y="327885"/>
                  </a:lnTo>
                  <a:lnTo>
                    <a:pt x="2594587" y="282607"/>
                  </a:lnTo>
                  <a:lnTo>
                    <a:pt x="2580799" y="239421"/>
                  </a:lnTo>
                  <a:lnTo>
                    <a:pt x="2562105" y="198679"/>
                  </a:lnTo>
                  <a:lnTo>
                    <a:pt x="2538857" y="160732"/>
                  </a:lnTo>
                  <a:lnTo>
                    <a:pt x="2511407" y="125932"/>
                  </a:lnTo>
                  <a:lnTo>
                    <a:pt x="2480107" y="94632"/>
                  </a:lnTo>
                  <a:lnTo>
                    <a:pt x="2445307" y="67182"/>
                  </a:lnTo>
                  <a:lnTo>
                    <a:pt x="2407360" y="43934"/>
                  </a:lnTo>
                  <a:lnTo>
                    <a:pt x="2366618" y="25240"/>
                  </a:lnTo>
                  <a:lnTo>
                    <a:pt x="2323432" y="11452"/>
                  </a:lnTo>
                  <a:lnTo>
                    <a:pt x="2278154" y="2921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0944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592" y="3352799"/>
              <a:ext cx="2606040" cy="749935"/>
            </a:xfrm>
            <a:custGeom>
              <a:avLst/>
              <a:gdLst/>
              <a:ahLst/>
              <a:cxnLst/>
              <a:rect l="l" t="t" r="r" b="b"/>
              <a:pathLst>
                <a:path w="2606040" h="749935">
                  <a:moveTo>
                    <a:pt x="2231136" y="0"/>
                  </a:moveTo>
                  <a:lnTo>
                    <a:pt x="374904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4"/>
                  </a:lnTo>
                  <a:lnTo>
                    <a:pt x="2921" y="421922"/>
                  </a:lnTo>
                  <a:lnTo>
                    <a:pt x="11452" y="467200"/>
                  </a:lnTo>
                  <a:lnTo>
                    <a:pt x="25240" y="510386"/>
                  </a:lnTo>
                  <a:lnTo>
                    <a:pt x="43934" y="551128"/>
                  </a:lnTo>
                  <a:lnTo>
                    <a:pt x="67182" y="589075"/>
                  </a:lnTo>
                  <a:lnTo>
                    <a:pt x="94632" y="623875"/>
                  </a:lnTo>
                  <a:lnTo>
                    <a:pt x="125932" y="655175"/>
                  </a:lnTo>
                  <a:lnTo>
                    <a:pt x="160732" y="682625"/>
                  </a:lnTo>
                  <a:lnTo>
                    <a:pt x="198679" y="705873"/>
                  </a:lnTo>
                  <a:lnTo>
                    <a:pt x="239421" y="724567"/>
                  </a:lnTo>
                  <a:lnTo>
                    <a:pt x="282607" y="738355"/>
                  </a:lnTo>
                  <a:lnTo>
                    <a:pt x="327885" y="746886"/>
                  </a:lnTo>
                  <a:lnTo>
                    <a:pt x="374904" y="749808"/>
                  </a:lnTo>
                  <a:lnTo>
                    <a:pt x="2231136" y="749808"/>
                  </a:lnTo>
                  <a:lnTo>
                    <a:pt x="2278154" y="746886"/>
                  </a:lnTo>
                  <a:lnTo>
                    <a:pt x="2323432" y="738355"/>
                  </a:lnTo>
                  <a:lnTo>
                    <a:pt x="2366618" y="724567"/>
                  </a:lnTo>
                  <a:lnTo>
                    <a:pt x="2407360" y="705873"/>
                  </a:lnTo>
                  <a:lnTo>
                    <a:pt x="2445307" y="682625"/>
                  </a:lnTo>
                  <a:lnTo>
                    <a:pt x="2480107" y="655175"/>
                  </a:lnTo>
                  <a:lnTo>
                    <a:pt x="2511407" y="623875"/>
                  </a:lnTo>
                  <a:lnTo>
                    <a:pt x="2538857" y="589075"/>
                  </a:lnTo>
                  <a:lnTo>
                    <a:pt x="2562105" y="551128"/>
                  </a:lnTo>
                  <a:lnTo>
                    <a:pt x="2580799" y="510386"/>
                  </a:lnTo>
                  <a:lnTo>
                    <a:pt x="2594587" y="467200"/>
                  </a:lnTo>
                  <a:lnTo>
                    <a:pt x="2603118" y="421922"/>
                  </a:lnTo>
                  <a:lnTo>
                    <a:pt x="2606040" y="374904"/>
                  </a:lnTo>
                  <a:lnTo>
                    <a:pt x="2603118" y="327885"/>
                  </a:lnTo>
                  <a:lnTo>
                    <a:pt x="2594587" y="282607"/>
                  </a:lnTo>
                  <a:lnTo>
                    <a:pt x="2580799" y="239421"/>
                  </a:lnTo>
                  <a:lnTo>
                    <a:pt x="2562105" y="198679"/>
                  </a:lnTo>
                  <a:lnTo>
                    <a:pt x="2538857" y="160732"/>
                  </a:lnTo>
                  <a:lnTo>
                    <a:pt x="2511407" y="125932"/>
                  </a:lnTo>
                  <a:lnTo>
                    <a:pt x="2480107" y="94632"/>
                  </a:lnTo>
                  <a:lnTo>
                    <a:pt x="2445307" y="67182"/>
                  </a:lnTo>
                  <a:lnTo>
                    <a:pt x="2407360" y="43934"/>
                  </a:lnTo>
                  <a:lnTo>
                    <a:pt x="2366618" y="25240"/>
                  </a:lnTo>
                  <a:lnTo>
                    <a:pt x="2323432" y="11452"/>
                  </a:lnTo>
                  <a:lnTo>
                    <a:pt x="2278154" y="2921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6611" y="2467355"/>
              <a:ext cx="635" cy="886460"/>
            </a:xfrm>
            <a:custGeom>
              <a:avLst/>
              <a:gdLst/>
              <a:ahLst/>
              <a:cxnLst/>
              <a:rect l="l" t="t" r="r" b="b"/>
              <a:pathLst>
                <a:path w="635" h="886460">
                  <a:moveTo>
                    <a:pt x="0" y="0"/>
                  </a:moveTo>
                  <a:lnTo>
                    <a:pt x="0" y="443102"/>
                  </a:lnTo>
                  <a:lnTo>
                    <a:pt x="635" y="443102"/>
                  </a:lnTo>
                  <a:lnTo>
                    <a:pt x="635" y="886205"/>
                  </a:lnTo>
                </a:path>
              </a:pathLst>
            </a:custGeom>
            <a:ln w="9144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6152" y="4876799"/>
              <a:ext cx="2603500" cy="749935"/>
            </a:xfrm>
            <a:custGeom>
              <a:avLst/>
              <a:gdLst/>
              <a:ahLst/>
              <a:cxnLst/>
              <a:rect l="l" t="t" r="r" b="b"/>
              <a:pathLst>
                <a:path w="2603500" h="749935">
                  <a:moveTo>
                    <a:pt x="2228088" y="0"/>
                  </a:moveTo>
                  <a:lnTo>
                    <a:pt x="374903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3"/>
                  </a:lnTo>
                  <a:lnTo>
                    <a:pt x="2921" y="421922"/>
                  </a:lnTo>
                  <a:lnTo>
                    <a:pt x="11452" y="467200"/>
                  </a:lnTo>
                  <a:lnTo>
                    <a:pt x="25240" y="510386"/>
                  </a:lnTo>
                  <a:lnTo>
                    <a:pt x="43934" y="551128"/>
                  </a:lnTo>
                  <a:lnTo>
                    <a:pt x="67182" y="589075"/>
                  </a:lnTo>
                  <a:lnTo>
                    <a:pt x="94632" y="623875"/>
                  </a:lnTo>
                  <a:lnTo>
                    <a:pt x="125932" y="655175"/>
                  </a:lnTo>
                  <a:lnTo>
                    <a:pt x="160732" y="682625"/>
                  </a:lnTo>
                  <a:lnTo>
                    <a:pt x="198679" y="705873"/>
                  </a:lnTo>
                  <a:lnTo>
                    <a:pt x="239421" y="724567"/>
                  </a:lnTo>
                  <a:lnTo>
                    <a:pt x="282607" y="738355"/>
                  </a:lnTo>
                  <a:lnTo>
                    <a:pt x="327885" y="746886"/>
                  </a:lnTo>
                  <a:lnTo>
                    <a:pt x="374903" y="749807"/>
                  </a:lnTo>
                  <a:lnTo>
                    <a:pt x="2228088" y="749807"/>
                  </a:lnTo>
                  <a:lnTo>
                    <a:pt x="2275106" y="746886"/>
                  </a:lnTo>
                  <a:lnTo>
                    <a:pt x="2320384" y="738355"/>
                  </a:lnTo>
                  <a:lnTo>
                    <a:pt x="2363570" y="724567"/>
                  </a:lnTo>
                  <a:lnTo>
                    <a:pt x="2404312" y="705873"/>
                  </a:lnTo>
                  <a:lnTo>
                    <a:pt x="2442259" y="682625"/>
                  </a:lnTo>
                  <a:lnTo>
                    <a:pt x="2477059" y="655175"/>
                  </a:lnTo>
                  <a:lnTo>
                    <a:pt x="2508359" y="623875"/>
                  </a:lnTo>
                  <a:lnTo>
                    <a:pt x="2535809" y="589075"/>
                  </a:lnTo>
                  <a:lnTo>
                    <a:pt x="2559057" y="551128"/>
                  </a:lnTo>
                  <a:lnTo>
                    <a:pt x="2577751" y="510386"/>
                  </a:lnTo>
                  <a:lnTo>
                    <a:pt x="2591539" y="467200"/>
                  </a:lnTo>
                  <a:lnTo>
                    <a:pt x="2600070" y="421922"/>
                  </a:lnTo>
                  <a:lnTo>
                    <a:pt x="2602992" y="374903"/>
                  </a:lnTo>
                  <a:lnTo>
                    <a:pt x="2600070" y="327885"/>
                  </a:lnTo>
                  <a:lnTo>
                    <a:pt x="2591539" y="282607"/>
                  </a:lnTo>
                  <a:lnTo>
                    <a:pt x="2577751" y="239421"/>
                  </a:lnTo>
                  <a:lnTo>
                    <a:pt x="2559057" y="198679"/>
                  </a:lnTo>
                  <a:lnTo>
                    <a:pt x="2535809" y="160732"/>
                  </a:lnTo>
                  <a:lnTo>
                    <a:pt x="2508359" y="125932"/>
                  </a:lnTo>
                  <a:lnTo>
                    <a:pt x="2477059" y="94632"/>
                  </a:lnTo>
                  <a:lnTo>
                    <a:pt x="2442259" y="67182"/>
                  </a:lnTo>
                  <a:lnTo>
                    <a:pt x="2404312" y="43934"/>
                  </a:lnTo>
                  <a:lnTo>
                    <a:pt x="2363570" y="25240"/>
                  </a:lnTo>
                  <a:lnTo>
                    <a:pt x="2320384" y="11452"/>
                  </a:lnTo>
                  <a:lnTo>
                    <a:pt x="2275106" y="2921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2F7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6611" y="4104131"/>
              <a:ext cx="1431925" cy="774700"/>
            </a:xfrm>
            <a:custGeom>
              <a:avLst/>
              <a:gdLst/>
              <a:ahLst/>
              <a:cxnLst/>
              <a:rect l="l" t="t" r="r" b="b"/>
              <a:pathLst>
                <a:path w="1431925" h="774700">
                  <a:moveTo>
                    <a:pt x="0" y="0"/>
                  </a:moveTo>
                  <a:lnTo>
                    <a:pt x="0" y="387223"/>
                  </a:lnTo>
                  <a:lnTo>
                    <a:pt x="1431925" y="387223"/>
                  </a:lnTo>
                  <a:lnTo>
                    <a:pt x="1431925" y="774319"/>
                  </a:lnTo>
                </a:path>
              </a:pathLst>
            </a:custGeom>
            <a:ln w="9144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4876799"/>
              <a:ext cx="2606040" cy="749935"/>
            </a:xfrm>
            <a:custGeom>
              <a:avLst/>
              <a:gdLst/>
              <a:ahLst/>
              <a:cxnLst/>
              <a:rect l="l" t="t" r="r" b="b"/>
              <a:pathLst>
                <a:path w="2606040" h="749935">
                  <a:moveTo>
                    <a:pt x="2231135" y="0"/>
                  </a:moveTo>
                  <a:lnTo>
                    <a:pt x="374904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3"/>
                  </a:lnTo>
                  <a:lnTo>
                    <a:pt x="2921" y="421922"/>
                  </a:lnTo>
                  <a:lnTo>
                    <a:pt x="11452" y="467200"/>
                  </a:lnTo>
                  <a:lnTo>
                    <a:pt x="25240" y="510386"/>
                  </a:lnTo>
                  <a:lnTo>
                    <a:pt x="43934" y="551128"/>
                  </a:lnTo>
                  <a:lnTo>
                    <a:pt x="67182" y="589075"/>
                  </a:lnTo>
                  <a:lnTo>
                    <a:pt x="94632" y="623875"/>
                  </a:lnTo>
                  <a:lnTo>
                    <a:pt x="125932" y="655175"/>
                  </a:lnTo>
                  <a:lnTo>
                    <a:pt x="160732" y="682625"/>
                  </a:lnTo>
                  <a:lnTo>
                    <a:pt x="198679" y="705873"/>
                  </a:lnTo>
                  <a:lnTo>
                    <a:pt x="239421" y="724567"/>
                  </a:lnTo>
                  <a:lnTo>
                    <a:pt x="282607" y="738355"/>
                  </a:lnTo>
                  <a:lnTo>
                    <a:pt x="327885" y="746886"/>
                  </a:lnTo>
                  <a:lnTo>
                    <a:pt x="374904" y="749807"/>
                  </a:lnTo>
                  <a:lnTo>
                    <a:pt x="2231135" y="749807"/>
                  </a:lnTo>
                  <a:lnTo>
                    <a:pt x="2278154" y="746886"/>
                  </a:lnTo>
                  <a:lnTo>
                    <a:pt x="2323432" y="738355"/>
                  </a:lnTo>
                  <a:lnTo>
                    <a:pt x="2366618" y="724567"/>
                  </a:lnTo>
                  <a:lnTo>
                    <a:pt x="2407360" y="705873"/>
                  </a:lnTo>
                  <a:lnTo>
                    <a:pt x="2445307" y="682625"/>
                  </a:lnTo>
                  <a:lnTo>
                    <a:pt x="2480107" y="655175"/>
                  </a:lnTo>
                  <a:lnTo>
                    <a:pt x="2511407" y="623875"/>
                  </a:lnTo>
                  <a:lnTo>
                    <a:pt x="2538857" y="589075"/>
                  </a:lnTo>
                  <a:lnTo>
                    <a:pt x="2562105" y="551128"/>
                  </a:lnTo>
                  <a:lnTo>
                    <a:pt x="2580799" y="510386"/>
                  </a:lnTo>
                  <a:lnTo>
                    <a:pt x="2594587" y="467200"/>
                  </a:lnTo>
                  <a:lnTo>
                    <a:pt x="2603118" y="421922"/>
                  </a:lnTo>
                  <a:lnTo>
                    <a:pt x="2606040" y="374903"/>
                  </a:lnTo>
                  <a:lnTo>
                    <a:pt x="2603118" y="327885"/>
                  </a:lnTo>
                  <a:lnTo>
                    <a:pt x="2594587" y="282607"/>
                  </a:lnTo>
                  <a:lnTo>
                    <a:pt x="2580799" y="239421"/>
                  </a:lnTo>
                  <a:lnTo>
                    <a:pt x="2562105" y="198679"/>
                  </a:lnTo>
                  <a:lnTo>
                    <a:pt x="2538857" y="160732"/>
                  </a:lnTo>
                  <a:lnTo>
                    <a:pt x="2511407" y="125932"/>
                  </a:lnTo>
                  <a:lnTo>
                    <a:pt x="2480107" y="94632"/>
                  </a:lnTo>
                  <a:lnTo>
                    <a:pt x="2445307" y="67182"/>
                  </a:lnTo>
                  <a:lnTo>
                    <a:pt x="2407360" y="43934"/>
                  </a:lnTo>
                  <a:lnTo>
                    <a:pt x="2366618" y="25240"/>
                  </a:lnTo>
                  <a:lnTo>
                    <a:pt x="2323432" y="11452"/>
                  </a:lnTo>
                  <a:lnTo>
                    <a:pt x="2278154" y="2921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2F7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4052" y="4104131"/>
              <a:ext cx="1431925" cy="774700"/>
            </a:xfrm>
            <a:custGeom>
              <a:avLst/>
              <a:gdLst/>
              <a:ahLst/>
              <a:cxnLst/>
              <a:rect l="l" t="t" r="r" b="b"/>
              <a:pathLst>
                <a:path w="1431925" h="774700">
                  <a:moveTo>
                    <a:pt x="0" y="774319"/>
                  </a:moveTo>
                  <a:lnTo>
                    <a:pt x="0" y="387095"/>
                  </a:lnTo>
                  <a:lnTo>
                    <a:pt x="1431925" y="387095"/>
                  </a:lnTo>
                  <a:lnTo>
                    <a:pt x="1431925" y="0"/>
                  </a:lnTo>
                </a:path>
              </a:pathLst>
            </a:custGeom>
            <a:ln w="9144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3592" y="1716023"/>
              <a:ext cx="2606040" cy="749935"/>
            </a:xfrm>
            <a:custGeom>
              <a:avLst/>
              <a:gdLst/>
              <a:ahLst/>
              <a:cxnLst/>
              <a:rect l="l" t="t" r="r" b="b"/>
              <a:pathLst>
                <a:path w="2606040" h="749935">
                  <a:moveTo>
                    <a:pt x="2231136" y="0"/>
                  </a:moveTo>
                  <a:lnTo>
                    <a:pt x="374904" y="0"/>
                  </a:lnTo>
                  <a:lnTo>
                    <a:pt x="327885" y="2921"/>
                  </a:lnTo>
                  <a:lnTo>
                    <a:pt x="282607" y="11452"/>
                  </a:lnTo>
                  <a:lnTo>
                    <a:pt x="239421" y="25240"/>
                  </a:lnTo>
                  <a:lnTo>
                    <a:pt x="198679" y="43934"/>
                  </a:lnTo>
                  <a:lnTo>
                    <a:pt x="160732" y="67182"/>
                  </a:lnTo>
                  <a:lnTo>
                    <a:pt x="125932" y="94632"/>
                  </a:lnTo>
                  <a:lnTo>
                    <a:pt x="94632" y="125932"/>
                  </a:lnTo>
                  <a:lnTo>
                    <a:pt x="67182" y="160732"/>
                  </a:lnTo>
                  <a:lnTo>
                    <a:pt x="43934" y="198679"/>
                  </a:lnTo>
                  <a:lnTo>
                    <a:pt x="25240" y="239421"/>
                  </a:lnTo>
                  <a:lnTo>
                    <a:pt x="11452" y="282607"/>
                  </a:lnTo>
                  <a:lnTo>
                    <a:pt x="2921" y="327885"/>
                  </a:lnTo>
                  <a:lnTo>
                    <a:pt x="0" y="374904"/>
                  </a:lnTo>
                  <a:lnTo>
                    <a:pt x="2921" y="421922"/>
                  </a:lnTo>
                  <a:lnTo>
                    <a:pt x="11452" y="467200"/>
                  </a:lnTo>
                  <a:lnTo>
                    <a:pt x="25240" y="510386"/>
                  </a:lnTo>
                  <a:lnTo>
                    <a:pt x="43934" y="551128"/>
                  </a:lnTo>
                  <a:lnTo>
                    <a:pt x="67182" y="589075"/>
                  </a:lnTo>
                  <a:lnTo>
                    <a:pt x="94632" y="623875"/>
                  </a:lnTo>
                  <a:lnTo>
                    <a:pt x="125932" y="655175"/>
                  </a:lnTo>
                  <a:lnTo>
                    <a:pt x="160732" y="682625"/>
                  </a:lnTo>
                  <a:lnTo>
                    <a:pt x="198679" y="705873"/>
                  </a:lnTo>
                  <a:lnTo>
                    <a:pt x="239421" y="724567"/>
                  </a:lnTo>
                  <a:lnTo>
                    <a:pt x="282607" y="738355"/>
                  </a:lnTo>
                  <a:lnTo>
                    <a:pt x="327885" y="746886"/>
                  </a:lnTo>
                  <a:lnTo>
                    <a:pt x="374904" y="749808"/>
                  </a:lnTo>
                  <a:lnTo>
                    <a:pt x="2231136" y="749808"/>
                  </a:lnTo>
                  <a:lnTo>
                    <a:pt x="2278154" y="746886"/>
                  </a:lnTo>
                  <a:lnTo>
                    <a:pt x="2323432" y="738355"/>
                  </a:lnTo>
                  <a:lnTo>
                    <a:pt x="2366618" y="724567"/>
                  </a:lnTo>
                  <a:lnTo>
                    <a:pt x="2407360" y="705873"/>
                  </a:lnTo>
                  <a:lnTo>
                    <a:pt x="2445307" y="682625"/>
                  </a:lnTo>
                  <a:lnTo>
                    <a:pt x="2480107" y="655175"/>
                  </a:lnTo>
                  <a:lnTo>
                    <a:pt x="2511407" y="623875"/>
                  </a:lnTo>
                  <a:lnTo>
                    <a:pt x="2538857" y="589075"/>
                  </a:lnTo>
                  <a:lnTo>
                    <a:pt x="2562105" y="551128"/>
                  </a:lnTo>
                  <a:lnTo>
                    <a:pt x="2580799" y="510386"/>
                  </a:lnTo>
                  <a:lnTo>
                    <a:pt x="2594587" y="467200"/>
                  </a:lnTo>
                  <a:lnTo>
                    <a:pt x="2603118" y="421922"/>
                  </a:lnTo>
                  <a:lnTo>
                    <a:pt x="2606040" y="374904"/>
                  </a:lnTo>
                  <a:lnTo>
                    <a:pt x="2603118" y="327885"/>
                  </a:lnTo>
                  <a:lnTo>
                    <a:pt x="2594587" y="282607"/>
                  </a:lnTo>
                  <a:lnTo>
                    <a:pt x="2580799" y="239421"/>
                  </a:lnTo>
                  <a:lnTo>
                    <a:pt x="2562105" y="198679"/>
                  </a:lnTo>
                  <a:lnTo>
                    <a:pt x="2538857" y="160732"/>
                  </a:lnTo>
                  <a:lnTo>
                    <a:pt x="2511407" y="125932"/>
                  </a:lnTo>
                  <a:lnTo>
                    <a:pt x="2480107" y="94632"/>
                  </a:lnTo>
                  <a:lnTo>
                    <a:pt x="2445307" y="67182"/>
                  </a:lnTo>
                  <a:lnTo>
                    <a:pt x="2407360" y="43934"/>
                  </a:lnTo>
                  <a:lnTo>
                    <a:pt x="2366618" y="25240"/>
                  </a:lnTo>
                  <a:lnTo>
                    <a:pt x="2323432" y="11452"/>
                  </a:lnTo>
                  <a:lnTo>
                    <a:pt x="2278154" y="2921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8DE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593592" y="3342829"/>
            <a:ext cx="2606040" cy="749935"/>
          </a:xfrm>
          <a:custGeom>
            <a:avLst/>
            <a:gdLst/>
            <a:ahLst/>
            <a:cxnLst/>
            <a:rect l="l" t="t" r="r" b="b"/>
            <a:pathLst>
              <a:path w="2606040" h="749935">
                <a:moveTo>
                  <a:pt x="2231136" y="0"/>
                </a:moveTo>
                <a:lnTo>
                  <a:pt x="374904" y="0"/>
                </a:lnTo>
                <a:lnTo>
                  <a:pt x="327885" y="2921"/>
                </a:lnTo>
                <a:lnTo>
                  <a:pt x="282607" y="11452"/>
                </a:lnTo>
                <a:lnTo>
                  <a:pt x="239421" y="25240"/>
                </a:lnTo>
                <a:lnTo>
                  <a:pt x="198679" y="43934"/>
                </a:lnTo>
                <a:lnTo>
                  <a:pt x="160732" y="67182"/>
                </a:lnTo>
                <a:lnTo>
                  <a:pt x="125932" y="94632"/>
                </a:lnTo>
                <a:lnTo>
                  <a:pt x="94632" y="125932"/>
                </a:lnTo>
                <a:lnTo>
                  <a:pt x="67182" y="160732"/>
                </a:lnTo>
                <a:lnTo>
                  <a:pt x="43934" y="198679"/>
                </a:lnTo>
                <a:lnTo>
                  <a:pt x="25240" y="239421"/>
                </a:lnTo>
                <a:lnTo>
                  <a:pt x="11452" y="282607"/>
                </a:lnTo>
                <a:lnTo>
                  <a:pt x="2921" y="327885"/>
                </a:lnTo>
                <a:lnTo>
                  <a:pt x="0" y="374904"/>
                </a:lnTo>
                <a:lnTo>
                  <a:pt x="2921" y="421922"/>
                </a:lnTo>
                <a:lnTo>
                  <a:pt x="11452" y="467200"/>
                </a:lnTo>
                <a:lnTo>
                  <a:pt x="25240" y="510386"/>
                </a:lnTo>
                <a:lnTo>
                  <a:pt x="43934" y="551128"/>
                </a:lnTo>
                <a:lnTo>
                  <a:pt x="67182" y="589075"/>
                </a:lnTo>
                <a:lnTo>
                  <a:pt x="94632" y="623875"/>
                </a:lnTo>
                <a:lnTo>
                  <a:pt x="125932" y="655175"/>
                </a:lnTo>
                <a:lnTo>
                  <a:pt x="160732" y="682625"/>
                </a:lnTo>
                <a:lnTo>
                  <a:pt x="198679" y="705873"/>
                </a:lnTo>
                <a:lnTo>
                  <a:pt x="239421" y="724567"/>
                </a:lnTo>
                <a:lnTo>
                  <a:pt x="282607" y="738355"/>
                </a:lnTo>
                <a:lnTo>
                  <a:pt x="327885" y="746886"/>
                </a:lnTo>
                <a:lnTo>
                  <a:pt x="374904" y="749808"/>
                </a:lnTo>
                <a:lnTo>
                  <a:pt x="2231136" y="749808"/>
                </a:lnTo>
                <a:lnTo>
                  <a:pt x="2278154" y="746886"/>
                </a:lnTo>
                <a:lnTo>
                  <a:pt x="2323432" y="738355"/>
                </a:lnTo>
                <a:lnTo>
                  <a:pt x="2366618" y="724567"/>
                </a:lnTo>
                <a:lnTo>
                  <a:pt x="2407360" y="705873"/>
                </a:lnTo>
                <a:lnTo>
                  <a:pt x="2445307" y="682625"/>
                </a:lnTo>
                <a:lnTo>
                  <a:pt x="2480107" y="655175"/>
                </a:lnTo>
                <a:lnTo>
                  <a:pt x="2511407" y="623875"/>
                </a:lnTo>
                <a:lnTo>
                  <a:pt x="2538857" y="589075"/>
                </a:lnTo>
                <a:lnTo>
                  <a:pt x="2562105" y="551128"/>
                </a:lnTo>
                <a:lnTo>
                  <a:pt x="2580799" y="510386"/>
                </a:lnTo>
                <a:lnTo>
                  <a:pt x="2594587" y="467200"/>
                </a:lnTo>
                <a:lnTo>
                  <a:pt x="2603118" y="421922"/>
                </a:lnTo>
                <a:lnTo>
                  <a:pt x="2606040" y="374904"/>
                </a:lnTo>
                <a:lnTo>
                  <a:pt x="2603118" y="327885"/>
                </a:lnTo>
                <a:lnTo>
                  <a:pt x="2594587" y="282607"/>
                </a:lnTo>
                <a:lnTo>
                  <a:pt x="2580799" y="239421"/>
                </a:lnTo>
                <a:lnTo>
                  <a:pt x="2562105" y="198679"/>
                </a:lnTo>
                <a:lnTo>
                  <a:pt x="2538857" y="160732"/>
                </a:lnTo>
                <a:lnTo>
                  <a:pt x="2511407" y="125932"/>
                </a:lnTo>
                <a:lnTo>
                  <a:pt x="2480107" y="94632"/>
                </a:lnTo>
                <a:lnTo>
                  <a:pt x="2445307" y="67182"/>
                </a:lnTo>
                <a:lnTo>
                  <a:pt x="2407360" y="43934"/>
                </a:lnTo>
                <a:lnTo>
                  <a:pt x="2366618" y="25240"/>
                </a:lnTo>
                <a:lnTo>
                  <a:pt x="2323432" y="11452"/>
                </a:lnTo>
                <a:lnTo>
                  <a:pt x="2278154" y="2921"/>
                </a:lnTo>
                <a:lnTo>
                  <a:pt x="2231136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61032" y="4876799"/>
            <a:ext cx="2606040" cy="749935"/>
          </a:xfrm>
          <a:custGeom>
            <a:avLst/>
            <a:gdLst/>
            <a:ahLst/>
            <a:cxnLst/>
            <a:rect l="l" t="t" r="r" b="b"/>
            <a:pathLst>
              <a:path w="2606040" h="749935">
                <a:moveTo>
                  <a:pt x="2231135" y="0"/>
                </a:moveTo>
                <a:lnTo>
                  <a:pt x="374904" y="0"/>
                </a:lnTo>
                <a:lnTo>
                  <a:pt x="327885" y="2921"/>
                </a:lnTo>
                <a:lnTo>
                  <a:pt x="282607" y="11452"/>
                </a:lnTo>
                <a:lnTo>
                  <a:pt x="239421" y="25240"/>
                </a:lnTo>
                <a:lnTo>
                  <a:pt x="198679" y="43934"/>
                </a:lnTo>
                <a:lnTo>
                  <a:pt x="160732" y="67182"/>
                </a:lnTo>
                <a:lnTo>
                  <a:pt x="125932" y="94632"/>
                </a:lnTo>
                <a:lnTo>
                  <a:pt x="94632" y="125932"/>
                </a:lnTo>
                <a:lnTo>
                  <a:pt x="67182" y="160732"/>
                </a:lnTo>
                <a:lnTo>
                  <a:pt x="43934" y="198679"/>
                </a:lnTo>
                <a:lnTo>
                  <a:pt x="25240" y="239421"/>
                </a:lnTo>
                <a:lnTo>
                  <a:pt x="11452" y="282607"/>
                </a:lnTo>
                <a:lnTo>
                  <a:pt x="2921" y="327885"/>
                </a:lnTo>
                <a:lnTo>
                  <a:pt x="0" y="374903"/>
                </a:lnTo>
                <a:lnTo>
                  <a:pt x="2921" y="421922"/>
                </a:lnTo>
                <a:lnTo>
                  <a:pt x="11452" y="467200"/>
                </a:lnTo>
                <a:lnTo>
                  <a:pt x="25240" y="510386"/>
                </a:lnTo>
                <a:lnTo>
                  <a:pt x="43934" y="551128"/>
                </a:lnTo>
                <a:lnTo>
                  <a:pt x="67182" y="589075"/>
                </a:lnTo>
                <a:lnTo>
                  <a:pt x="94632" y="623875"/>
                </a:lnTo>
                <a:lnTo>
                  <a:pt x="125932" y="655175"/>
                </a:lnTo>
                <a:lnTo>
                  <a:pt x="160732" y="682625"/>
                </a:lnTo>
                <a:lnTo>
                  <a:pt x="198679" y="705873"/>
                </a:lnTo>
                <a:lnTo>
                  <a:pt x="239421" y="724567"/>
                </a:lnTo>
                <a:lnTo>
                  <a:pt x="282607" y="738355"/>
                </a:lnTo>
                <a:lnTo>
                  <a:pt x="327885" y="746886"/>
                </a:lnTo>
                <a:lnTo>
                  <a:pt x="374904" y="749807"/>
                </a:lnTo>
                <a:lnTo>
                  <a:pt x="2231135" y="749807"/>
                </a:lnTo>
                <a:lnTo>
                  <a:pt x="2278154" y="746886"/>
                </a:lnTo>
                <a:lnTo>
                  <a:pt x="2323432" y="738355"/>
                </a:lnTo>
                <a:lnTo>
                  <a:pt x="2366618" y="724567"/>
                </a:lnTo>
                <a:lnTo>
                  <a:pt x="2407360" y="705873"/>
                </a:lnTo>
                <a:lnTo>
                  <a:pt x="2445307" y="682625"/>
                </a:lnTo>
                <a:lnTo>
                  <a:pt x="2480107" y="655175"/>
                </a:lnTo>
                <a:lnTo>
                  <a:pt x="2511407" y="623875"/>
                </a:lnTo>
                <a:lnTo>
                  <a:pt x="2538857" y="589075"/>
                </a:lnTo>
                <a:lnTo>
                  <a:pt x="2562105" y="551128"/>
                </a:lnTo>
                <a:lnTo>
                  <a:pt x="2580799" y="510386"/>
                </a:lnTo>
                <a:lnTo>
                  <a:pt x="2594587" y="467200"/>
                </a:lnTo>
                <a:lnTo>
                  <a:pt x="2603118" y="421922"/>
                </a:lnTo>
                <a:lnTo>
                  <a:pt x="2606040" y="374903"/>
                </a:lnTo>
                <a:lnTo>
                  <a:pt x="2603118" y="327885"/>
                </a:lnTo>
                <a:lnTo>
                  <a:pt x="2594587" y="282607"/>
                </a:lnTo>
                <a:lnTo>
                  <a:pt x="2580799" y="239421"/>
                </a:lnTo>
                <a:lnTo>
                  <a:pt x="2562105" y="198679"/>
                </a:lnTo>
                <a:lnTo>
                  <a:pt x="2538857" y="160732"/>
                </a:lnTo>
                <a:lnTo>
                  <a:pt x="2511407" y="125932"/>
                </a:lnTo>
                <a:lnTo>
                  <a:pt x="2480107" y="94632"/>
                </a:lnTo>
                <a:lnTo>
                  <a:pt x="2445307" y="67182"/>
                </a:lnTo>
                <a:lnTo>
                  <a:pt x="2407360" y="43934"/>
                </a:lnTo>
                <a:lnTo>
                  <a:pt x="2366618" y="25240"/>
                </a:lnTo>
                <a:lnTo>
                  <a:pt x="2323432" y="11452"/>
                </a:lnTo>
                <a:lnTo>
                  <a:pt x="2278154" y="2921"/>
                </a:lnTo>
                <a:lnTo>
                  <a:pt x="2231135" y="0"/>
                </a:lnTo>
                <a:close/>
              </a:path>
            </a:pathLst>
          </a:custGeom>
          <a:solidFill>
            <a:srgbClr val="D2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6152" y="4876799"/>
            <a:ext cx="2603500" cy="749935"/>
          </a:xfrm>
          <a:custGeom>
            <a:avLst/>
            <a:gdLst/>
            <a:ahLst/>
            <a:cxnLst/>
            <a:rect l="l" t="t" r="r" b="b"/>
            <a:pathLst>
              <a:path w="2603500" h="749935">
                <a:moveTo>
                  <a:pt x="2228088" y="0"/>
                </a:moveTo>
                <a:lnTo>
                  <a:pt x="374903" y="0"/>
                </a:lnTo>
                <a:lnTo>
                  <a:pt x="327885" y="2921"/>
                </a:lnTo>
                <a:lnTo>
                  <a:pt x="282607" y="11452"/>
                </a:lnTo>
                <a:lnTo>
                  <a:pt x="239421" y="25240"/>
                </a:lnTo>
                <a:lnTo>
                  <a:pt x="198679" y="43934"/>
                </a:lnTo>
                <a:lnTo>
                  <a:pt x="160732" y="67182"/>
                </a:lnTo>
                <a:lnTo>
                  <a:pt x="125932" y="94632"/>
                </a:lnTo>
                <a:lnTo>
                  <a:pt x="94632" y="125932"/>
                </a:lnTo>
                <a:lnTo>
                  <a:pt x="67182" y="160732"/>
                </a:lnTo>
                <a:lnTo>
                  <a:pt x="43934" y="198679"/>
                </a:lnTo>
                <a:lnTo>
                  <a:pt x="25240" y="239421"/>
                </a:lnTo>
                <a:lnTo>
                  <a:pt x="11452" y="282607"/>
                </a:lnTo>
                <a:lnTo>
                  <a:pt x="2921" y="327885"/>
                </a:lnTo>
                <a:lnTo>
                  <a:pt x="0" y="374903"/>
                </a:lnTo>
                <a:lnTo>
                  <a:pt x="2921" y="421922"/>
                </a:lnTo>
                <a:lnTo>
                  <a:pt x="11452" y="467200"/>
                </a:lnTo>
                <a:lnTo>
                  <a:pt x="25240" y="510386"/>
                </a:lnTo>
                <a:lnTo>
                  <a:pt x="43934" y="551128"/>
                </a:lnTo>
                <a:lnTo>
                  <a:pt x="67182" y="589075"/>
                </a:lnTo>
                <a:lnTo>
                  <a:pt x="94632" y="623875"/>
                </a:lnTo>
                <a:lnTo>
                  <a:pt x="125932" y="655175"/>
                </a:lnTo>
                <a:lnTo>
                  <a:pt x="160732" y="682625"/>
                </a:lnTo>
                <a:lnTo>
                  <a:pt x="198679" y="705873"/>
                </a:lnTo>
                <a:lnTo>
                  <a:pt x="239421" y="724567"/>
                </a:lnTo>
                <a:lnTo>
                  <a:pt x="282607" y="738355"/>
                </a:lnTo>
                <a:lnTo>
                  <a:pt x="327885" y="746886"/>
                </a:lnTo>
                <a:lnTo>
                  <a:pt x="374903" y="749807"/>
                </a:lnTo>
                <a:lnTo>
                  <a:pt x="2228088" y="749807"/>
                </a:lnTo>
                <a:lnTo>
                  <a:pt x="2275106" y="746886"/>
                </a:lnTo>
                <a:lnTo>
                  <a:pt x="2320384" y="738355"/>
                </a:lnTo>
                <a:lnTo>
                  <a:pt x="2363570" y="724567"/>
                </a:lnTo>
                <a:lnTo>
                  <a:pt x="2404312" y="705873"/>
                </a:lnTo>
                <a:lnTo>
                  <a:pt x="2442259" y="682625"/>
                </a:lnTo>
                <a:lnTo>
                  <a:pt x="2477059" y="655175"/>
                </a:lnTo>
                <a:lnTo>
                  <a:pt x="2508359" y="623875"/>
                </a:lnTo>
                <a:lnTo>
                  <a:pt x="2535809" y="589075"/>
                </a:lnTo>
                <a:lnTo>
                  <a:pt x="2559057" y="551128"/>
                </a:lnTo>
                <a:lnTo>
                  <a:pt x="2577751" y="510386"/>
                </a:lnTo>
                <a:lnTo>
                  <a:pt x="2591539" y="467200"/>
                </a:lnTo>
                <a:lnTo>
                  <a:pt x="2600070" y="421922"/>
                </a:lnTo>
                <a:lnTo>
                  <a:pt x="2602992" y="374903"/>
                </a:lnTo>
                <a:lnTo>
                  <a:pt x="2600070" y="327885"/>
                </a:lnTo>
                <a:lnTo>
                  <a:pt x="2591539" y="282607"/>
                </a:lnTo>
                <a:lnTo>
                  <a:pt x="2577751" y="239421"/>
                </a:lnTo>
                <a:lnTo>
                  <a:pt x="2559057" y="198679"/>
                </a:lnTo>
                <a:lnTo>
                  <a:pt x="2535809" y="160732"/>
                </a:lnTo>
                <a:lnTo>
                  <a:pt x="2508359" y="125932"/>
                </a:lnTo>
                <a:lnTo>
                  <a:pt x="2477059" y="94632"/>
                </a:lnTo>
                <a:lnTo>
                  <a:pt x="2442259" y="67182"/>
                </a:lnTo>
                <a:lnTo>
                  <a:pt x="2404312" y="43934"/>
                </a:lnTo>
                <a:lnTo>
                  <a:pt x="2363570" y="25240"/>
                </a:lnTo>
                <a:lnTo>
                  <a:pt x="2320384" y="11452"/>
                </a:lnTo>
                <a:lnTo>
                  <a:pt x="2275106" y="2921"/>
                </a:lnTo>
                <a:lnTo>
                  <a:pt x="2228088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459479" y="2462783"/>
            <a:ext cx="2874010" cy="2420620"/>
            <a:chOff x="3459479" y="2462783"/>
            <a:chExt cx="2874010" cy="2420620"/>
          </a:xfrm>
        </p:grpSpPr>
        <p:sp>
          <p:nvSpPr>
            <p:cNvPr id="19" name="object 19"/>
            <p:cNvSpPr/>
            <p:nvPr/>
          </p:nvSpPr>
          <p:spPr>
            <a:xfrm>
              <a:off x="4896611" y="2467355"/>
              <a:ext cx="1431925" cy="2411095"/>
            </a:xfrm>
            <a:custGeom>
              <a:avLst/>
              <a:gdLst/>
              <a:ahLst/>
              <a:cxnLst/>
              <a:rect l="l" t="t" r="r" b="b"/>
              <a:pathLst>
                <a:path w="1431925" h="2411095">
                  <a:moveTo>
                    <a:pt x="0" y="0"/>
                  </a:moveTo>
                  <a:lnTo>
                    <a:pt x="0" y="443102"/>
                  </a:lnTo>
                  <a:lnTo>
                    <a:pt x="635" y="443102"/>
                  </a:lnTo>
                  <a:lnTo>
                    <a:pt x="635" y="886205"/>
                  </a:lnTo>
                </a:path>
                <a:path w="1431925" h="2411095">
                  <a:moveTo>
                    <a:pt x="0" y="1636776"/>
                  </a:moveTo>
                  <a:lnTo>
                    <a:pt x="0" y="2023999"/>
                  </a:lnTo>
                  <a:lnTo>
                    <a:pt x="1431925" y="2023999"/>
                  </a:lnTo>
                  <a:lnTo>
                    <a:pt x="1431925" y="2411095"/>
                  </a:lnTo>
                </a:path>
              </a:pathLst>
            </a:custGeom>
            <a:ln w="9144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4051" y="4104131"/>
              <a:ext cx="1431925" cy="774700"/>
            </a:xfrm>
            <a:custGeom>
              <a:avLst/>
              <a:gdLst/>
              <a:ahLst/>
              <a:cxnLst/>
              <a:rect l="l" t="t" r="r" b="b"/>
              <a:pathLst>
                <a:path w="1431925" h="774700">
                  <a:moveTo>
                    <a:pt x="0" y="774319"/>
                  </a:moveTo>
                  <a:lnTo>
                    <a:pt x="0" y="387095"/>
                  </a:lnTo>
                  <a:lnTo>
                    <a:pt x="1431925" y="387095"/>
                  </a:lnTo>
                  <a:lnTo>
                    <a:pt x="1431925" y="0"/>
                  </a:lnTo>
                </a:path>
              </a:pathLst>
            </a:custGeom>
            <a:ln w="9144">
              <a:solidFill>
                <a:srgbClr val="C2C2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A22BE66-D38C-59E7-300F-C6948BDF50A4}"/>
              </a:ext>
            </a:extLst>
          </p:cNvPr>
          <p:cNvSpPr/>
          <p:nvPr/>
        </p:nvSpPr>
        <p:spPr>
          <a:xfrm>
            <a:off x="3784451" y="1606508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5CE3E5-2295-BEE2-CD50-62BDD922CBA2}"/>
              </a:ext>
            </a:extLst>
          </p:cNvPr>
          <p:cNvSpPr/>
          <p:nvPr/>
        </p:nvSpPr>
        <p:spPr>
          <a:xfrm>
            <a:off x="3695236" y="3308070"/>
            <a:ext cx="23807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Aserción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9C6D02-6A6C-8F58-F5A2-ABAAD9274566}"/>
              </a:ext>
            </a:extLst>
          </p:cNvPr>
          <p:cNvSpPr/>
          <p:nvPr/>
        </p:nvSpPr>
        <p:spPr>
          <a:xfrm>
            <a:off x="5217010" y="4703404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2BBD1EE-5060-AB2D-06BD-B633E7353BAE}"/>
              </a:ext>
            </a:extLst>
          </p:cNvPr>
          <p:cNvSpPr/>
          <p:nvPr/>
        </p:nvSpPr>
        <p:spPr>
          <a:xfrm>
            <a:off x="2474641" y="4696419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257" y="2361386"/>
            <a:ext cx="7842884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2920">
              <a:lnSpc>
                <a:spcPct val="100000"/>
              </a:lnSpc>
              <a:spcBef>
                <a:spcPts val="95"/>
              </a:spcBef>
            </a:pPr>
            <a:r>
              <a:rPr sz="2600" spc="235" dirty="0">
                <a:latin typeface="Calibri"/>
                <a:cs typeface="Calibri"/>
              </a:rPr>
              <a:t>Si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implementación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75" dirty="0">
                <a:latin typeface="Calibri"/>
                <a:cs typeface="Calibri"/>
              </a:rPr>
              <a:t>difícil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de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195" dirty="0">
                <a:latin typeface="Calibri"/>
                <a:cs typeface="Calibri"/>
              </a:rPr>
              <a:t>explicar,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225" dirty="0">
                <a:latin typeface="Calibri"/>
                <a:cs typeface="Calibri"/>
              </a:rPr>
              <a:t>es </a:t>
            </a:r>
            <a:r>
              <a:rPr sz="2600" spc="340" dirty="0">
                <a:latin typeface="Calibri"/>
                <a:cs typeface="Calibri"/>
              </a:rPr>
              <a:t>una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25" dirty="0">
                <a:latin typeface="Calibri"/>
                <a:cs typeface="Calibri"/>
              </a:rPr>
              <a:t>mala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65" dirty="0">
                <a:latin typeface="Calibri"/>
                <a:cs typeface="Calibri"/>
              </a:rPr>
              <a:t>idea.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600" spc="235" dirty="0">
                <a:latin typeface="Calibri"/>
                <a:cs typeface="Calibri"/>
              </a:rPr>
              <a:t>Si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la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10" dirty="0">
                <a:latin typeface="Calibri"/>
                <a:cs typeface="Calibri"/>
              </a:rPr>
              <a:t>implementación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250" dirty="0">
                <a:latin typeface="Calibri"/>
                <a:cs typeface="Calibri"/>
              </a:rPr>
              <a:t>es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80" dirty="0">
                <a:latin typeface="Calibri"/>
                <a:cs typeface="Calibri"/>
              </a:rPr>
              <a:t>fácil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de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195" dirty="0">
                <a:latin typeface="Calibri"/>
                <a:cs typeface="Calibri"/>
              </a:rPr>
              <a:t>explicar,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320" dirty="0">
                <a:latin typeface="Calibri"/>
                <a:cs typeface="Calibri"/>
              </a:rPr>
              <a:t>puede </a:t>
            </a:r>
            <a:r>
              <a:rPr sz="2600" spc="335" dirty="0">
                <a:latin typeface="Calibri"/>
                <a:cs typeface="Calibri"/>
              </a:rPr>
              <a:t>que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260" dirty="0">
                <a:latin typeface="Calibri"/>
                <a:cs typeface="Calibri"/>
              </a:rPr>
              <a:t>sea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340" dirty="0">
                <a:latin typeface="Calibri"/>
                <a:cs typeface="Calibri"/>
              </a:rPr>
              <a:t>una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buena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170" dirty="0">
                <a:latin typeface="Calibri"/>
                <a:cs typeface="Calibri"/>
              </a:rPr>
              <a:t>idea.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310" dirty="0">
                <a:latin typeface="Calibri"/>
                <a:cs typeface="Calibri"/>
              </a:rPr>
              <a:t>Los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265" dirty="0">
                <a:latin typeface="Calibri"/>
                <a:cs typeface="Calibri"/>
              </a:rPr>
              <a:t>espacios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315" dirty="0">
                <a:latin typeface="Calibri"/>
                <a:cs typeface="Calibri"/>
              </a:rPr>
              <a:t>de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330" dirty="0">
                <a:latin typeface="Calibri"/>
                <a:cs typeface="Calibri"/>
              </a:rPr>
              <a:t>nombres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295" dirty="0">
                <a:latin typeface="Calibri"/>
                <a:cs typeface="Calibri"/>
              </a:rPr>
              <a:t>son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40" dirty="0">
                <a:latin typeface="Calibri"/>
                <a:cs typeface="Calibri"/>
              </a:rPr>
              <a:t>una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325" dirty="0">
                <a:latin typeface="Calibri"/>
                <a:cs typeface="Calibri"/>
              </a:rPr>
              <a:t>gran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170" dirty="0">
                <a:latin typeface="Calibri"/>
                <a:cs typeface="Calibri"/>
              </a:rPr>
              <a:t>idea,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290" dirty="0">
                <a:latin typeface="Calibri"/>
                <a:cs typeface="Calibri"/>
              </a:rPr>
              <a:t>¡tengamos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390" dirty="0">
                <a:latin typeface="Calibri"/>
                <a:cs typeface="Calibri"/>
              </a:rPr>
              <a:t>más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315" dirty="0">
                <a:latin typeface="Calibri"/>
                <a:cs typeface="Calibri"/>
              </a:rPr>
              <a:t>de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55" dirty="0">
                <a:latin typeface="Calibri"/>
                <a:cs typeface="Calibri"/>
              </a:rPr>
              <a:t>esos!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496" y="1091183"/>
            <a:ext cx="170815" cy="5163820"/>
          </a:xfrm>
          <a:custGeom>
            <a:avLst/>
            <a:gdLst/>
            <a:ahLst/>
            <a:cxnLst/>
            <a:rect l="l" t="t" r="r" b="b"/>
            <a:pathLst>
              <a:path w="170815" h="5163820">
                <a:moveTo>
                  <a:pt x="0" y="5163312"/>
                </a:moveTo>
                <a:lnTo>
                  <a:pt x="170687" y="5163312"/>
                </a:lnTo>
                <a:lnTo>
                  <a:pt x="170687" y="0"/>
                </a:lnTo>
                <a:lnTo>
                  <a:pt x="0" y="0"/>
                </a:lnTo>
                <a:lnTo>
                  <a:pt x="0" y="5163312"/>
                </a:lnTo>
                <a:close/>
              </a:path>
            </a:pathLst>
          </a:custGeom>
          <a:ln w="18287">
            <a:solidFill>
              <a:srgbClr val="00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891" y="2795015"/>
            <a:ext cx="618096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1864" y="1188719"/>
            <a:ext cx="4346447" cy="21153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91455" y="3813047"/>
            <a:ext cx="210820" cy="421005"/>
          </a:xfrm>
          <a:custGeom>
            <a:avLst/>
            <a:gdLst/>
            <a:ahLst/>
            <a:cxnLst/>
            <a:rect l="l" t="t" r="r" b="b"/>
            <a:pathLst>
              <a:path w="210820" h="421004">
                <a:moveTo>
                  <a:pt x="157734" y="0"/>
                </a:moveTo>
                <a:lnTo>
                  <a:pt x="52578" y="0"/>
                </a:lnTo>
                <a:lnTo>
                  <a:pt x="52578" y="315468"/>
                </a:lnTo>
                <a:lnTo>
                  <a:pt x="0" y="315468"/>
                </a:lnTo>
                <a:lnTo>
                  <a:pt x="105156" y="420624"/>
                </a:lnTo>
                <a:lnTo>
                  <a:pt x="210312" y="315468"/>
                </a:lnTo>
                <a:lnTo>
                  <a:pt x="157734" y="315468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255" y="4742687"/>
            <a:ext cx="1124712" cy="114909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455" y="3913631"/>
            <a:ext cx="210820" cy="417830"/>
          </a:xfrm>
          <a:custGeom>
            <a:avLst/>
            <a:gdLst/>
            <a:ahLst/>
            <a:cxnLst/>
            <a:rect l="l" t="t" r="r" b="b"/>
            <a:pathLst>
              <a:path w="210820" h="417829">
                <a:moveTo>
                  <a:pt x="157734" y="0"/>
                </a:moveTo>
                <a:lnTo>
                  <a:pt x="52578" y="0"/>
                </a:lnTo>
                <a:lnTo>
                  <a:pt x="52578" y="312419"/>
                </a:lnTo>
                <a:lnTo>
                  <a:pt x="0" y="312419"/>
                </a:lnTo>
                <a:lnTo>
                  <a:pt x="105156" y="417575"/>
                </a:lnTo>
                <a:lnTo>
                  <a:pt x="210312" y="312419"/>
                </a:lnTo>
                <a:lnTo>
                  <a:pt x="157734" y="312419"/>
                </a:lnTo>
                <a:lnTo>
                  <a:pt x="157734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155" y="4791455"/>
            <a:ext cx="7143236" cy="1356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1194815"/>
            <a:ext cx="8058911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4E8428F-189C-FE18-58F4-CF3D8F9C640E}"/>
              </a:ext>
            </a:extLst>
          </p:cNvPr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71473" y="5348427"/>
            <a:ext cx="35636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5" dirty="0">
                <a:solidFill>
                  <a:srgbClr val="FFFFFF"/>
                </a:solidFill>
                <a:latin typeface="Calibri"/>
                <a:cs typeface="Calibri"/>
              </a:rPr>
              <a:t>Lectura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escritura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944" dirty="0"/>
              <a:t>¿Cómo</a:t>
            </a:r>
            <a:r>
              <a:rPr spc="350" dirty="0"/>
              <a:t> </a:t>
            </a:r>
            <a:r>
              <a:rPr spc="585" dirty="0"/>
              <a:t>trabajar</a:t>
            </a:r>
            <a:r>
              <a:rPr u="none" spc="585" dirty="0"/>
              <a:t> </a:t>
            </a:r>
            <a:r>
              <a:rPr spc="869" dirty="0"/>
              <a:t>con</a:t>
            </a:r>
            <a:r>
              <a:rPr spc="350" dirty="0"/>
              <a:t> </a:t>
            </a:r>
            <a:r>
              <a:rPr spc="695" dirty="0"/>
              <a:t>archivos?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1578863"/>
            <a:ext cx="4264660" cy="4218940"/>
          </a:xfrm>
          <a:custGeom>
            <a:avLst/>
            <a:gdLst/>
            <a:ahLst/>
            <a:cxnLst/>
            <a:rect l="l" t="t" r="r" b="b"/>
            <a:pathLst>
              <a:path w="4264660" h="4218940">
                <a:moveTo>
                  <a:pt x="2132076" y="0"/>
                </a:moveTo>
                <a:lnTo>
                  <a:pt x="2083811" y="529"/>
                </a:lnTo>
                <a:lnTo>
                  <a:pt x="2035808" y="2111"/>
                </a:lnTo>
                <a:lnTo>
                  <a:pt x="1988080" y="4734"/>
                </a:lnTo>
                <a:lnTo>
                  <a:pt x="1940636" y="8387"/>
                </a:lnTo>
                <a:lnTo>
                  <a:pt x="1893488" y="13058"/>
                </a:lnTo>
                <a:lnTo>
                  <a:pt x="1846648" y="18737"/>
                </a:lnTo>
                <a:lnTo>
                  <a:pt x="1800127" y="25412"/>
                </a:lnTo>
                <a:lnTo>
                  <a:pt x="1753935" y="33072"/>
                </a:lnTo>
                <a:lnTo>
                  <a:pt x="1708086" y="41706"/>
                </a:lnTo>
                <a:lnTo>
                  <a:pt x="1662588" y="51303"/>
                </a:lnTo>
                <a:lnTo>
                  <a:pt x="1617455" y="61851"/>
                </a:lnTo>
                <a:lnTo>
                  <a:pt x="1572697" y="73340"/>
                </a:lnTo>
                <a:lnTo>
                  <a:pt x="1528325" y="85759"/>
                </a:lnTo>
                <a:lnTo>
                  <a:pt x="1484351" y="99095"/>
                </a:lnTo>
                <a:lnTo>
                  <a:pt x="1440787" y="113338"/>
                </a:lnTo>
                <a:lnTo>
                  <a:pt x="1397642" y="128478"/>
                </a:lnTo>
                <a:lnTo>
                  <a:pt x="1354929" y="144501"/>
                </a:lnTo>
                <a:lnTo>
                  <a:pt x="1312659" y="161399"/>
                </a:lnTo>
                <a:lnTo>
                  <a:pt x="1270843" y="179158"/>
                </a:lnTo>
                <a:lnTo>
                  <a:pt x="1229493" y="197769"/>
                </a:lnTo>
                <a:lnTo>
                  <a:pt x="1188619" y="217220"/>
                </a:lnTo>
                <a:lnTo>
                  <a:pt x="1148234" y="237500"/>
                </a:lnTo>
                <a:lnTo>
                  <a:pt x="1108348" y="258597"/>
                </a:lnTo>
                <a:lnTo>
                  <a:pt x="1068972" y="280501"/>
                </a:lnTo>
                <a:lnTo>
                  <a:pt x="1030118" y="303200"/>
                </a:lnTo>
                <a:lnTo>
                  <a:pt x="991798" y="326683"/>
                </a:lnTo>
                <a:lnTo>
                  <a:pt x="954021" y="350939"/>
                </a:lnTo>
                <a:lnTo>
                  <a:pt x="916801" y="375957"/>
                </a:lnTo>
                <a:lnTo>
                  <a:pt x="880147" y="401726"/>
                </a:lnTo>
                <a:lnTo>
                  <a:pt x="844072" y="428234"/>
                </a:lnTo>
                <a:lnTo>
                  <a:pt x="808587" y="455470"/>
                </a:lnTo>
                <a:lnTo>
                  <a:pt x="773702" y="483424"/>
                </a:lnTo>
                <a:lnTo>
                  <a:pt x="739429" y="512084"/>
                </a:lnTo>
                <a:lnTo>
                  <a:pt x="705780" y="541438"/>
                </a:lnTo>
                <a:lnTo>
                  <a:pt x="672766" y="571476"/>
                </a:lnTo>
                <a:lnTo>
                  <a:pt x="640397" y="602187"/>
                </a:lnTo>
                <a:lnTo>
                  <a:pt x="608686" y="633559"/>
                </a:lnTo>
                <a:lnTo>
                  <a:pt x="577643" y="665581"/>
                </a:lnTo>
                <a:lnTo>
                  <a:pt x="547280" y="698242"/>
                </a:lnTo>
                <a:lnTo>
                  <a:pt x="517608" y="731531"/>
                </a:lnTo>
                <a:lnTo>
                  <a:pt x="488639" y="765437"/>
                </a:lnTo>
                <a:lnTo>
                  <a:pt x="460383" y="799948"/>
                </a:lnTo>
                <a:lnTo>
                  <a:pt x="432853" y="835054"/>
                </a:lnTo>
                <a:lnTo>
                  <a:pt x="406058" y="870743"/>
                </a:lnTo>
                <a:lnTo>
                  <a:pt x="380011" y="907004"/>
                </a:lnTo>
                <a:lnTo>
                  <a:pt x="354723" y="943825"/>
                </a:lnTo>
                <a:lnTo>
                  <a:pt x="330205" y="981197"/>
                </a:lnTo>
                <a:lnTo>
                  <a:pt x="306468" y="1019106"/>
                </a:lnTo>
                <a:lnTo>
                  <a:pt x="283524" y="1057544"/>
                </a:lnTo>
                <a:lnTo>
                  <a:pt x="261384" y="1096497"/>
                </a:lnTo>
                <a:lnTo>
                  <a:pt x="240059" y="1135955"/>
                </a:lnTo>
                <a:lnTo>
                  <a:pt x="219561" y="1175908"/>
                </a:lnTo>
                <a:lnTo>
                  <a:pt x="199900" y="1216343"/>
                </a:lnTo>
                <a:lnTo>
                  <a:pt x="181089" y="1257249"/>
                </a:lnTo>
                <a:lnTo>
                  <a:pt x="163138" y="1298616"/>
                </a:lnTo>
                <a:lnTo>
                  <a:pt x="146058" y="1340432"/>
                </a:lnTo>
                <a:lnTo>
                  <a:pt x="129862" y="1382686"/>
                </a:lnTo>
                <a:lnTo>
                  <a:pt x="114559" y="1425368"/>
                </a:lnTo>
                <a:lnTo>
                  <a:pt x="100162" y="1468464"/>
                </a:lnTo>
                <a:lnTo>
                  <a:pt x="86682" y="1511966"/>
                </a:lnTo>
                <a:lnTo>
                  <a:pt x="74130" y="1555860"/>
                </a:lnTo>
                <a:lnTo>
                  <a:pt x="62517" y="1600137"/>
                </a:lnTo>
                <a:lnTo>
                  <a:pt x="51855" y="1644785"/>
                </a:lnTo>
                <a:lnTo>
                  <a:pt x="42155" y="1689793"/>
                </a:lnTo>
                <a:lnTo>
                  <a:pt x="33428" y="1735149"/>
                </a:lnTo>
                <a:lnTo>
                  <a:pt x="25685" y="1780843"/>
                </a:lnTo>
                <a:lnTo>
                  <a:pt x="18938" y="1826864"/>
                </a:lnTo>
                <a:lnTo>
                  <a:pt x="13198" y="1873200"/>
                </a:lnTo>
                <a:lnTo>
                  <a:pt x="8477" y="1919839"/>
                </a:lnTo>
                <a:lnTo>
                  <a:pt x="4785" y="1966772"/>
                </a:lnTo>
                <a:lnTo>
                  <a:pt x="2134" y="2013986"/>
                </a:lnTo>
                <a:lnTo>
                  <a:pt x="535" y="2061471"/>
                </a:lnTo>
                <a:lnTo>
                  <a:pt x="0" y="2109216"/>
                </a:lnTo>
                <a:lnTo>
                  <a:pt x="535" y="2156960"/>
                </a:lnTo>
                <a:lnTo>
                  <a:pt x="2134" y="2204445"/>
                </a:lnTo>
                <a:lnTo>
                  <a:pt x="4785" y="2251659"/>
                </a:lnTo>
                <a:lnTo>
                  <a:pt x="8477" y="2298592"/>
                </a:lnTo>
                <a:lnTo>
                  <a:pt x="13198" y="2345231"/>
                </a:lnTo>
                <a:lnTo>
                  <a:pt x="18938" y="2391567"/>
                </a:lnTo>
                <a:lnTo>
                  <a:pt x="25685" y="2437588"/>
                </a:lnTo>
                <a:lnTo>
                  <a:pt x="33428" y="2483282"/>
                </a:lnTo>
                <a:lnTo>
                  <a:pt x="42155" y="2528638"/>
                </a:lnTo>
                <a:lnTo>
                  <a:pt x="51855" y="2573646"/>
                </a:lnTo>
                <a:lnTo>
                  <a:pt x="62517" y="2618294"/>
                </a:lnTo>
                <a:lnTo>
                  <a:pt x="74130" y="2662571"/>
                </a:lnTo>
                <a:lnTo>
                  <a:pt x="86682" y="2706465"/>
                </a:lnTo>
                <a:lnTo>
                  <a:pt x="100162" y="2749967"/>
                </a:lnTo>
                <a:lnTo>
                  <a:pt x="114559" y="2793063"/>
                </a:lnTo>
                <a:lnTo>
                  <a:pt x="129862" y="2835745"/>
                </a:lnTo>
                <a:lnTo>
                  <a:pt x="146058" y="2877999"/>
                </a:lnTo>
                <a:lnTo>
                  <a:pt x="163138" y="2919815"/>
                </a:lnTo>
                <a:lnTo>
                  <a:pt x="181089" y="2961182"/>
                </a:lnTo>
                <a:lnTo>
                  <a:pt x="199900" y="3002088"/>
                </a:lnTo>
                <a:lnTo>
                  <a:pt x="219561" y="3042523"/>
                </a:lnTo>
                <a:lnTo>
                  <a:pt x="240059" y="3082476"/>
                </a:lnTo>
                <a:lnTo>
                  <a:pt x="261384" y="3121934"/>
                </a:lnTo>
                <a:lnTo>
                  <a:pt x="283524" y="3160887"/>
                </a:lnTo>
                <a:lnTo>
                  <a:pt x="306468" y="3199325"/>
                </a:lnTo>
                <a:lnTo>
                  <a:pt x="330205" y="3237234"/>
                </a:lnTo>
                <a:lnTo>
                  <a:pt x="354723" y="3274606"/>
                </a:lnTo>
                <a:lnTo>
                  <a:pt x="380011" y="3311427"/>
                </a:lnTo>
                <a:lnTo>
                  <a:pt x="406058" y="3347688"/>
                </a:lnTo>
                <a:lnTo>
                  <a:pt x="432853" y="3383377"/>
                </a:lnTo>
                <a:lnTo>
                  <a:pt x="460383" y="3418483"/>
                </a:lnTo>
                <a:lnTo>
                  <a:pt x="488639" y="3452994"/>
                </a:lnTo>
                <a:lnTo>
                  <a:pt x="517608" y="3486900"/>
                </a:lnTo>
                <a:lnTo>
                  <a:pt x="547280" y="3520189"/>
                </a:lnTo>
                <a:lnTo>
                  <a:pt x="577643" y="3552850"/>
                </a:lnTo>
                <a:lnTo>
                  <a:pt x="608686" y="3584872"/>
                </a:lnTo>
                <a:lnTo>
                  <a:pt x="640397" y="3616244"/>
                </a:lnTo>
                <a:lnTo>
                  <a:pt x="672766" y="3646955"/>
                </a:lnTo>
                <a:lnTo>
                  <a:pt x="705780" y="3676993"/>
                </a:lnTo>
                <a:lnTo>
                  <a:pt x="739429" y="3706347"/>
                </a:lnTo>
                <a:lnTo>
                  <a:pt x="773702" y="3735007"/>
                </a:lnTo>
                <a:lnTo>
                  <a:pt x="808587" y="3762961"/>
                </a:lnTo>
                <a:lnTo>
                  <a:pt x="844072" y="3790197"/>
                </a:lnTo>
                <a:lnTo>
                  <a:pt x="880147" y="3816705"/>
                </a:lnTo>
                <a:lnTo>
                  <a:pt x="916801" y="3842474"/>
                </a:lnTo>
                <a:lnTo>
                  <a:pt x="954021" y="3867492"/>
                </a:lnTo>
                <a:lnTo>
                  <a:pt x="991798" y="3891748"/>
                </a:lnTo>
                <a:lnTo>
                  <a:pt x="1030118" y="3915231"/>
                </a:lnTo>
                <a:lnTo>
                  <a:pt x="1068972" y="3937930"/>
                </a:lnTo>
                <a:lnTo>
                  <a:pt x="1108348" y="3959834"/>
                </a:lnTo>
                <a:lnTo>
                  <a:pt x="1148234" y="3980931"/>
                </a:lnTo>
                <a:lnTo>
                  <a:pt x="1188619" y="4001211"/>
                </a:lnTo>
                <a:lnTo>
                  <a:pt x="1229493" y="4020662"/>
                </a:lnTo>
                <a:lnTo>
                  <a:pt x="1270843" y="4039273"/>
                </a:lnTo>
                <a:lnTo>
                  <a:pt x="1312659" y="4057032"/>
                </a:lnTo>
                <a:lnTo>
                  <a:pt x="1354929" y="4073930"/>
                </a:lnTo>
                <a:lnTo>
                  <a:pt x="1397642" y="4089953"/>
                </a:lnTo>
                <a:lnTo>
                  <a:pt x="1440787" y="4105093"/>
                </a:lnTo>
                <a:lnTo>
                  <a:pt x="1484351" y="4119336"/>
                </a:lnTo>
                <a:lnTo>
                  <a:pt x="1528325" y="4132672"/>
                </a:lnTo>
                <a:lnTo>
                  <a:pt x="1572697" y="4145091"/>
                </a:lnTo>
                <a:lnTo>
                  <a:pt x="1617455" y="4156580"/>
                </a:lnTo>
                <a:lnTo>
                  <a:pt x="1662588" y="4167128"/>
                </a:lnTo>
                <a:lnTo>
                  <a:pt x="1708086" y="4176725"/>
                </a:lnTo>
                <a:lnTo>
                  <a:pt x="1753935" y="4185359"/>
                </a:lnTo>
                <a:lnTo>
                  <a:pt x="1800127" y="4193019"/>
                </a:lnTo>
                <a:lnTo>
                  <a:pt x="1846648" y="4199694"/>
                </a:lnTo>
                <a:lnTo>
                  <a:pt x="1893488" y="4205373"/>
                </a:lnTo>
                <a:lnTo>
                  <a:pt x="1940636" y="4210044"/>
                </a:lnTo>
                <a:lnTo>
                  <a:pt x="1988080" y="4213697"/>
                </a:lnTo>
                <a:lnTo>
                  <a:pt x="2035808" y="4216320"/>
                </a:lnTo>
                <a:lnTo>
                  <a:pt x="2083811" y="4217902"/>
                </a:lnTo>
                <a:lnTo>
                  <a:pt x="2132076" y="4218432"/>
                </a:lnTo>
                <a:lnTo>
                  <a:pt x="2180340" y="4217902"/>
                </a:lnTo>
                <a:lnTo>
                  <a:pt x="2228343" y="4216320"/>
                </a:lnTo>
                <a:lnTo>
                  <a:pt x="2276071" y="4213697"/>
                </a:lnTo>
                <a:lnTo>
                  <a:pt x="2323515" y="4210044"/>
                </a:lnTo>
                <a:lnTo>
                  <a:pt x="2370663" y="4205373"/>
                </a:lnTo>
                <a:lnTo>
                  <a:pt x="2417503" y="4199694"/>
                </a:lnTo>
                <a:lnTo>
                  <a:pt x="2464024" y="4193019"/>
                </a:lnTo>
                <a:lnTo>
                  <a:pt x="2510216" y="4185359"/>
                </a:lnTo>
                <a:lnTo>
                  <a:pt x="2556065" y="4176725"/>
                </a:lnTo>
                <a:lnTo>
                  <a:pt x="2601563" y="4167128"/>
                </a:lnTo>
                <a:lnTo>
                  <a:pt x="2646696" y="4156580"/>
                </a:lnTo>
                <a:lnTo>
                  <a:pt x="2691454" y="4145091"/>
                </a:lnTo>
                <a:lnTo>
                  <a:pt x="2735826" y="4132672"/>
                </a:lnTo>
                <a:lnTo>
                  <a:pt x="2779800" y="4119336"/>
                </a:lnTo>
                <a:lnTo>
                  <a:pt x="2823364" y="4105093"/>
                </a:lnTo>
                <a:lnTo>
                  <a:pt x="2866509" y="4089953"/>
                </a:lnTo>
                <a:lnTo>
                  <a:pt x="2909222" y="4073930"/>
                </a:lnTo>
                <a:lnTo>
                  <a:pt x="2951492" y="4057032"/>
                </a:lnTo>
                <a:lnTo>
                  <a:pt x="2993308" y="4039273"/>
                </a:lnTo>
                <a:lnTo>
                  <a:pt x="3034658" y="4020662"/>
                </a:lnTo>
                <a:lnTo>
                  <a:pt x="3075532" y="4001211"/>
                </a:lnTo>
                <a:lnTo>
                  <a:pt x="3115917" y="3980931"/>
                </a:lnTo>
                <a:lnTo>
                  <a:pt x="3155803" y="3959834"/>
                </a:lnTo>
                <a:lnTo>
                  <a:pt x="3195179" y="3937930"/>
                </a:lnTo>
                <a:lnTo>
                  <a:pt x="3234033" y="3915231"/>
                </a:lnTo>
                <a:lnTo>
                  <a:pt x="3272353" y="3891748"/>
                </a:lnTo>
                <a:lnTo>
                  <a:pt x="3310130" y="3867492"/>
                </a:lnTo>
                <a:lnTo>
                  <a:pt x="3347350" y="3842474"/>
                </a:lnTo>
                <a:lnTo>
                  <a:pt x="3384004" y="3816705"/>
                </a:lnTo>
                <a:lnTo>
                  <a:pt x="3420079" y="3790197"/>
                </a:lnTo>
                <a:lnTo>
                  <a:pt x="3455564" y="3762961"/>
                </a:lnTo>
                <a:lnTo>
                  <a:pt x="3490449" y="3735007"/>
                </a:lnTo>
                <a:lnTo>
                  <a:pt x="3524722" y="3706347"/>
                </a:lnTo>
                <a:lnTo>
                  <a:pt x="3558371" y="3676993"/>
                </a:lnTo>
                <a:lnTo>
                  <a:pt x="3591385" y="3646955"/>
                </a:lnTo>
                <a:lnTo>
                  <a:pt x="3623754" y="3616244"/>
                </a:lnTo>
                <a:lnTo>
                  <a:pt x="3655465" y="3584872"/>
                </a:lnTo>
                <a:lnTo>
                  <a:pt x="3686508" y="3552850"/>
                </a:lnTo>
                <a:lnTo>
                  <a:pt x="3716871" y="3520189"/>
                </a:lnTo>
                <a:lnTo>
                  <a:pt x="3746543" y="3486900"/>
                </a:lnTo>
                <a:lnTo>
                  <a:pt x="3775512" y="3452994"/>
                </a:lnTo>
                <a:lnTo>
                  <a:pt x="3803768" y="3418483"/>
                </a:lnTo>
                <a:lnTo>
                  <a:pt x="3831298" y="3383377"/>
                </a:lnTo>
                <a:lnTo>
                  <a:pt x="3858093" y="3347688"/>
                </a:lnTo>
                <a:lnTo>
                  <a:pt x="3884140" y="3311427"/>
                </a:lnTo>
                <a:lnTo>
                  <a:pt x="3909428" y="3274606"/>
                </a:lnTo>
                <a:lnTo>
                  <a:pt x="3933946" y="3237234"/>
                </a:lnTo>
                <a:lnTo>
                  <a:pt x="3957683" y="3199325"/>
                </a:lnTo>
                <a:lnTo>
                  <a:pt x="3980627" y="3160887"/>
                </a:lnTo>
                <a:lnTo>
                  <a:pt x="4002767" y="3121934"/>
                </a:lnTo>
                <a:lnTo>
                  <a:pt x="4024092" y="3082476"/>
                </a:lnTo>
                <a:lnTo>
                  <a:pt x="4044590" y="3042523"/>
                </a:lnTo>
                <a:lnTo>
                  <a:pt x="4064251" y="3002088"/>
                </a:lnTo>
                <a:lnTo>
                  <a:pt x="4083062" y="2961182"/>
                </a:lnTo>
                <a:lnTo>
                  <a:pt x="4101013" y="2919815"/>
                </a:lnTo>
                <a:lnTo>
                  <a:pt x="4118093" y="2877999"/>
                </a:lnTo>
                <a:lnTo>
                  <a:pt x="4134289" y="2835745"/>
                </a:lnTo>
                <a:lnTo>
                  <a:pt x="4149592" y="2793063"/>
                </a:lnTo>
                <a:lnTo>
                  <a:pt x="4163989" y="2749967"/>
                </a:lnTo>
                <a:lnTo>
                  <a:pt x="4177469" y="2706465"/>
                </a:lnTo>
                <a:lnTo>
                  <a:pt x="4190021" y="2662571"/>
                </a:lnTo>
                <a:lnTo>
                  <a:pt x="4201634" y="2618294"/>
                </a:lnTo>
                <a:lnTo>
                  <a:pt x="4212296" y="2573646"/>
                </a:lnTo>
                <a:lnTo>
                  <a:pt x="4221996" y="2528638"/>
                </a:lnTo>
                <a:lnTo>
                  <a:pt x="4230723" y="2483282"/>
                </a:lnTo>
                <a:lnTo>
                  <a:pt x="4238466" y="2437588"/>
                </a:lnTo>
                <a:lnTo>
                  <a:pt x="4245213" y="2391567"/>
                </a:lnTo>
                <a:lnTo>
                  <a:pt x="4250953" y="2345231"/>
                </a:lnTo>
                <a:lnTo>
                  <a:pt x="4255674" y="2298592"/>
                </a:lnTo>
                <a:lnTo>
                  <a:pt x="4259366" y="2251659"/>
                </a:lnTo>
                <a:lnTo>
                  <a:pt x="4262017" y="2204445"/>
                </a:lnTo>
                <a:lnTo>
                  <a:pt x="4263616" y="2156960"/>
                </a:lnTo>
                <a:lnTo>
                  <a:pt x="4264152" y="2109216"/>
                </a:lnTo>
                <a:lnTo>
                  <a:pt x="4263616" y="2061471"/>
                </a:lnTo>
                <a:lnTo>
                  <a:pt x="4262017" y="2013986"/>
                </a:lnTo>
                <a:lnTo>
                  <a:pt x="4259366" y="1966772"/>
                </a:lnTo>
                <a:lnTo>
                  <a:pt x="4255674" y="1919839"/>
                </a:lnTo>
                <a:lnTo>
                  <a:pt x="4250953" y="1873200"/>
                </a:lnTo>
                <a:lnTo>
                  <a:pt x="4245213" y="1826864"/>
                </a:lnTo>
                <a:lnTo>
                  <a:pt x="4238466" y="1780843"/>
                </a:lnTo>
                <a:lnTo>
                  <a:pt x="4230723" y="1735149"/>
                </a:lnTo>
                <a:lnTo>
                  <a:pt x="4221996" y="1689793"/>
                </a:lnTo>
                <a:lnTo>
                  <a:pt x="4212296" y="1644785"/>
                </a:lnTo>
                <a:lnTo>
                  <a:pt x="4201634" y="1600137"/>
                </a:lnTo>
                <a:lnTo>
                  <a:pt x="4190021" y="1555860"/>
                </a:lnTo>
                <a:lnTo>
                  <a:pt x="4177469" y="1511966"/>
                </a:lnTo>
                <a:lnTo>
                  <a:pt x="4163989" y="1468464"/>
                </a:lnTo>
                <a:lnTo>
                  <a:pt x="4149592" y="1425368"/>
                </a:lnTo>
                <a:lnTo>
                  <a:pt x="4134289" y="1382686"/>
                </a:lnTo>
                <a:lnTo>
                  <a:pt x="4118093" y="1340432"/>
                </a:lnTo>
                <a:lnTo>
                  <a:pt x="4101013" y="1298616"/>
                </a:lnTo>
                <a:lnTo>
                  <a:pt x="4083062" y="1257249"/>
                </a:lnTo>
                <a:lnTo>
                  <a:pt x="4064251" y="1216343"/>
                </a:lnTo>
                <a:lnTo>
                  <a:pt x="4044590" y="1175908"/>
                </a:lnTo>
                <a:lnTo>
                  <a:pt x="4024092" y="1135955"/>
                </a:lnTo>
                <a:lnTo>
                  <a:pt x="4002767" y="1096497"/>
                </a:lnTo>
                <a:lnTo>
                  <a:pt x="3980627" y="1057544"/>
                </a:lnTo>
                <a:lnTo>
                  <a:pt x="3957683" y="1019106"/>
                </a:lnTo>
                <a:lnTo>
                  <a:pt x="3933946" y="981197"/>
                </a:lnTo>
                <a:lnTo>
                  <a:pt x="3909428" y="943825"/>
                </a:lnTo>
                <a:lnTo>
                  <a:pt x="3884140" y="907004"/>
                </a:lnTo>
                <a:lnTo>
                  <a:pt x="3858093" y="870743"/>
                </a:lnTo>
                <a:lnTo>
                  <a:pt x="3831298" y="835054"/>
                </a:lnTo>
                <a:lnTo>
                  <a:pt x="3803768" y="799948"/>
                </a:lnTo>
                <a:lnTo>
                  <a:pt x="3775512" y="765437"/>
                </a:lnTo>
                <a:lnTo>
                  <a:pt x="3746543" y="731531"/>
                </a:lnTo>
                <a:lnTo>
                  <a:pt x="3716871" y="698242"/>
                </a:lnTo>
                <a:lnTo>
                  <a:pt x="3686508" y="665581"/>
                </a:lnTo>
                <a:lnTo>
                  <a:pt x="3655465" y="633559"/>
                </a:lnTo>
                <a:lnTo>
                  <a:pt x="3623754" y="602187"/>
                </a:lnTo>
                <a:lnTo>
                  <a:pt x="3591385" y="571476"/>
                </a:lnTo>
                <a:lnTo>
                  <a:pt x="3558371" y="541438"/>
                </a:lnTo>
                <a:lnTo>
                  <a:pt x="3524722" y="512084"/>
                </a:lnTo>
                <a:lnTo>
                  <a:pt x="3490449" y="483424"/>
                </a:lnTo>
                <a:lnTo>
                  <a:pt x="3455564" y="455470"/>
                </a:lnTo>
                <a:lnTo>
                  <a:pt x="3420079" y="428234"/>
                </a:lnTo>
                <a:lnTo>
                  <a:pt x="3384004" y="401726"/>
                </a:lnTo>
                <a:lnTo>
                  <a:pt x="3347350" y="375957"/>
                </a:lnTo>
                <a:lnTo>
                  <a:pt x="3310130" y="350939"/>
                </a:lnTo>
                <a:lnTo>
                  <a:pt x="3272353" y="326683"/>
                </a:lnTo>
                <a:lnTo>
                  <a:pt x="3234033" y="303200"/>
                </a:lnTo>
                <a:lnTo>
                  <a:pt x="3195179" y="280501"/>
                </a:lnTo>
                <a:lnTo>
                  <a:pt x="3155803" y="258597"/>
                </a:lnTo>
                <a:lnTo>
                  <a:pt x="3115917" y="237500"/>
                </a:lnTo>
                <a:lnTo>
                  <a:pt x="3075532" y="217220"/>
                </a:lnTo>
                <a:lnTo>
                  <a:pt x="3034658" y="197769"/>
                </a:lnTo>
                <a:lnTo>
                  <a:pt x="2993308" y="179158"/>
                </a:lnTo>
                <a:lnTo>
                  <a:pt x="2951492" y="161399"/>
                </a:lnTo>
                <a:lnTo>
                  <a:pt x="2909222" y="144501"/>
                </a:lnTo>
                <a:lnTo>
                  <a:pt x="2866509" y="128478"/>
                </a:lnTo>
                <a:lnTo>
                  <a:pt x="2823364" y="113338"/>
                </a:lnTo>
                <a:lnTo>
                  <a:pt x="2779800" y="99095"/>
                </a:lnTo>
                <a:lnTo>
                  <a:pt x="2735826" y="85759"/>
                </a:lnTo>
                <a:lnTo>
                  <a:pt x="2691454" y="73340"/>
                </a:lnTo>
                <a:lnTo>
                  <a:pt x="2646696" y="61851"/>
                </a:lnTo>
                <a:lnTo>
                  <a:pt x="2601563" y="51303"/>
                </a:lnTo>
                <a:lnTo>
                  <a:pt x="2556065" y="41706"/>
                </a:lnTo>
                <a:lnTo>
                  <a:pt x="2510216" y="33072"/>
                </a:lnTo>
                <a:lnTo>
                  <a:pt x="2464024" y="25412"/>
                </a:lnTo>
                <a:lnTo>
                  <a:pt x="2417503" y="18737"/>
                </a:lnTo>
                <a:lnTo>
                  <a:pt x="2370663" y="13058"/>
                </a:lnTo>
                <a:lnTo>
                  <a:pt x="2323515" y="8387"/>
                </a:lnTo>
                <a:lnTo>
                  <a:pt x="2276071" y="4734"/>
                </a:lnTo>
                <a:lnTo>
                  <a:pt x="2228343" y="2111"/>
                </a:lnTo>
                <a:lnTo>
                  <a:pt x="2180340" y="529"/>
                </a:lnTo>
                <a:lnTo>
                  <a:pt x="21320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79" y="1563623"/>
            <a:ext cx="4267200" cy="4215765"/>
          </a:xfrm>
          <a:custGeom>
            <a:avLst/>
            <a:gdLst/>
            <a:ahLst/>
            <a:cxnLst/>
            <a:rect l="l" t="t" r="r" b="b"/>
            <a:pathLst>
              <a:path w="4267200" h="4215765">
                <a:moveTo>
                  <a:pt x="2133600" y="0"/>
                </a:moveTo>
                <a:lnTo>
                  <a:pt x="2085303" y="529"/>
                </a:lnTo>
                <a:lnTo>
                  <a:pt x="2037270" y="2109"/>
                </a:lnTo>
                <a:lnTo>
                  <a:pt x="1989510" y="4730"/>
                </a:lnTo>
                <a:lnTo>
                  <a:pt x="1942035" y="8380"/>
                </a:lnTo>
                <a:lnTo>
                  <a:pt x="1894856" y="13047"/>
                </a:lnTo>
                <a:lnTo>
                  <a:pt x="1847985" y="18722"/>
                </a:lnTo>
                <a:lnTo>
                  <a:pt x="1801432" y="25391"/>
                </a:lnTo>
                <a:lnTo>
                  <a:pt x="1755210" y="33045"/>
                </a:lnTo>
                <a:lnTo>
                  <a:pt x="1709329" y="41673"/>
                </a:lnTo>
                <a:lnTo>
                  <a:pt x="1663801" y="51262"/>
                </a:lnTo>
                <a:lnTo>
                  <a:pt x="1618637" y="61802"/>
                </a:lnTo>
                <a:lnTo>
                  <a:pt x="1573849" y="73282"/>
                </a:lnTo>
                <a:lnTo>
                  <a:pt x="1529446" y="85690"/>
                </a:lnTo>
                <a:lnTo>
                  <a:pt x="1485442" y="99016"/>
                </a:lnTo>
                <a:lnTo>
                  <a:pt x="1441847" y="113249"/>
                </a:lnTo>
                <a:lnTo>
                  <a:pt x="1398673" y="128376"/>
                </a:lnTo>
                <a:lnTo>
                  <a:pt x="1355930" y="144387"/>
                </a:lnTo>
                <a:lnTo>
                  <a:pt x="1313631" y="161271"/>
                </a:lnTo>
                <a:lnTo>
                  <a:pt x="1271786" y="179017"/>
                </a:lnTo>
                <a:lnTo>
                  <a:pt x="1230406" y="197613"/>
                </a:lnTo>
                <a:lnTo>
                  <a:pt x="1189504" y="217049"/>
                </a:lnTo>
                <a:lnTo>
                  <a:pt x="1149090" y="237313"/>
                </a:lnTo>
                <a:lnTo>
                  <a:pt x="1109175" y="258394"/>
                </a:lnTo>
                <a:lnTo>
                  <a:pt x="1069771" y="280281"/>
                </a:lnTo>
                <a:lnTo>
                  <a:pt x="1030890" y="302962"/>
                </a:lnTo>
                <a:lnTo>
                  <a:pt x="992542" y="326427"/>
                </a:lnTo>
                <a:lnTo>
                  <a:pt x="954738" y="350665"/>
                </a:lnTo>
                <a:lnTo>
                  <a:pt x="917491" y="375664"/>
                </a:lnTo>
                <a:lnTo>
                  <a:pt x="880811" y="401413"/>
                </a:lnTo>
                <a:lnTo>
                  <a:pt x="844710" y="427901"/>
                </a:lnTo>
                <a:lnTo>
                  <a:pt x="809198" y="455116"/>
                </a:lnTo>
                <a:lnTo>
                  <a:pt x="774288" y="483049"/>
                </a:lnTo>
                <a:lnTo>
                  <a:pt x="739990" y="511687"/>
                </a:lnTo>
                <a:lnTo>
                  <a:pt x="706316" y="541019"/>
                </a:lnTo>
                <a:lnTo>
                  <a:pt x="673277" y="571035"/>
                </a:lnTo>
                <a:lnTo>
                  <a:pt x="640885" y="601722"/>
                </a:lnTo>
                <a:lnTo>
                  <a:pt x="609150" y="633071"/>
                </a:lnTo>
                <a:lnTo>
                  <a:pt x="578085" y="665069"/>
                </a:lnTo>
                <a:lnTo>
                  <a:pt x="547699" y="697706"/>
                </a:lnTo>
                <a:lnTo>
                  <a:pt x="518005" y="730970"/>
                </a:lnTo>
                <a:lnTo>
                  <a:pt x="489014" y="764851"/>
                </a:lnTo>
                <a:lnTo>
                  <a:pt x="460737" y="799337"/>
                </a:lnTo>
                <a:lnTo>
                  <a:pt x="433186" y="834417"/>
                </a:lnTo>
                <a:lnTo>
                  <a:pt x="406371" y="870079"/>
                </a:lnTo>
                <a:lnTo>
                  <a:pt x="380304" y="906313"/>
                </a:lnTo>
                <a:lnTo>
                  <a:pt x="354997" y="943108"/>
                </a:lnTo>
                <a:lnTo>
                  <a:pt x="330461" y="980452"/>
                </a:lnTo>
                <a:lnTo>
                  <a:pt x="306706" y="1018335"/>
                </a:lnTo>
                <a:lnTo>
                  <a:pt x="283744" y="1056744"/>
                </a:lnTo>
                <a:lnTo>
                  <a:pt x="261587" y="1095669"/>
                </a:lnTo>
                <a:lnTo>
                  <a:pt x="240246" y="1135100"/>
                </a:lnTo>
                <a:lnTo>
                  <a:pt x="219732" y="1175023"/>
                </a:lnTo>
                <a:lnTo>
                  <a:pt x="200056" y="1215429"/>
                </a:lnTo>
                <a:lnTo>
                  <a:pt x="181230" y="1256307"/>
                </a:lnTo>
                <a:lnTo>
                  <a:pt x="163265" y="1297644"/>
                </a:lnTo>
                <a:lnTo>
                  <a:pt x="146173" y="1339431"/>
                </a:lnTo>
                <a:lnTo>
                  <a:pt x="129963" y="1381655"/>
                </a:lnTo>
                <a:lnTo>
                  <a:pt x="114649" y="1424307"/>
                </a:lnTo>
                <a:lnTo>
                  <a:pt x="100241" y="1467373"/>
                </a:lnTo>
                <a:lnTo>
                  <a:pt x="86750" y="1510844"/>
                </a:lnTo>
                <a:lnTo>
                  <a:pt x="74188" y="1554709"/>
                </a:lnTo>
                <a:lnTo>
                  <a:pt x="62567" y="1598955"/>
                </a:lnTo>
                <a:lnTo>
                  <a:pt x="51896" y="1643572"/>
                </a:lnTo>
                <a:lnTo>
                  <a:pt x="42188" y="1688549"/>
                </a:lnTo>
                <a:lnTo>
                  <a:pt x="33454" y="1733875"/>
                </a:lnTo>
                <a:lnTo>
                  <a:pt x="25706" y="1779538"/>
                </a:lnTo>
                <a:lnTo>
                  <a:pt x="18953" y="1825527"/>
                </a:lnTo>
                <a:lnTo>
                  <a:pt x="13209" y="1871832"/>
                </a:lnTo>
                <a:lnTo>
                  <a:pt x="8484" y="1918440"/>
                </a:lnTo>
                <a:lnTo>
                  <a:pt x="4789" y="1965342"/>
                </a:lnTo>
                <a:lnTo>
                  <a:pt x="2136" y="2012525"/>
                </a:lnTo>
                <a:lnTo>
                  <a:pt x="535" y="2059978"/>
                </a:lnTo>
                <a:lnTo>
                  <a:pt x="0" y="2107692"/>
                </a:lnTo>
                <a:lnTo>
                  <a:pt x="535" y="2155405"/>
                </a:lnTo>
                <a:lnTo>
                  <a:pt x="2136" y="2202858"/>
                </a:lnTo>
                <a:lnTo>
                  <a:pt x="4789" y="2250041"/>
                </a:lnTo>
                <a:lnTo>
                  <a:pt x="8484" y="2296943"/>
                </a:lnTo>
                <a:lnTo>
                  <a:pt x="13209" y="2343551"/>
                </a:lnTo>
                <a:lnTo>
                  <a:pt x="18953" y="2389856"/>
                </a:lnTo>
                <a:lnTo>
                  <a:pt x="25706" y="2435845"/>
                </a:lnTo>
                <a:lnTo>
                  <a:pt x="33454" y="2481508"/>
                </a:lnTo>
                <a:lnTo>
                  <a:pt x="42188" y="2526834"/>
                </a:lnTo>
                <a:lnTo>
                  <a:pt x="51896" y="2571811"/>
                </a:lnTo>
                <a:lnTo>
                  <a:pt x="62567" y="2616428"/>
                </a:lnTo>
                <a:lnTo>
                  <a:pt x="74188" y="2660674"/>
                </a:lnTo>
                <a:lnTo>
                  <a:pt x="86750" y="2704539"/>
                </a:lnTo>
                <a:lnTo>
                  <a:pt x="100241" y="2748010"/>
                </a:lnTo>
                <a:lnTo>
                  <a:pt x="114649" y="2791076"/>
                </a:lnTo>
                <a:lnTo>
                  <a:pt x="129963" y="2833728"/>
                </a:lnTo>
                <a:lnTo>
                  <a:pt x="146173" y="2875952"/>
                </a:lnTo>
                <a:lnTo>
                  <a:pt x="163265" y="2917739"/>
                </a:lnTo>
                <a:lnTo>
                  <a:pt x="181230" y="2959076"/>
                </a:lnTo>
                <a:lnTo>
                  <a:pt x="200056" y="2999954"/>
                </a:lnTo>
                <a:lnTo>
                  <a:pt x="219732" y="3040360"/>
                </a:lnTo>
                <a:lnTo>
                  <a:pt x="240246" y="3080283"/>
                </a:lnTo>
                <a:lnTo>
                  <a:pt x="261587" y="3119714"/>
                </a:lnTo>
                <a:lnTo>
                  <a:pt x="283744" y="3158639"/>
                </a:lnTo>
                <a:lnTo>
                  <a:pt x="306706" y="3197048"/>
                </a:lnTo>
                <a:lnTo>
                  <a:pt x="330461" y="3234931"/>
                </a:lnTo>
                <a:lnTo>
                  <a:pt x="354997" y="3272275"/>
                </a:lnTo>
                <a:lnTo>
                  <a:pt x="380304" y="3309070"/>
                </a:lnTo>
                <a:lnTo>
                  <a:pt x="406371" y="3345304"/>
                </a:lnTo>
                <a:lnTo>
                  <a:pt x="433186" y="3380966"/>
                </a:lnTo>
                <a:lnTo>
                  <a:pt x="460737" y="3416046"/>
                </a:lnTo>
                <a:lnTo>
                  <a:pt x="489014" y="3450532"/>
                </a:lnTo>
                <a:lnTo>
                  <a:pt x="518005" y="3484413"/>
                </a:lnTo>
                <a:lnTo>
                  <a:pt x="547699" y="3517677"/>
                </a:lnTo>
                <a:lnTo>
                  <a:pt x="578085" y="3550314"/>
                </a:lnTo>
                <a:lnTo>
                  <a:pt x="609150" y="3582312"/>
                </a:lnTo>
                <a:lnTo>
                  <a:pt x="640885" y="3613661"/>
                </a:lnTo>
                <a:lnTo>
                  <a:pt x="673277" y="3644348"/>
                </a:lnTo>
                <a:lnTo>
                  <a:pt x="706316" y="3674364"/>
                </a:lnTo>
                <a:lnTo>
                  <a:pt x="739990" y="3703696"/>
                </a:lnTo>
                <a:lnTo>
                  <a:pt x="774288" y="3732334"/>
                </a:lnTo>
                <a:lnTo>
                  <a:pt x="809198" y="3760267"/>
                </a:lnTo>
                <a:lnTo>
                  <a:pt x="844710" y="3787482"/>
                </a:lnTo>
                <a:lnTo>
                  <a:pt x="880811" y="3813970"/>
                </a:lnTo>
                <a:lnTo>
                  <a:pt x="917491" y="3839719"/>
                </a:lnTo>
                <a:lnTo>
                  <a:pt x="954738" y="3864718"/>
                </a:lnTo>
                <a:lnTo>
                  <a:pt x="992542" y="3888956"/>
                </a:lnTo>
                <a:lnTo>
                  <a:pt x="1030890" y="3912421"/>
                </a:lnTo>
                <a:lnTo>
                  <a:pt x="1069771" y="3935102"/>
                </a:lnTo>
                <a:lnTo>
                  <a:pt x="1109175" y="3956989"/>
                </a:lnTo>
                <a:lnTo>
                  <a:pt x="1149090" y="3978070"/>
                </a:lnTo>
                <a:lnTo>
                  <a:pt x="1189504" y="3998334"/>
                </a:lnTo>
                <a:lnTo>
                  <a:pt x="1230406" y="4017770"/>
                </a:lnTo>
                <a:lnTo>
                  <a:pt x="1271786" y="4036366"/>
                </a:lnTo>
                <a:lnTo>
                  <a:pt x="1313631" y="4054112"/>
                </a:lnTo>
                <a:lnTo>
                  <a:pt x="1355930" y="4070996"/>
                </a:lnTo>
                <a:lnTo>
                  <a:pt x="1398673" y="4087007"/>
                </a:lnTo>
                <a:lnTo>
                  <a:pt x="1441847" y="4102134"/>
                </a:lnTo>
                <a:lnTo>
                  <a:pt x="1485442" y="4116367"/>
                </a:lnTo>
                <a:lnTo>
                  <a:pt x="1529446" y="4129693"/>
                </a:lnTo>
                <a:lnTo>
                  <a:pt x="1573849" y="4142101"/>
                </a:lnTo>
                <a:lnTo>
                  <a:pt x="1618637" y="4153581"/>
                </a:lnTo>
                <a:lnTo>
                  <a:pt x="1663801" y="4164121"/>
                </a:lnTo>
                <a:lnTo>
                  <a:pt x="1709329" y="4173710"/>
                </a:lnTo>
                <a:lnTo>
                  <a:pt x="1755210" y="4182338"/>
                </a:lnTo>
                <a:lnTo>
                  <a:pt x="1801432" y="4189992"/>
                </a:lnTo>
                <a:lnTo>
                  <a:pt x="1847985" y="4196661"/>
                </a:lnTo>
                <a:lnTo>
                  <a:pt x="1894856" y="4202336"/>
                </a:lnTo>
                <a:lnTo>
                  <a:pt x="1942035" y="4207003"/>
                </a:lnTo>
                <a:lnTo>
                  <a:pt x="1989510" y="4210653"/>
                </a:lnTo>
                <a:lnTo>
                  <a:pt x="2037270" y="4213274"/>
                </a:lnTo>
                <a:lnTo>
                  <a:pt x="2085303" y="4214854"/>
                </a:lnTo>
                <a:lnTo>
                  <a:pt x="2133600" y="4215384"/>
                </a:lnTo>
                <a:lnTo>
                  <a:pt x="2181896" y="4214854"/>
                </a:lnTo>
                <a:lnTo>
                  <a:pt x="2229929" y="4213274"/>
                </a:lnTo>
                <a:lnTo>
                  <a:pt x="2277689" y="4210653"/>
                </a:lnTo>
                <a:lnTo>
                  <a:pt x="2325164" y="4207003"/>
                </a:lnTo>
                <a:lnTo>
                  <a:pt x="2372343" y="4202336"/>
                </a:lnTo>
                <a:lnTo>
                  <a:pt x="2419214" y="4196661"/>
                </a:lnTo>
                <a:lnTo>
                  <a:pt x="2465767" y="4189992"/>
                </a:lnTo>
                <a:lnTo>
                  <a:pt x="2511989" y="4182338"/>
                </a:lnTo>
                <a:lnTo>
                  <a:pt x="2557870" y="4173710"/>
                </a:lnTo>
                <a:lnTo>
                  <a:pt x="2603398" y="4164121"/>
                </a:lnTo>
                <a:lnTo>
                  <a:pt x="2648562" y="4153581"/>
                </a:lnTo>
                <a:lnTo>
                  <a:pt x="2693350" y="4142101"/>
                </a:lnTo>
                <a:lnTo>
                  <a:pt x="2737753" y="4129693"/>
                </a:lnTo>
                <a:lnTo>
                  <a:pt x="2781757" y="4116367"/>
                </a:lnTo>
                <a:lnTo>
                  <a:pt x="2825352" y="4102134"/>
                </a:lnTo>
                <a:lnTo>
                  <a:pt x="2868526" y="4087007"/>
                </a:lnTo>
                <a:lnTo>
                  <a:pt x="2911269" y="4070996"/>
                </a:lnTo>
                <a:lnTo>
                  <a:pt x="2953568" y="4054112"/>
                </a:lnTo>
                <a:lnTo>
                  <a:pt x="2995413" y="4036366"/>
                </a:lnTo>
                <a:lnTo>
                  <a:pt x="3036793" y="4017770"/>
                </a:lnTo>
                <a:lnTo>
                  <a:pt x="3077695" y="3998334"/>
                </a:lnTo>
                <a:lnTo>
                  <a:pt x="3118109" y="3978070"/>
                </a:lnTo>
                <a:lnTo>
                  <a:pt x="3158024" y="3956989"/>
                </a:lnTo>
                <a:lnTo>
                  <a:pt x="3197428" y="3935102"/>
                </a:lnTo>
                <a:lnTo>
                  <a:pt x="3236309" y="3912421"/>
                </a:lnTo>
                <a:lnTo>
                  <a:pt x="3274657" y="3888956"/>
                </a:lnTo>
                <a:lnTo>
                  <a:pt x="3312461" y="3864718"/>
                </a:lnTo>
                <a:lnTo>
                  <a:pt x="3349708" y="3839719"/>
                </a:lnTo>
                <a:lnTo>
                  <a:pt x="3386388" y="3813970"/>
                </a:lnTo>
                <a:lnTo>
                  <a:pt x="3422489" y="3787482"/>
                </a:lnTo>
                <a:lnTo>
                  <a:pt x="3458001" y="3760267"/>
                </a:lnTo>
                <a:lnTo>
                  <a:pt x="3492911" y="3732334"/>
                </a:lnTo>
                <a:lnTo>
                  <a:pt x="3527209" y="3703696"/>
                </a:lnTo>
                <a:lnTo>
                  <a:pt x="3560883" y="3674364"/>
                </a:lnTo>
                <a:lnTo>
                  <a:pt x="3593922" y="3644348"/>
                </a:lnTo>
                <a:lnTo>
                  <a:pt x="3626314" y="3613661"/>
                </a:lnTo>
                <a:lnTo>
                  <a:pt x="3658049" y="3582312"/>
                </a:lnTo>
                <a:lnTo>
                  <a:pt x="3689114" y="3550314"/>
                </a:lnTo>
                <a:lnTo>
                  <a:pt x="3719500" y="3517677"/>
                </a:lnTo>
                <a:lnTo>
                  <a:pt x="3749194" y="3484413"/>
                </a:lnTo>
                <a:lnTo>
                  <a:pt x="3778185" y="3450532"/>
                </a:lnTo>
                <a:lnTo>
                  <a:pt x="3806462" y="3416046"/>
                </a:lnTo>
                <a:lnTo>
                  <a:pt x="3834013" y="3380966"/>
                </a:lnTo>
                <a:lnTo>
                  <a:pt x="3860828" y="3345304"/>
                </a:lnTo>
                <a:lnTo>
                  <a:pt x="3886895" y="3309070"/>
                </a:lnTo>
                <a:lnTo>
                  <a:pt x="3912202" y="3272275"/>
                </a:lnTo>
                <a:lnTo>
                  <a:pt x="3936738" y="3234931"/>
                </a:lnTo>
                <a:lnTo>
                  <a:pt x="3960493" y="3197048"/>
                </a:lnTo>
                <a:lnTo>
                  <a:pt x="3983455" y="3158639"/>
                </a:lnTo>
                <a:lnTo>
                  <a:pt x="4005612" y="3119714"/>
                </a:lnTo>
                <a:lnTo>
                  <a:pt x="4026953" y="3080283"/>
                </a:lnTo>
                <a:lnTo>
                  <a:pt x="4047467" y="3040360"/>
                </a:lnTo>
                <a:lnTo>
                  <a:pt x="4067143" y="2999954"/>
                </a:lnTo>
                <a:lnTo>
                  <a:pt x="4085969" y="2959076"/>
                </a:lnTo>
                <a:lnTo>
                  <a:pt x="4103934" y="2917739"/>
                </a:lnTo>
                <a:lnTo>
                  <a:pt x="4121026" y="2875952"/>
                </a:lnTo>
                <a:lnTo>
                  <a:pt x="4137236" y="2833728"/>
                </a:lnTo>
                <a:lnTo>
                  <a:pt x="4152550" y="2791076"/>
                </a:lnTo>
                <a:lnTo>
                  <a:pt x="4166958" y="2748010"/>
                </a:lnTo>
                <a:lnTo>
                  <a:pt x="4180449" y="2704539"/>
                </a:lnTo>
                <a:lnTo>
                  <a:pt x="4193011" y="2660674"/>
                </a:lnTo>
                <a:lnTo>
                  <a:pt x="4204632" y="2616428"/>
                </a:lnTo>
                <a:lnTo>
                  <a:pt x="4215303" y="2571811"/>
                </a:lnTo>
                <a:lnTo>
                  <a:pt x="4225011" y="2526834"/>
                </a:lnTo>
                <a:lnTo>
                  <a:pt x="4233745" y="2481508"/>
                </a:lnTo>
                <a:lnTo>
                  <a:pt x="4241493" y="2435845"/>
                </a:lnTo>
                <a:lnTo>
                  <a:pt x="4248246" y="2389856"/>
                </a:lnTo>
                <a:lnTo>
                  <a:pt x="4253990" y="2343551"/>
                </a:lnTo>
                <a:lnTo>
                  <a:pt x="4258715" y="2296943"/>
                </a:lnTo>
                <a:lnTo>
                  <a:pt x="4262410" y="2250041"/>
                </a:lnTo>
                <a:lnTo>
                  <a:pt x="4265063" y="2202858"/>
                </a:lnTo>
                <a:lnTo>
                  <a:pt x="4266664" y="2155405"/>
                </a:lnTo>
                <a:lnTo>
                  <a:pt x="4267200" y="2107692"/>
                </a:lnTo>
                <a:lnTo>
                  <a:pt x="4266664" y="2059978"/>
                </a:lnTo>
                <a:lnTo>
                  <a:pt x="4265063" y="2012525"/>
                </a:lnTo>
                <a:lnTo>
                  <a:pt x="4262410" y="1965342"/>
                </a:lnTo>
                <a:lnTo>
                  <a:pt x="4258715" y="1918440"/>
                </a:lnTo>
                <a:lnTo>
                  <a:pt x="4253990" y="1871832"/>
                </a:lnTo>
                <a:lnTo>
                  <a:pt x="4248246" y="1825527"/>
                </a:lnTo>
                <a:lnTo>
                  <a:pt x="4241493" y="1779538"/>
                </a:lnTo>
                <a:lnTo>
                  <a:pt x="4233745" y="1733875"/>
                </a:lnTo>
                <a:lnTo>
                  <a:pt x="4225011" y="1688549"/>
                </a:lnTo>
                <a:lnTo>
                  <a:pt x="4215303" y="1643572"/>
                </a:lnTo>
                <a:lnTo>
                  <a:pt x="4204632" y="1598955"/>
                </a:lnTo>
                <a:lnTo>
                  <a:pt x="4193011" y="1554709"/>
                </a:lnTo>
                <a:lnTo>
                  <a:pt x="4180449" y="1510844"/>
                </a:lnTo>
                <a:lnTo>
                  <a:pt x="4166958" y="1467373"/>
                </a:lnTo>
                <a:lnTo>
                  <a:pt x="4152550" y="1424307"/>
                </a:lnTo>
                <a:lnTo>
                  <a:pt x="4137236" y="1381655"/>
                </a:lnTo>
                <a:lnTo>
                  <a:pt x="4121026" y="1339431"/>
                </a:lnTo>
                <a:lnTo>
                  <a:pt x="4103934" y="1297644"/>
                </a:lnTo>
                <a:lnTo>
                  <a:pt x="4085969" y="1256307"/>
                </a:lnTo>
                <a:lnTo>
                  <a:pt x="4067143" y="1215429"/>
                </a:lnTo>
                <a:lnTo>
                  <a:pt x="4047467" y="1175023"/>
                </a:lnTo>
                <a:lnTo>
                  <a:pt x="4026953" y="1135100"/>
                </a:lnTo>
                <a:lnTo>
                  <a:pt x="4005612" y="1095669"/>
                </a:lnTo>
                <a:lnTo>
                  <a:pt x="3983455" y="1056744"/>
                </a:lnTo>
                <a:lnTo>
                  <a:pt x="3960493" y="1018335"/>
                </a:lnTo>
                <a:lnTo>
                  <a:pt x="3936738" y="980452"/>
                </a:lnTo>
                <a:lnTo>
                  <a:pt x="3912202" y="943108"/>
                </a:lnTo>
                <a:lnTo>
                  <a:pt x="3886895" y="906313"/>
                </a:lnTo>
                <a:lnTo>
                  <a:pt x="3860828" y="870079"/>
                </a:lnTo>
                <a:lnTo>
                  <a:pt x="3834013" y="834417"/>
                </a:lnTo>
                <a:lnTo>
                  <a:pt x="3806462" y="799337"/>
                </a:lnTo>
                <a:lnTo>
                  <a:pt x="3778185" y="764851"/>
                </a:lnTo>
                <a:lnTo>
                  <a:pt x="3749194" y="730970"/>
                </a:lnTo>
                <a:lnTo>
                  <a:pt x="3719500" y="697706"/>
                </a:lnTo>
                <a:lnTo>
                  <a:pt x="3689114" y="665069"/>
                </a:lnTo>
                <a:lnTo>
                  <a:pt x="3658049" y="633071"/>
                </a:lnTo>
                <a:lnTo>
                  <a:pt x="3626314" y="601722"/>
                </a:lnTo>
                <a:lnTo>
                  <a:pt x="3593922" y="571035"/>
                </a:lnTo>
                <a:lnTo>
                  <a:pt x="3560883" y="541019"/>
                </a:lnTo>
                <a:lnTo>
                  <a:pt x="3527209" y="511687"/>
                </a:lnTo>
                <a:lnTo>
                  <a:pt x="3492911" y="483049"/>
                </a:lnTo>
                <a:lnTo>
                  <a:pt x="3458001" y="455116"/>
                </a:lnTo>
                <a:lnTo>
                  <a:pt x="3422489" y="427901"/>
                </a:lnTo>
                <a:lnTo>
                  <a:pt x="3386388" y="401413"/>
                </a:lnTo>
                <a:lnTo>
                  <a:pt x="3349708" y="375664"/>
                </a:lnTo>
                <a:lnTo>
                  <a:pt x="3312461" y="350665"/>
                </a:lnTo>
                <a:lnTo>
                  <a:pt x="3274657" y="326427"/>
                </a:lnTo>
                <a:lnTo>
                  <a:pt x="3236309" y="302962"/>
                </a:lnTo>
                <a:lnTo>
                  <a:pt x="3197428" y="280281"/>
                </a:lnTo>
                <a:lnTo>
                  <a:pt x="3158024" y="258394"/>
                </a:lnTo>
                <a:lnTo>
                  <a:pt x="3118109" y="237313"/>
                </a:lnTo>
                <a:lnTo>
                  <a:pt x="3077695" y="217049"/>
                </a:lnTo>
                <a:lnTo>
                  <a:pt x="3036793" y="197613"/>
                </a:lnTo>
                <a:lnTo>
                  <a:pt x="2995413" y="179017"/>
                </a:lnTo>
                <a:lnTo>
                  <a:pt x="2953568" y="161271"/>
                </a:lnTo>
                <a:lnTo>
                  <a:pt x="2911269" y="144387"/>
                </a:lnTo>
                <a:lnTo>
                  <a:pt x="2868526" y="128376"/>
                </a:lnTo>
                <a:lnTo>
                  <a:pt x="2825352" y="113249"/>
                </a:lnTo>
                <a:lnTo>
                  <a:pt x="2781757" y="99016"/>
                </a:lnTo>
                <a:lnTo>
                  <a:pt x="2737753" y="85690"/>
                </a:lnTo>
                <a:lnTo>
                  <a:pt x="2693350" y="73282"/>
                </a:lnTo>
                <a:lnTo>
                  <a:pt x="2648562" y="61802"/>
                </a:lnTo>
                <a:lnTo>
                  <a:pt x="2603398" y="51262"/>
                </a:lnTo>
                <a:lnTo>
                  <a:pt x="2557870" y="41673"/>
                </a:lnTo>
                <a:lnTo>
                  <a:pt x="2511989" y="33045"/>
                </a:lnTo>
                <a:lnTo>
                  <a:pt x="2465767" y="25391"/>
                </a:lnTo>
                <a:lnTo>
                  <a:pt x="2419214" y="18722"/>
                </a:lnTo>
                <a:lnTo>
                  <a:pt x="2372343" y="13047"/>
                </a:lnTo>
                <a:lnTo>
                  <a:pt x="2325164" y="8380"/>
                </a:lnTo>
                <a:lnTo>
                  <a:pt x="2277689" y="4730"/>
                </a:lnTo>
                <a:lnTo>
                  <a:pt x="2229929" y="2109"/>
                </a:lnTo>
                <a:lnTo>
                  <a:pt x="2181896" y="529"/>
                </a:lnTo>
                <a:lnTo>
                  <a:pt x="2133600" y="0"/>
                </a:lnTo>
                <a:close/>
              </a:path>
            </a:pathLst>
          </a:custGeom>
          <a:solidFill>
            <a:srgbClr val="8DE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72936" y="2139441"/>
            <a:ext cx="71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004400"/>
                </a:solidFill>
                <a:latin typeface="Calibri"/>
                <a:cs typeface="Calibri"/>
              </a:rPr>
              <a:t>.png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9526" y="3058743"/>
            <a:ext cx="58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004400"/>
                </a:solidFill>
                <a:latin typeface="Calibri"/>
                <a:cs typeface="Calibri"/>
              </a:rPr>
              <a:t>.jpg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2779" y="3058743"/>
            <a:ext cx="516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4400"/>
                </a:solidFill>
                <a:latin typeface="Calibri"/>
                <a:cs typeface="Calibri"/>
              </a:rPr>
              <a:t>.avi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7718" y="3978350"/>
            <a:ext cx="461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4400"/>
                </a:solidFill>
                <a:latin typeface="Calibri"/>
                <a:cs typeface="Calibri"/>
              </a:rPr>
              <a:t>.dll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0542" y="2139441"/>
            <a:ext cx="79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>
                <a:solidFill>
                  <a:srgbClr val="004400"/>
                </a:solidFill>
                <a:latin typeface="Calibri"/>
                <a:cs typeface="Calibri"/>
              </a:rPr>
              <a:t>.mp3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8140" y="4898516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004400"/>
                </a:solidFill>
                <a:latin typeface="Calibri"/>
                <a:cs typeface="Calibri"/>
              </a:rPr>
              <a:t>.mp4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252" y="3456558"/>
            <a:ext cx="5397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05" dirty="0">
                <a:solidFill>
                  <a:srgbClr val="004400"/>
                </a:solidFill>
                <a:latin typeface="Calibri"/>
                <a:cs typeface="Calibri"/>
              </a:rPr>
              <a:t>.txt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6938" y="4302378"/>
            <a:ext cx="142113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ts val="2510"/>
              </a:lnSpc>
              <a:spcBef>
                <a:spcPts val="100"/>
              </a:spcBef>
            </a:pPr>
            <a:r>
              <a:rPr sz="2400" spc="40" dirty="0">
                <a:solidFill>
                  <a:srgbClr val="004400"/>
                </a:solidFill>
                <a:latin typeface="Calibri"/>
                <a:cs typeface="Calibri"/>
              </a:rPr>
              <a:t>.js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400" spc="140" dirty="0">
                <a:solidFill>
                  <a:srgbClr val="004400"/>
                </a:solidFill>
                <a:latin typeface="Calibri"/>
                <a:cs typeface="Calibri"/>
              </a:rPr>
              <a:t>.csv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3217" y="2859988"/>
            <a:ext cx="719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004400"/>
                </a:solidFill>
                <a:latin typeface="Calibri"/>
                <a:cs typeface="Calibri"/>
              </a:rPr>
              <a:t>.json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8086" y="2463164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004400"/>
                </a:solidFill>
                <a:latin typeface="Calibri"/>
                <a:cs typeface="Calibri"/>
              </a:rPr>
              <a:t>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4178" y="3586683"/>
            <a:ext cx="55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004400"/>
                </a:solidFill>
                <a:latin typeface="Calibri"/>
                <a:cs typeface="Calibri"/>
              </a:rPr>
              <a:t>.css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282" y="3815536"/>
            <a:ext cx="462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004400"/>
                </a:solidFill>
                <a:latin typeface="Calibri"/>
                <a:cs typeface="Calibri"/>
              </a:rPr>
              <a:t>.py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1578863"/>
            <a:ext cx="4264660" cy="4218940"/>
          </a:xfrm>
          <a:custGeom>
            <a:avLst/>
            <a:gdLst/>
            <a:ahLst/>
            <a:cxnLst/>
            <a:rect l="l" t="t" r="r" b="b"/>
            <a:pathLst>
              <a:path w="4264660" h="4218940">
                <a:moveTo>
                  <a:pt x="2132076" y="0"/>
                </a:moveTo>
                <a:lnTo>
                  <a:pt x="2083811" y="529"/>
                </a:lnTo>
                <a:lnTo>
                  <a:pt x="2035808" y="2111"/>
                </a:lnTo>
                <a:lnTo>
                  <a:pt x="1988080" y="4734"/>
                </a:lnTo>
                <a:lnTo>
                  <a:pt x="1940636" y="8387"/>
                </a:lnTo>
                <a:lnTo>
                  <a:pt x="1893488" y="13058"/>
                </a:lnTo>
                <a:lnTo>
                  <a:pt x="1846648" y="18737"/>
                </a:lnTo>
                <a:lnTo>
                  <a:pt x="1800127" y="25412"/>
                </a:lnTo>
                <a:lnTo>
                  <a:pt x="1753935" y="33072"/>
                </a:lnTo>
                <a:lnTo>
                  <a:pt x="1708086" y="41706"/>
                </a:lnTo>
                <a:lnTo>
                  <a:pt x="1662588" y="51303"/>
                </a:lnTo>
                <a:lnTo>
                  <a:pt x="1617455" y="61851"/>
                </a:lnTo>
                <a:lnTo>
                  <a:pt x="1572697" y="73340"/>
                </a:lnTo>
                <a:lnTo>
                  <a:pt x="1528325" y="85759"/>
                </a:lnTo>
                <a:lnTo>
                  <a:pt x="1484351" y="99095"/>
                </a:lnTo>
                <a:lnTo>
                  <a:pt x="1440787" y="113338"/>
                </a:lnTo>
                <a:lnTo>
                  <a:pt x="1397642" y="128478"/>
                </a:lnTo>
                <a:lnTo>
                  <a:pt x="1354929" y="144501"/>
                </a:lnTo>
                <a:lnTo>
                  <a:pt x="1312659" y="161399"/>
                </a:lnTo>
                <a:lnTo>
                  <a:pt x="1270843" y="179158"/>
                </a:lnTo>
                <a:lnTo>
                  <a:pt x="1229493" y="197769"/>
                </a:lnTo>
                <a:lnTo>
                  <a:pt x="1188619" y="217220"/>
                </a:lnTo>
                <a:lnTo>
                  <a:pt x="1148234" y="237500"/>
                </a:lnTo>
                <a:lnTo>
                  <a:pt x="1108348" y="258597"/>
                </a:lnTo>
                <a:lnTo>
                  <a:pt x="1068972" y="280501"/>
                </a:lnTo>
                <a:lnTo>
                  <a:pt x="1030118" y="303200"/>
                </a:lnTo>
                <a:lnTo>
                  <a:pt x="991798" y="326683"/>
                </a:lnTo>
                <a:lnTo>
                  <a:pt x="954021" y="350939"/>
                </a:lnTo>
                <a:lnTo>
                  <a:pt x="916801" y="375957"/>
                </a:lnTo>
                <a:lnTo>
                  <a:pt x="880147" y="401726"/>
                </a:lnTo>
                <a:lnTo>
                  <a:pt x="844072" y="428234"/>
                </a:lnTo>
                <a:lnTo>
                  <a:pt x="808587" y="455470"/>
                </a:lnTo>
                <a:lnTo>
                  <a:pt x="773702" y="483424"/>
                </a:lnTo>
                <a:lnTo>
                  <a:pt x="739429" y="512084"/>
                </a:lnTo>
                <a:lnTo>
                  <a:pt x="705780" y="541438"/>
                </a:lnTo>
                <a:lnTo>
                  <a:pt x="672766" y="571476"/>
                </a:lnTo>
                <a:lnTo>
                  <a:pt x="640397" y="602187"/>
                </a:lnTo>
                <a:lnTo>
                  <a:pt x="608686" y="633559"/>
                </a:lnTo>
                <a:lnTo>
                  <a:pt x="577643" y="665581"/>
                </a:lnTo>
                <a:lnTo>
                  <a:pt x="547280" y="698242"/>
                </a:lnTo>
                <a:lnTo>
                  <a:pt x="517608" y="731531"/>
                </a:lnTo>
                <a:lnTo>
                  <a:pt x="488639" y="765437"/>
                </a:lnTo>
                <a:lnTo>
                  <a:pt x="460383" y="799948"/>
                </a:lnTo>
                <a:lnTo>
                  <a:pt x="432853" y="835054"/>
                </a:lnTo>
                <a:lnTo>
                  <a:pt x="406058" y="870743"/>
                </a:lnTo>
                <a:lnTo>
                  <a:pt x="380011" y="907004"/>
                </a:lnTo>
                <a:lnTo>
                  <a:pt x="354723" y="943825"/>
                </a:lnTo>
                <a:lnTo>
                  <a:pt x="330205" y="981197"/>
                </a:lnTo>
                <a:lnTo>
                  <a:pt x="306468" y="1019106"/>
                </a:lnTo>
                <a:lnTo>
                  <a:pt x="283524" y="1057544"/>
                </a:lnTo>
                <a:lnTo>
                  <a:pt x="261384" y="1096497"/>
                </a:lnTo>
                <a:lnTo>
                  <a:pt x="240059" y="1135955"/>
                </a:lnTo>
                <a:lnTo>
                  <a:pt x="219561" y="1175908"/>
                </a:lnTo>
                <a:lnTo>
                  <a:pt x="199900" y="1216343"/>
                </a:lnTo>
                <a:lnTo>
                  <a:pt x="181089" y="1257249"/>
                </a:lnTo>
                <a:lnTo>
                  <a:pt x="163138" y="1298616"/>
                </a:lnTo>
                <a:lnTo>
                  <a:pt x="146058" y="1340432"/>
                </a:lnTo>
                <a:lnTo>
                  <a:pt x="129862" y="1382686"/>
                </a:lnTo>
                <a:lnTo>
                  <a:pt x="114559" y="1425368"/>
                </a:lnTo>
                <a:lnTo>
                  <a:pt x="100162" y="1468464"/>
                </a:lnTo>
                <a:lnTo>
                  <a:pt x="86682" y="1511966"/>
                </a:lnTo>
                <a:lnTo>
                  <a:pt x="74130" y="1555860"/>
                </a:lnTo>
                <a:lnTo>
                  <a:pt x="62517" y="1600137"/>
                </a:lnTo>
                <a:lnTo>
                  <a:pt x="51855" y="1644785"/>
                </a:lnTo>
                <a:lnTo>
                  <a:pt x="42155" y="1689793"/>
                </a:lnTo>
                <a:lnTo>
                  <a:pt x="33428" y="1735149"/>
                </a:lnTo>
                <a:lnTo>
                  <a:pt x="25685" y="1780843"/>
                </a:lnTo>
                <a:lnTo>
                  <a:pt x="18938" y="1826864"/>
                </a:lnTo>
                <a:lnTo>
                  <a:pt x="13198" y="1873200"/>
                </a:lnTo>
                <a:lnTo>
                  <a:pt x="8477" y="1919839"/>
                </a:lnTo>
                <a:lnTo>
                  <a:pt x="4785" y="1966772"/>
                </a:lnTo>
                <a:lnTo>
                  <a:pt x="2134" y="2013986"/>
                </a:lnTo>
                <a:lnTo>
                  <a:pt x="535" y="2061471"/>
                </a:lnTo>
                <a:lnTo>
                  <a:pt x="0" y="2109216"/>
                </a:lnTo>
                <a:lnTo>
                  <a:pt x="535" y="2156960"/>
                </a:lnTo>
                <a:lnTo>
                  <a:pt x="2134" y="2204445"/>
                </a:lnTo>
                <a:lnTo>
                  <a:pt x="4785" y="2251659"/>
                </a:lnTo>
                <a:lnTo>
                  <a:pt x="8477" y="2298592"/>
                </a:lnTo>
                <a:lnTo>
                  <a:pt x="13198" y="2345231"/>
                </a:lnTo>
                <a:lnTo>
                  <a:pt x="18938" y="2391567"/>
                </a:lnTo>
                <a:lnTo>
                  <a:pt x="25685" y="2437588"/>
                </a:lnTo>
                <a:lnTo>
                  <a:pt x="33428" y="2483282"/>
                </a:lnTo>
                <a:lnTo>
                  <a:pt x="42155" y="2528638"/>
                </a:lnTo>
                <a:lnTo>
                  <a:pt x="51855" y="2573646"/>
                </a:lnTo>
                <a:lnTo>
                  <a:pt x="62517" y="2618294"/>
                </a:lnTo>
                <a:lnTo>
                  <a:pt x="74130" y="2662571"/>
                </a:lnTo>
                <a:lnTo>
                  <a:pt x="86682" y="2706465"/>
                </a:lnTo>
                <a:lnTo>
                  <a:pt x="100162" y="2749967"/>
                </a:lnTo>
                <a:lnTo>
                  <a:pt x="114559" y="2793063"/>
                </a:lnTo>
                <a:lnTo>
                  <a:pt x="129862" y="2835745"/>
                </a:lnTo>
                <a:lnTo>
                  <a:pt x="146058" y="2877999"/>
                </a:lnTo>
                <a:lnTo>
                  <a:pt x="163138" y="2919815"/>
                </a:lnTo>
                <a:lnTo>
                  <a:pt x="181089" y="2961182"/>
                </a:lnTo>
                <a:lnTo>
                  <a:pt x="199900" y="3002088"/>
                </a:lnTo>
                <a:lnTo>
                  <a:pt x="219561" y="3042523"/>
                </a:lnTo>
                <a:lnTo>
                  <a:pt x="240059" y="3082476"/>
                </a:lnTo>
                <a:lnTo>
                  <a:pt x="261384" y="3121934"/>
                </a:lnTo>
                <a:lnTo>
                  <a:pt x="283524" y="3160887"/>
                </a:lnTo>
                <a:lnTo>
                  <a:pt x="306468" y="3199325"/>
                </a:lnTo>
                <a:lnTo>
                  <a:pt x="330205" y="3237234"/>
                </a:lnTo>
                <a:lnTo>
                  <a:pt x="354723" y="3274606"/>
                </a:lnTo>
                <a:lnTo>
                  <a:pt x="380011" y="3311427"/>
                </a:lnTo>
                <a:lnTo>
                  <a:pt x="406058" y="3347688"/>
                </a:lnTo>
                <a:lnTo>
                  <a:pt x="432853" y="3383377"/>
                </a:lnTo>
                <a:lnTo>
                  <a:pt x="460383" y="3418483"/>
                </a:lnTo>
                <a:lnTo>
                  <a:pt x="488639" y="3452994"/>
                </a:lnTo>
                <a:lnTo>
                  <a:pt x="517608" y="3486900"/>
                </a:lnTo>
                <a:lnTo>
                  <a:pt x="547280" y="3520189"/>
                </a:lnTo>
                <a:lnTo>
                  <a:pt x="577643" y="3552850"/>
                </a:lnTo>
                <a:lnTo>
                  <a:pt x="608686" y="3584872"/>
                </a:lnTo>
                <a:lnTo>
                  <a:pt x="640397" y="3616244"/>
                </a:lnTo>
                <a:lnTo>
                  <a:pt x="672766" y="3646955"/>
                </a:lnTo>
                <a:lnTo>
                  <a:pt x="705780" y="3676993"/>
                </a:lnTo>
                <a:lnTo>
                  <a:pt x="739429" y="3706347"/>
                </a:lnTo>
                <a:lnTo>
                  <a:pt x="773702" y="3735007"/>
                </a:lnTo>
                <a:lnTo>
                  <a:pt x="808587" y="3762961"/>
                </a:lnTo>
                <a:lnTo>
                  <a:pt x="844072" y="3790197"/>
                </a:lnTo>
                <a:lnTo>
                  <a:pt x="880147" y="3816705"/>
                </a:lnTo>
                <a:lnTo>
                  <a:pt x="916801" y="3842474"/>
                </a:lnTo>
                <a:lnTo>
                  <a:pt x="954021" y="3867492"/>
                </a:lnTo>
                <a:lnTo>
                  <a:pt x="991798" y="3891748"/>
                </a:lnTo>
                <a:lnTo>
                  <a:pt x="1030118" y="3915231"/>
                </a:lnTo>
                <a:lnTo>
                  <a:pt x="1068972" y="3937930"/>
                </a:lnTo>
                <a:lnTo>
                  <a:pt x="1108348" y="3959834"/>
                </a:lnTo>
                <a:lnTo>
                  <a:pt x="1148234" y="3980931"/>
                </a:lnTo>
                <a:lnTo>
                  <a:pt x="1188619" y="4001211"/>
                </a:lnTo>
                <a:lnTo>
                  <a:pt x="1229493" y="4020662"/>
                </a:lnTo>
                <a:lnTo>
                  <a:pt x="1270843" y="4039273"/>
                </a:lnTo>
                <a:lnTo>
                  <a:pt x="1312659" y="4057032"/>
                </a:lnTo>
                <a:lnTo>
                  <a:pt x="1354929" y="4073930"/>
                </a:lnTo>
                <a:lnTo>
                  <a:pt x="1397642" y="4089953"/>
                </a:lnTo>
                <a:lnTo>
                  <a:pt x="1440787" y="4105093"/>
                </a:lnTo>
                <a:lnTo>
                  <a:pt x="1484351" y="4119336"/>
                </a:lnTo>
                <a:lnTo>
                  <a:pt x="1528325" y="4132672"/>
                </a:lnTo>
                <a:lnTo>
                  <a:pt x="1572697" y="4145091"/>
                </a:lnTo>
                <a:lnTo>
                  <a:pt x="1617455" y="4156580"/>
                </a:lnTo>
                <a:lnTo>
                  <a:pt x="1662588" y="4167128"/>
                </a:lnTo>
                <a:lnTo>
                  <a:pt x="1708086" y="4176725"/>
                </a:lnTo>
                <a:lnTo>
                  <a:pt x="1753935" y="4185359"/>
                </a:lnTo>
                <a:lnTo>
                  <a:pt x="1800127" y="4193019"/>
                </a:lnTo>
                <a:lnTo>
                  <a:pt x="1846648" y="4199694"/>
                </a:lnTo>
                <a:lnTo>
                  <a:pt x="1893488" y="4205373"/>
                </a:lnTo>
                <a:lnTo>
                  <a:pt x="1940636" y="4210044"/>
                </a:lnTo>
                <a:lnTo>
                  <a:pt x="1988080" y="4213697"/>
                </a:lnTo>
                <a:lnTo>
                  <a:pt x="2035808" y="4216320"/>
                </a:lnTo>
                <a:lnTo>
                  <a:pt x="2083811" y="4217902"/>
                </a:lnTo>
                <a:lnTo>
                  <a:pt x="2132076" y="4218432"/>
                </a:lnTo>
                <a:lnTo>
                  <a:pt x="2180340" y="4217902"/>
                </a:lnTo>
                <a:lnTo>
                  <a:pt x="2228343" y="4216320"/>
                </a:lnTo>
                <a:lnTo>
                  <a:pt x="2276071" y="4213697"/>
                </a:lnTo>
                <a:lnTo>
                  <a:pt x="2323515" y="4210044"/>
                </a:lnTo>
                <a:lnTo>
                  <a:pt x="2370663" y="4205373"/>
                </a:lnTo>
                <a:lnTo>
                  <a:pt x="2417503" y="4199694"/>
                </a:lnTo>
                <a:lnTo>
                  <a:pt x="2464024" y="4193019"/>
                </a:lnTo>
                <a:lnTo>
                  <a:pt x="2510216" y="4185359"/>
                </a:lnTo>
                <a:lnTo>
                  <a:pt x="2556065" y="4176725"/>
                </a:lnTo>
                <a:lnTo>
                  <a:pt x="2601563" y="4167128"/>
                </a:lnTo>
                <a:lnTo>
                  <a:pt x="2646696" y="4156580"/>
                </a:lnTo>
                <a:lnTo>
                  <a:pt x="2691454" y="4145091"/>
                </a:lnTo>
                <a:lnTo>
                  <a:pt x="2735826" y="4132672"/>
                </a:lnTo>
                <a:lnTo>
                  <a:pt x="2779800" y="4119336"/>
                </a:lnTo>
                <a:lnTo>
                  <a:pt x="2823364" y="4105093"/>
                </a:lnTo>
                <a:lnTo>
                  <a:pt x="2866509" y="4089953"/>
                </a:lnTo>
                <a:lnTo>
                  <a:pt x="2909222" y="4073930"/>
                </a:lnTo>
                <a:lnTo>
                  <a:pt x="2951492" y="4057032"/>
                </a:lnTo>
                <a:lnTo>
                  <a:pt x="2993308" y="4039273"/>
                </a:lnTo>
                <a:lnTo>
                  <a:pt x="3034658" y="4020662"/>
                </a:lnTo>
                <a:lnTo>
                  <a:pt x="3075532" y="4001211"/>
                </a:lnTo>
                <a:lnTo>
                  <a:pt x="3115917" y="3980931"/>
                </a:lnTo>
                <a:lnTo>
                  <a:pt x="3155803" y="3959834"/>
                </a:lnTo>
                <a:lnTo>
                  <a:pt x="3195179" y="3937930"/>
                </a:lnTo>
                <a:lnTo>
                  <a:pt x="3234033" y="3915231"/>
                </a:lnTo>
                <a:lnTo>
                  <a:pt x="3272353" y="3891748"/>
                </a:lnTo>
                <a:lnTo>
                  <a:pt x="3310130" y="3867492"/>
                </a:lnTo>
                <a:lnTo>
                  <a:pt x="3347350" y="3842474"/>
                </a:lnTo>
                <a:lnTo>
                  <a:pt x="3384004" y="3816705"/>
                </a:lnTo>
                <a:lnTo>
                  <a:pt x="3420079" y="3790197"/>
                </a:lnTo>
                <a:lnTo>
                  <a:pt x="3455564" y="3762961"/>
                </a:lnTo>
                <a:lnTo>
                  <a:pt x="3490449" y="3735007"/>
                </a:lnTo>
                <a:lnTo>
                  <a:pt x="3524722" y="3706347"/>
                </a:lnTo>
                <a:lnTo>
                  <a:pt x="3558371" y="3676993"/>
                </a:lnTo>
                <a:lnTo>
                  <a:pt x="3591385" y="3646955"/>
                </a:lnTo>
                <a:lnTo>
                  <a:pt x="3623754" y="3616244"/>
                </a:lnTo>
                <a:lnTo>
                  <a:pt x="3655465" y="3584872"/>
                </a:lnTo>
                <a:lnTo>
                  <a:pt x="3686508" y="3552850"/>
                </a:lnTo>
                <a:lnTo>
                  <a:pt x="3716871" y="3520189"/>
                </a:lnTo>
                <a:lnTo>
                  <a:pt x="3746543" y="3486900"/>
                </a:lnTo>
                <a:lnTo>
                  <a:pt x="3775512" y="3452994"/>
                </a:lnTo>
                <a:lnTo>
                  <a:pt x="3803768" y="3418483"/>
                </a:lnTo>
                <a:lnTo>
                  <a:pt x="3831298" y="3383377"/>
                </a:lnTo>
                <a:lnTo>
                  <a:pt x="3858093" y="3347688"/>
                </a:lnTo>
                <a:lnTo>
                  <a:pt x="3884140" y="3311427"/>
                </a:lnTo>
                <a:lnTo>
                  <a:pt x="3909428" y="3274606"/>
                </a:lnTo>
                <a:lnTo>
                  <a:pt x="3933946" y="3237234"/>
                </a:lnTo>
                <a:lnTo>
                  <a:pt x="3957683" y="3199325"/>
                </a:lnTo>
                <a:lnTo>
                  <a:pt x="3980627" y="3160887"/>
                </a:lnTo>
                <a:lnTo>
                  <a:pt x="4002767" y="3121934"/>
                </a:lnTo>
                <a:lnTo>
                  <a:pt x="4024092" y="3082476"/>
                </a:lnTo>
                <a:lnTo>
                  <a:pt x="4044590" y="3042523"/>
                </a:lnTo>
                <a:lnTo>
                  <a:pt x="4064251" y="3002088"/>
                </a:lnTo>
                <a:lnTo>
                  <a:pt x="4083062" y="2961182"/>
                </a:lnTo>
                <a:lnTo>
                  <a:pt x="4101013" y="2919815"/>
                </a:lnTo>
                <a:lnTo>
                  <a:pt x="4118093" y="2877999"/>
                </a:lnTo>
                <a:lnTo>
                  <a:pt x="4134289" y="2835745"/>
                </a:lnTo>
                <a:lnTo>
                  <a:pt x="4149592" y="2793063"/>
                </a:lnTo>
                <a:lnTo>
                  <a:pt x="4163989" y="2749967"/>
                </a:lnTo>
                <a:lnTo>
                  <a:pt x="4177469" y="2706465"/>
                </a:lnTo>
                <a:lnTo>
                  <a:pt x="4190021" y="2662571"/>
                </a:lnTo>
                <a:lnTo>
                  <a:pt x="4201634" y="2618294"/>
                </a:lnTo>
                <a:lnTo>
                  <a:pt x="4212296" y="2573646"/>
                </a:lnTo>
                <a:lnTo>
                  <a:pt x="4221996" y="2528638"/>
                </a:lnTo>
                <a:lnTo>
                  <a:pt x="4230723" y="2483282"/>
                </a:lnTo>
                <a:lnTo>
                  <a:pt x="4238466" y="2437588"/>
                </a:lnTo>
                <a:lnTo>
                  <a:pt x="4245213" y="2391567"/>
                </a:lnTo>
                <a:lnTo>
                  <a:pt x="4250953" y="2345231"/>
                </a:lnTo>
                <a:lnTo>
                  <a:pt x="4255674" y="2298592"/>
                </a:lnTo>
                <a:lnTo>
                  <a:pt x="4259366" y="2251659"/>
                </a:lnTo>
                <a:lnTo>
                  <a:pt x="4262017" y="2204445"/>
                </a:lnTo>
                <a:lnTo>
                  <a:pt x="4263616" y="2156960"/>
                </a:lnTo>
                <a:lnTo>
                  <a:pt x="4264152" y="2109216"/>
                </a:lnTo>
                <a:lnTo>
                  <a:pt x="4263616" y="2061471"/>
                </a:lnTo>
                <a:lnTo>
                  <a:pt x="4262017" y="2013986"/>
                </a:lnTo>
                <a:lnTo>
                  <a:pt x="4259366" y="1966772"/>
                </a:lnTo>
                <a:lnTo>
                  <a:pt x="4255674" y="1919839"/>
                </a:lnTo>
                <a:lnTo>
                  <a:pt x="4250953" y="1873200"/>
                </a:lnTo>
                <a:lnTo>
                  <a:pt x="4245213" y="1826864"/>
                </a:lnTo>
                <a:lnTo>
                  <a:pt x="4238466" y="1780843"/>
                </a:lnTo>
                <a:lnTo>
                  <a:pt x="4230723" y="1735149"/>
                </a:lnTo>
                <a:lnTo>
                  <a:pt x="4221996" y="1689793"/>
                </a:lnTo>
                <a:lnTo>
                  <a:pt x="4212296" y="1644785"/>
                </a:lnTo>
                <a:lnTo>
                  <a:pt x="4201634" y="1600137"/>
                </a:lnTo>
                <a:lnTo>
                  <a:pt x="4190021" y="1555860"/>
                </a:lnTo>
                <a:lnTo>
                  <a:pt x="4177469" y="1511966"/>
                </a:lnTo>
                <a:lnTo>
                  <a:pt x="4163989" y="1468464"/>
                </a:lnTo>
                <a:lnTo>
                  <a:pt x="4149592" y="1425368"/>
                </a:lnTo>
                <a:lnTo>
                  <a:pt x="4134289" y="1382686"/>
                </a:lnTo>
                <a:lnTo>
                  <a:pt x="4118093" y="1340432"/>
                </a:lnTo>
                <a:lnTo>
                  <a:pt x="4101013" y="1298616"/>
                </a:lnTo>
                <a:lnTo>
                  <a:pt x="4083062" y="1257249"/>
                </a:lnTo>
                <a:lnTo>
                  <a:pt x="4064251" y="1216343"/>
                </a:lnTo>
                <a:lnTo>
                  <a:pt x="4044590" y="1175908"/>
                </a:lnTo>
                <a:lnTo>
                  <a:pt x="4024092" y="1135955"/>
                </a:lnTo>
                <a:lnTo>
                  <a:pt x="4002767" y="1096497"/>
                </a:lnTo>
                <a:lnTo>
                  <a:pt x="3980627" y="1057544"/>
                </a:lnTo>
                <a:lnTo>
                  <a:pt x="3957683" y="1019106"/>
                </a:lnTo>
                <a:lnTo>
                  <a:pt x="3933946" y="981197"/>
                </a:lnTo>
                <a:lnTo>
                  <a:pt x="3909428" y="943825"/>
                </a:lnTo>
                <a:lnTo>
                  <a:pt x="3884140" y="907004"/>
                </a:lnTo>
                <a:lnTo>
                  <a:pt x="3858093" y="870743"/>
                </a:lnTo>
                <a:lnTo>
                  <a:pt x="3831298" y="835054"/>
                </a:lnTo>
                <a:lnTo>
                  <a:pt x="3803768" y="799948"/>
                </a:lnTo>
                <a:lnTo>
                  <a:pt x="3775512" y="765437"/>
                </a:lnTo>
                <a:lnTo>
                  <a:pt x="3746543" y="731531"/>
                </a:lnTo>
                <a:lnTo>
                  <a:pt x="3716871" y="698242"/>
                </a:lnTo>
                <a:lnTo>
                  <a:pt x="3686508" y="665581"/>
                </a:lnTo>
                <a:lnTo>
                  <a:pt x="3655465" y="633559"/>
                </a:lnTo>
                <a:lnTo>
                  <a:pt x="3623754" y="602187"/>
                </a:lnTo>
                <a:lnTo>
                  <a:pt x="3591385" y="571476"/>
                </a:lnTo>
                <a:lnTo>
                  <a:pt x="3558371" y="541438"/>
                </a:lnTo>
                <a:lnTo>
                  <a:pt x="3524722" y="512084"/>
                </a:lnTo>
                <a:lnTo>
                  <a:pt x="3490449" y="483424"/>
                </a:lnTo>
                <a:lnTo>
                  <a:pt x="3455564" y="455470"/>
                </a:lnTo>
                <a:lnTo>
                  <a:pt x="3420079" y="428234"/>
                </a:lnTo>
                <a:lnTo>
                  <a:pt x="3384004" y="401726"/>
                </a:lnTo>
                <a:lnTo>
                  <a:pt x="3347350" y="375957"/>
                </a:lnTo>
                <a:lnTo>
                  <a:pt x="3310130" y="350939"/>
                </a:lnTo>
                <a:lnTo>
                  <a:pt x="3272353" y="326683"/>
                </a:lnTo>
                <a:lnTo>
                  <a:pt x="3234033" y="303200"/>
                </a:lnTo>
                <a:lnTo>
                  <a:pt x="3195179" y="280501"/>
                </a:lnTo>
                <a:lnTo>
                  <a:pt x="3155803" y="258597"/>
                </a:lnTo>
                <a:lnTo>
                  <a:pt x="3115917" y="237500"/>
                </a:lnTo>
                <a:lnTo>
                  <a:pt x="3075532" y="217220"/>
                </a:lnTo>
                <a:lnTo>
                  <a:pt x="3034658" y="197769"/>
                </a:lnTo>
                <a:lnTo>
                  <a:pt x="2993308" y="179158"/>
                </a:lnTo>
                <a:lnTo>
                  <a:pt x="2951492" y="161399"/>
                </a:lnTo>
                <a:lnTo>
                  <a:pt x="2909222" y="144501"/>
                </a:lnTo>
                <a:lnTo>
                  <a:pt x="2866509" y="128478"/>
                </a:lnTo>
                <a:lnTo>
                  <a:pt x="2823364" y="113338"/>
                </a:lnTo>
                <a:lnTo>
                  <a:pt x="2779800" y="99095"/>
                </a:lnTo>
                <a:lnTo>
                  <a:pt x="2735826" y="85759"/>
                </a:lnTo>
                <a:lnTo>
                  <a:pt x="2691454" y="73340"/>
                </a:lnTo>
                <a:lnTo>
                  <a:pt x="2646696" y="61851"/>
                </a:lnTo>
                <a:lnTo>
                  <a:pt x="2601563" y="51303"/>
                </a:lnTo>
                <a:lnTo>
                  <a:pt x="2556065" y="41706"/>
                </a:lnTo>
                <a:lnTo>
                  <a:pt x="2510216" y="33072"/>
                </a:lnTo>
                <a:lnTo>
                  <a:pt x="2464024" y="25412"/>
                </a:lnTo>
                <a:lnTo>
                  <a:pt x="2417503" y="18737"/>
                </a:lnTo>
                <a:lnTo>
                  <a:pt x="2370663" y="13058"/>
                </a:lnTo>
                <a:lnTo>
                  <a:pt x="2323515" y="8387"/>
                </a:lnTo>
                <a:lnTo>
                  <a:pt x="2276071" y="4734"/>
                </a:lnTo>
                <a:lnTo>
                  <a:pt x="2228343" y="2111"/>
                </a:lnTo>
                <a:lnTo>
                  <a:pt x="2180340" y="529"/>
                </a:lnTo>
                <a:lnTo>
                  <a:pt x="21320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79" y="1563623"/>
            <a:ext cx="4267200" cy="4215765"/>
          </a:xfrm>
          <a:custGeom>
            <a:avLst/>
            <a:gdLst/>
            <a:ahLst/>
            <a:cxnLst/>
            <a:rect l="l" t="t" r="r" b="b"/>
            <a:pathLst>
              <a:path w="4267200" h="4215765">
                <a:moveTo>
                  <a:pt x="2133600" y="0"/>
                </a:moveTo>
                <a:lnTo>
                  <a:pt x="2085303" y="529"/>
                </a:lnTo>
                <a:lnTo>
                  <a:pt x="2037270" y="2109"/>
                </a:lnTo>
                <a:lnTo>
                  <a:pt x="1989510" y="4730"/>
                </a:lnTo>
                <a:lnTo>
                  <a:pt x="1942035" y="8380"/>
                </a:lnTo>
                <a:lnTo>
                  <a:pt x="1894856" y="13047"/>
                </a:lnTo>
                <a:lnTo>
                  <a:pt x="1847985" y="18722"/>
                </a:lnTo>
                <a:lnTo>
                  <a:pt x="1801432" y="25391"/>
                </a:lnTo>
                <a:lnTo>
                  <a:pt x="1755210" y="33045"/>
                </a:lnTo>
                <a:lnTo>
                  <a:pt x="1709329" y="41673"/>
                </a:lnTo>
                <a:lnTo>
                  <a:pt x="1663801" y="51262"/>
                </a:lnTo>
                <a:lnTo>
                  <a:pt x="1618637" y="61802"/>
                </a:lnTo>
                <a:lnTo>
                  <a:pt x="1573849" y="73282"/>
                </a:lnTo>
                <a:lnTo>
                  <a:pt x="1529446" y="85690"/>
                </a:lnTo>
                <a:lnTo>
                  <a:pt x="1485442" y="99016"/>
                </a:lnTo>
                <a:lnTo>
                  <a:pt x="1441847" y="113249"/>
                </a:lnTo>
                <a:lnTo>
                  <a:pt x="1398673" y="128376"/>
                </a:lnTo>
                <a:lnTo>
                  <a:pt x="1355930" y="144387"/>
                </a:lnTo>
                <a:lnTo>
                  <a:pt x="1313631" y="161271"/>
                </a:lnTo>
                <a:lnTo>
                  <a:pt x="1271786" y="179017"/>
                </a:lnTo>
                <a:lnTo>
                  <a:pt x="1230406" y="197613"/>
                </a:lnTo>
                <a:lnTo>
                  <a:pt x="1189504" y="217049"/>
                </a:lnTo>
                <a:lnTo>
                  <a:pt x="1149090" y="237313"/>
                </a:lnTo>
                <a:lnTo>
                  <a:pt x="1109175" y="258394"/>
                </a:lnTo>
                <a:lnTo>
                  <a:pt x="1069771" y="280281"/>
                </a:lnTo>
                <a:lnTo>
                  <a:pt x="1030890" y="302962"/>
                </a:lnTo>
                <a:lnTo>
                  <a:pt x="992542" y="326427"/>
                </a:lnTo>
                <a:lnTo>
                  <a:pt x="954738" y="350665"/>
                </a:lnTo>
                <a:lnTo>
                  <a:pt x="917491" y="375664"/>
                </a:lnTo>
                <a:lnTo>
                  <a:pt x="880811" y="401413"/>
                </a:lnTo>
                <a:lnTo>
                  <a:pt x="844710" y="427901"/>
                </a:lnTo>
                <a:lnTo>
                  <a:pt x="809198" y="455116"/>
                </a:lnTo>
                <a:lnTo>
                  <a:pt x="774288" y="483049"/>
                </a:lnTo>
                <a:lnTo>
                  <a:pt x="739990" y="511687"/>
                </a:lnTo>
                <a:lnTo>
                  <a:pt x="706316" y="541019"/>
                </a:lnTo>
                <a:lnTo>
                  <a:pt x="673277" y="571035"/>
                </a:lnTo>
                <a:lnTo>
                  <a:pt x="640885" y="601722"/>
                </a:lnTo>
                <a:lnTo>
                  <a:pt x="609150" y="633071"/>
                </a:lnTo>
                <a:lnTo>
                  <a:pt x="578085" y="665069"/>
                </a:lnTo>
                <a:lnTo>
                  <a:pt x="547699" y="697706"/>
                </a:lnTo>
                <a:lnTo>
                  <a:pt x="518005" y="730970"/>
                </a:lnTo>
                <a:lnTo>
                  <a:pt x="489014" y="764851"/>
                </a:lnTo>
                <a:lnTo>
                  <a:pt x="460737" y="799337"/>
                </a:lnTo>
                <a:lnTo>
                  <a:pt x="433186" y="834417"/>
                </a:lnTo>
                <a:lnTo>
                  <a:pt x="406371" y="870079"/>
                </a:lnTo>
                <a:lnTo>
                  <a:pt x="380304" y="906313"/>
                </a:lnTo>
                <a:lnTo>
                  <a:pt x="354997" y="943108"/>
                </a:lnTo>
                <a:lnTo>
                  <a:pt x="330461" y="980452"/>
                </a:lnTo>
                <a:lnTo>
                  <a:pt x="306706" y="1018335"/>
                </a:lnTo>
                <a:lnTo>
                  <a:pt x="283744" y="1056744"/>
                </a:lnTo>
                <a:lnTo>
                  <a:pt x="261587" y="1095669"/>
                </a:lnTo>
                <a:lnTo>
                  <a:pt x="240246" y="1135100"/>
                </a:lnTo>
                <a:lnTo>
                  <a:pt x="219732" y="1175023"/>
                </a:lnTo>
                <a:lnTo>
                  <a:pt x="200056" y="1215429"/>
                </a:lnTo>
                <a:lnTo>
                  <a:pt x="181230" y="1256307"/>
                </a:lnTo>
                <a:lnTo>
                  <a:pt x="163265" y="1297644"/>
                </a:lnTo>
                <a:lnTo>
                  <a:pt x="146173" y="1339431"/>
                </a:lnTo>
                <a:lnTo>
                  <a:pt x="129963" y="1381655"/>
                </a:lnTo>
                <a:lnTo>
                  <a:pt x="114649" y="1424307"/>
                </a:lnTo>
                <a:lnTo>
                  <a:pt x="100241" y="1467373"/>
                </a:lnTo>
                <a:lnTo>
                  <a:pt x="86750" y="1510844"/>
                </a:lnTo>
                <a:lnTo>
                  <a:pt x="74188" y="1554709"/>
                </a:lnTo>
                <a:lnTo>
                  <a:pt x="62567" y="1598955"/>
                </a:lnTo>
                <a:lnTo>
                  <a:pt x="51896" y="1643572"/>
                </a:lnTo>
                <a:lnTo>
                  <a:pt x="42188" y="1688549"/>
                </a:lnTo>
                <a:lnTo>
                  <a:pt x="33454" y="1733875"/>
                </a:lnTo>
                <a:lnTo>
                  <a:pt x="25706" y="1779538"/>
                </a:lnTo>
                <a:lnTo>
                  <a:pt x="18953" y="1825527"/>
                </a:lnTo>
                <a:lnTo>
                  <a:pt x="13209" y="1871832"/>
                </a:lnTo>
                <a:lnTo>
                  <a:pt x="8484" y="1918440"/>
                </a:lnTo>
                <a:lnTo>
                  <a:pt x="4789" y="1965342"/>
                </a:lnTo>
                <a:lnTo>
                  <a:pt x="2136" y="2012525"/>
                </a:lnTo>
                <a:lnTo>
                  <a:pt x="535" y="2059978"/>
                </a:lnTo>
                <a:lnTo>
                  <a:pt x="0" y="2107692"/>
                </a:lnTo>
                <a:lnTo>
                  <a:pt x="535" y="2155405"/>
                </a:lnTo>
                <a:lnTo>
                  <a:pt x="2136" y="2202858"/>
                </a:lnTo>
                <a:lnTo>
                  <a:pt x="4789" y="2250041"/>
                </a:lnTo>
                <a:lnTo>
                  <a:pt x="8484" y="2296943"/>
                </a:lnTo>
                <a:lnTo>
                  <a:pt x="13209" y="2343551"/>
                </a:lnTo>
                <a:lnTo>
                  <a:pt x="18953" y="2389856"/>
                </a:lnTo>
                <a:lnTo>
                  <a:pt x="25706" y="2435845"/>
                </a:lnTo>
                <a:lnTo>
                  <a:pt x="33454" y="2481508"/>
                </a:lnTo>
                <a:lnTo>
                  <a:pt x="42188" y="2526834"/>
                </a:lnTo>
                <a:lnTo>
                  <a:pt x="51896" y="2571811"/>
                </a:lnTo>
                <a:lnTo>
                  <a:pt x="62567" y="2616428"/>
                </a:lnTo>
                <a:lnTo>
                  <a:pt x="74188" y="2660674"/>
                </a:lnTo>
                <a:lnTo>
                  <a:pt x="86750" y="2704539"/>
                </a:lnTo>
                <a:lnTo>
                  <a:pt x="100241" y="2748010"/>
                </a:lnTo>
                <a:lnTo>
                  <a:pt x="114649" y="2791076"/>
                </a:lnTo>
                <a:lnTo>
                  <a:pt x="129963" y="2833728"/>
                </a:lnTo>
                <a:lnTo>
                  <a:pt x="146173" y="2875952"/>
                </a:lnTo>
                <a:lnTo>
                  <a:pt x="163265" y="2917739"/>
                </a:lnTo>
                <a:lnTo>
                  <a:pt x="181230" y="2959076"/>
                </a:lnTo>
                <a:lnTo>
                  <a:pt x="200056" y="2999954"/>
                </a:lnTo>
                <a:lnTo>
                  <a:pt x="219732" y="3040360"/>
                </a:lnTo>
                <a:lnTo>
                  <a:pt x="240246" y="3080283"/>
                </a:lnTo>
                <a:lnTo>
                  <a:pt x="261587" y="3119714"/>
                </a:lnTo>
                <a:lnTo>
                  <a:pt x="283744" y="3158639"/>
                </a:lnTo>
                <a:lnTo>
                  <a:pt x="306706" y="3197048"/>
                </a:lnTo>
                <a:lnTo>
                  <a:pt x="330461" y="3234931"/>
                </a:lnTo>
                <a:lnTo>
                  <a:pt x="354997" y="3272275"/>
                </a:lnTo>
                <a:lnTo>
                  <a:pt x="380304" y="3309070"/>
                </a:lnTo>
                <a:lnTo>
                  <a:pt x="406371" y="3345304"/>
                </a:lnTo>
                <a:lnTo>
                  <a:pt x="433186" y="3380966"/>
                </a:lnTo>
                <a:lnTo>
                  <a:pt x="460737" y="3416046"/>
                </a:lnTo>
                <a:lnTo>
                  <a:pt x="489014" y="3450532"/>
                </a:lnTo>
                <a:lnTo>
                  <a:pt x="518005" y="3484413"/>
                </a:lnTo>
                <a:lnTo>
                  <a:pt x="547699" y="3517677"/>
                </a:lnTo>
                <a:lnTo>
                  <a:pt x="578085" y="3550314"/>
                </a:lnTo>
                <a:lnTo>
                  <a:pt x="609150" y="3582312"/>
                </a:lnTo>
                <a:lnTo>
                  <a:pt x="640885" y="3613661"/>
                </a:lnTo>
                <a:lnTo>
                  <a:pt x="673277" y="3644348"/>
                </a:lnTo>
                <a:lnTo>
                  <a:pt x="706316" y="3674364"/>
                </a:lnTo>
                <a:lnTo>
                  <a:pt x="739990" y="3703696"/>
                </a:lnTo>
                <a:lnTo>
                  <a:pt x="774288" y="3732334"/>
                </a:lnTo>
                <a:lnTo>
                  <a:pt x="809198" y="3760267"/>
                </a:lnTo>
                <a:lnTo>
                  <a:pt x="844710" y="3787482"/>
                </a:lnTo>
                <a:lnTo>
                  <a:pt x="880811" y="3813970"/>
                </a:lnTo>
                <a:lnTo>
                  <a:pt x="917491" y="3839719"/>
                </a:lnTo>
                <a:lnTo>
                  <a:pt x="954738" y="3864718"/>
                </a:lnTo>
                <a:lnTo>
                  <a:pt x="992542" y="3888956"/>
                </a:lnTo>
                <a:lnTo>
                  <a:pt x="1030890" y="3912421"/>
                </a:lnTo>
                <a:lnTo>
                  <a:pt x="1069771" y="3935102"/>
                </a:lnTo>
                <a:lnTo>
                  <a:pt x="1109175" y="3956989"/>
                </a:lnTo>
                <a:lnTo>
                  <a:pt x="1149090" y="3978070"/>
                </a:lnTo>
                <a:lnTo>
                  <a:pt x="1189504" y="3998334"/>
                </a:lnTo>
                <a:lnTo>
                  <a:pt x="1230406" y="4017770"/>
                </a:lnTo>
                <a:lnTo>
                  <a:pt x="1271786" y="4036366"/>
                </a:lnTo>
                <a:lnTo>
                  <a:pt x="1313631" y="4054112"/>
                </a:lnTo>
                <a:lnTo>
                  <a:pt x="1355930" y="4070996"/>
                </a:lnTo>
                <a:lnTo>
                  <a:pt x="1398673" y="4087007"/>
                </a:lnTo>
                <a:lnTo>
                  <a:pt x="1441847" y="4102134"/>
                </a:lnTo>
                <a:lnTo>
                  <a:pt x="1485442" y="4116367"/>
                </a:lnTo>
                <a:lnTo>
                  <a:pt x="1529446" y="4129693"/>
                </a:lnTo>
                <a:lnTo>
                  <a:pt x="1573849" y="4142101"/>
                </a:lnTo>
                <a:lnTo>
                  <a:pt x="1618637" y="4153581"/>
                </a:lnTo>
                <a:lnTo>
                  <a:pt x="1663801" y="4164121"/>
                </a:lnTo>
                <a:lnTo>
                  <a:pt x="1709329" y="4173710"/>
                </a:lnTo>
                <a:lnTo>
                  <a:pt x="1755210" y="4182338"/>
                </a:lnTo>
                <a:lnTo>
                  <a:pt x="1801432" y="4189992"/>
                </a:lnTo>
                <a:lnTo>
                  <a:pt x="1847985" y="4196661"/>
                </a:lnTo>
                <a:lnTo>
                  <a:pt x="1894856" y="4202336"/>
                </a:lnTo>
                <a:lnTo>
                  <a:pt x="1942035" y="4207003"/>
                </a:lnTo>
                <a:lnTo>
                  <a:pt x="1989510" y="4210653"/>
                </a:lnTo>
                <a:lnTo>
                  <a:pt x="2037270" y="4213274"/>
                </a:lnTo>
                <a:lnTo>
                  <a:pt x="2085303" y="4214854"/>
                </a:lnTo>
                <a:lnTo>
                  <a:pt x="2133600" y="4215384"/>
                </a:lnTo>
                <a:lnTo>
                  <a:pt x="2181896" y="4214854"/>
                </a:lnTo>
                <a:lnTo>
                  <a:pt x="2229929" y="4213274"/>
                </a:lnTo>
                <a:lnTo>
                  <a:pt x="2277689" y="4210653"/>
                </a:lnTo>
                <a:lnTo>
                  <a:pt x="2325164" y="4207003"/>
                </a:lnTo>
                <a:lnTo>
                  <a:pt x="2372343" y="4202336"/>
                </a:lnTo>
                <a:lnTo>
                  <a:pt x="2419214" y="4196661"/>
                </a:lnTo>
                <a:lnTo>
                  <a:pt x="2465767" y="4189992"/>
                </a:lnTo>
                <a:lnTo>
                  <a:pt x="2511989" y="4182338"/>
                </a:lnTo>
                <a:lnTo>
                  <a:pt x="2557870" y="4173710"/>
                </a:lnTo>
                <a:lnTo>
                  <a:pt x="2603398" y="4164121"/>
                </a:lnTo>
                <a:lnTo>
                  <a:pt x="2648562" y="4153581"/>
                </a:lnTo>
                <a:lnTo>
                  <a:pt x="2693350" y="4142101"/>
                </a:lnTo>
                <a:lnTo>
                  <a:pt x="2737753" y="4129693"/>
                </a:lnTo>
                <a:lnTo>
                  <a:pt x="2781757" y="4116367"/>
                </a:lnTo>
                <a:lnTo>
                  <a:pt x="2825352" y="4102134"/>
                </a:lnTo>
                <a:lnTo>
                  <a:pt x="2868526" y="4087007"/>
                </a:lnTo>
                <a:lnTo>
                  <a:pt x="2911269" y="4070996"/>
                </a:lnTo>
                <a:lnTo>
                  <a:pt x="2953568" y="4054112"/>
                </a:lnTo>
                <a:lnTo>
                  <a:pt x="2995413" y="4036366"/>
                </a:lnTo>
                <a:lnTo>
                  <a:pt x="3036793" y="4017770"/>
                </a:lnTo>
                <a:lnTo>
                  <a:pt x="3077695" y="3998334"/>
                </a:lnTo>
                <a:lnTo>
                  <a:pt x="3118109" y="3978070"/>
                </a:lnTo>
                <a:lnTo>
                  <a:pt x="3158024" y="3956989"/>
                </a:lnTo>
                <a:lnTo>
                  <a:pt x="3197428" y="3935102"/>
                </a:lnTo>
                <a:lnTo>
                  <a:pt x="3236309" y="3912421"/>
                </a:lnTo>
                <a:lnTo>
                  <a:pt x="3274657" y="3888956"/>
                </a:lnTo>
                <a:lnTo>
                  <a:pt x="3312461" y="3864718"/>
                </a:lnTo>
                <a:lnTo>
                  <a:pt x="3349708" y="3839719"/>
                </a:lnTo>
                <a:lnTo>
                  <a:pt x="3386388" y="3813970"/>
                </a:lnTo>
                <a:lnTo>
                  <a:pt x="3422489" y="3787482"/>
                </a:lnTo>
                <a:lnTo>
                  <a:pt x="3458001" y="3760267"/>
                </a:lnTo>
                <a:lnTo>
                  <a:pt x="3492911" y="3732334"/>
                </a:lnTo>
                <a:lnTo>
                  <a:pt x="3527209" y="3703696"/>
                </a:lnTo>
                <a:lnTo>
                  <a:pt x="3560883" y="3674364"/>
                </a:lnTo>
                <a:lnTo>
                  <a:pt x="3593922" y="3644348"/>
                </a:lnTo>
                <a:lnTo>
                  <a:pt x="3626314" y="3613661"/>
                </a:lnTo>
                <a:lnTo>
                  <a:pt x="3658049" y="3582312"/>
                </a:lnTo>
                <a:lnTo>
                  <a:pt x="3689114" y="3550314"/>
                </a:lnTo>
                <a:lnTo>
                  <a:pt x="3719500" y="3517677"/>
                </a:lnTo>
                <a:lnTo>
                  <a:pt x="3749194" y="3484413"/>
                </a:lnTo>
                <a:lnTo>
                  <a:pt x="3778185" y="3450532"/>
                </a:lnTo>
                <a:lnTo>
                  <a:pt x="3806462" y="3416046"/>
                </a:lnTo>
                <a:lnTo>
                  <a:pt x="3834013" y="3380966"/>
                </a:lnTo>
                <a:lnTo>
                  <a:pt x="3860828" y="3345304"/>
                </a:lnTo>
                <a:lnTo>
                  <a:pt x="3886895" y="3309070"/>
                </a:lnTo>
                <a:lnTo>
                  <a:pt x="3912202" y="3272275"/>
                </a:lnTo>
                <a:lnTo>
                  <a:pt x="3936738" y="3234931"/>
                </a:lnTo>
                <a:lnTo>
                  <a:pt x="3960493" y="3197048"/>
                </a:lnTo>
                <a:lnTo>
                  <a:pt x="3983455" y="3158639"/>
                </a:lnTo>
                <a:lnTo>
                  <a:pt x="4005612" y="3119714"/>
                </a:lnTo>
                <a:lnTo>
                  <a:pt x="4026953" y="3080283"/>
                </a:lnTo>
                <a:lnTo>
                  <a:pt x="4047467" y="3040360"/>
                </a:lnTo>
                <a:lnTo>
                  <a:pt x="4067143" y="2999954"/>
                </a:lnTo>
                <a:lnTo>
                  <a:pt x="4085969" y="2959076"/>
                </a:lnTo>
                <a:lnTo>
                  <a:pt x="4103934" y="2917739"/>
                </a:lnTo>
                <a:lnTo>
                  <a:pt x="4121026" y="2875952"/>
                </a:lnTo>
                <a:lnTo>
                  <a:pt x="4137236" y="2833728"/>
                </a:lnTo>
                <a:lnTo>
                  <a:pt x="4152550" y="2791076"/>
                </a:lnTo>
                <a:lnTo>
                  <a:pt x="4166958" y="2748010"/>
                </a:lnTo>
                <a:lnTo>
                  <a:pt x="4180449" y="2704539"/>
                </a:lnTo>
                <a:lnTo>
                  <a:pt x="4193011" y="2660674"/>
                </a:lnTo>
                <a:lnTo>
                  <a:pt x="4204632" y="2616428"/>
                </a:lnTo>
                <a:lnTo>
                  <a:pt x="4215303" y="2571811"/>
                </a:lnTo>
                <a:lnTo>
                  <a:pt x="4225011" y="2526834"/>
                </a:lnTo>
                <a:lnTo>
                  <a:pt x="4233745" y="2481508"/>
                </a:lnTo>
                <a:lnTo>
                  <a:pt x="4241493" y="2435845"/>
                </a:lnTo>
                <a:lnTo>
                  <a:pt x="4248246" y="2389856"/>
                </a:lnTo>
                <a:lnTo>
                  <a:pt x="4253990" y="2343551"/>
                </a:lnTo>
                <a:lnTo>
                  <a:pt x="4258715" y="2296943"/>
                </a:lnTo>
                <a:lnTo>
                  <a:pt x="4262410" y="2250041"/>
                </a:lnTo>
                <a:lnTo>
                  <a:pt x="4265063" y="2202858"/>
                </a:lnTo>
                <a:lnTo>
                  <a:pt x="4266664" y="2155405"/>
                </a:lnTo>
                <a:lnTo>
                  <a:pt x="4267200" y="2107692"/>
                </a:lnTo>
                <a:lnTo>
                  <a:pt x="4266664" y="2059978"/>
                </a:lnTo>
                <a:lnTo>
                  <a:pt x="4265063" y="2012525"/>
                </a:lnTo>
                <a:lnTo>
                  <a:pt x="4262410" y="1965342"/>
                </a:lnTo>
                <a:lnTo>
                  <a:pt x="4258715" y="1918440"/>
                </a:lnTo>
                <a:lnTo>
                  <a:pt x="4253990" y="1871832"/>
                </a:lnTo>
                <a:lnTo>
                  <a:pt x="4248246" y="1825527"/>
                </a:lnTo>
                <a:lnTo>
                  <a:pt x="4241493" y="1779538"/>
                </a:lnTo>
                <a:lnTo>
                  <a:pt x="4233745" y="1733875"/>
                </a:lnTo>
                <a:lnTo>
                  <a:pt x="4225011" y="1688549"/>
                </a:lnTo>
                <a:lnTo>
                  <a:pt x="4215303" y="1643572"/>
                </a:lnTo>
                <a:lnTo>
                  <a:pt x="4204632" y="1598955"/>
                </a:lnTo>
                <a:lnTo>
                  <a:pt x="4193011" y="1554709"/>
                </a:lnTo>
                <a:lnTo>
                  <a:pt x="4180449" y="1510844"/>
                </a:lnTo>
                <a:lnTo>
                  <a:pt x="4166958" y="1467373"/>
                </a:lnTo>
                <a:lnTo>
                  <a:pt x="4152550" y="1424307"/>
                </a:lnTo>
                <a:lnTo>
                  <a:pt x="4137236" y="1381655"/>
                </a:lnTo>
                <a:lnTo>
                  <a:pt x="4121026" y="1339431"/>
                </a:lnTo>
                <a:lnTo>
                  <a:pt x="4103934" y="1297644"/>
                </a:lnTo>
                <a:lnTo>
                  <a:pt x="4085969" y="1256307"/>
                </a:lnTo>
                <a:lnTo>
                  <a:pt x="4067143" y="1215429"/>
                </a:lnTo>
                <a:lnTo>
                  <a:pt x="4047467" y="1175023"/>
                </a:lnTo>
                <a:lnTo>
                  <a:pt x="4026953" y="1135100"/>
                </a:lnTo>
                <a:lnTo>
                  <a:pt x="4005612" y="1095669"/>
                </a:lnTo>
                <a:lnTo>
                  <a:pt x="3983455" y="1056744"/>
                </a:lnTo>
                <a:lnTo>
                  <a:pt x="3960493" y="1018335"/>
                </a:lnTo>
                <a:lnTo>
                  <a:pt x="3936738" y="980452"/>
                </a:lnTo>
                <a:lnTo>
                  <a:pt x="3912202" y="943108"/>
                </a:lnTo>
                <a:lnTo>
                  <a:pt x="3886895" y="906313"/>
                </a:lnTo>
                <a:lnTo>
                  <a:pt x="3860828" y="870079"/>
                </a:lnTo>
                <a:lnTo>
                  <a:pt x="3834013" y="834417"/>
                </a:lnTo>
                <a:lnTo>
                  <a:pt x="3806462" y="799337"/>
                </a:lnTo>
                <a:lnTo>
                  <a:pt x="3778185" y="764851"/>
                </a:lnTo>
                <a:lnTo>
                  <a:pt x="3749194" y="730970"/>
                </a:lnTo>
                <a:lnTo>
                  <a:pt x="3719500" y="697706"/>
                </a:lnTo>
                <a:lnTo>
                  <a:pt x="3689114" y="665069"/>
                </a:lnTo>
                <a:lnTo>
                  <a:pt x="3658049" y="633071"/>
                </a:lnTo>
                <a:lnTo>
                  <a:pt x="3626314" y="601722"/>
                </a:lnTo>
                <a:lnTo>
                  <a:pt x="3593922" y="571035"/>
                </a:lnTo>
                <a:lnTo>
                  <a:pt x="3560883" y="541019"/>
                </a:lnTo>
                <a:lnTo>
                  <a:pt x="3527209" y="511687"/>
                </a:lnTo>
                <a:lnTo>
                  <a:pt x="3492911" y="483049"/>
                </a:lnTo>
                <a:lnTo>
                  <a:pt x="3458001" y="455116"/>
                </a:lnTo>
                <a:lnTo>
                  <a:pt x="3422489" y="427901"/>
                </a:lnTo>
                <a:lnTo>
                  <a:pt x="3386388" y="401413"/>
                </a:lnTo>
                <a:lnTo>
                  <a:pt x="3349708" y="375664"/>
                </a:lnTo>
                <a:lnTo>
                  <a:pt x="3312461" y="350665"/>
                </a:lnTo>
                <a:lnTo>
                  <a:pt x="3274657" y="326427"/>
                </a:lnTo>
                <a:lnTo>
                  <a:pt x="3236309" y="302962"/>
                </a:lnTo>
                <a:lnTo>
                  <a:pt x="3197428" y="280281"/>
                </a:lnTo>
                <a:lnTo>
                  <a:pt x="3158024" y="258394"/>
                </a:lnTo>
                <a:lnTo>
                  <a:pt x="3118109" y="237313"/>
                </a:lnTo>
                <a:lnTo>
                  <a:pt x="3077695" y="217049"/>
                </a:lnTo>
                <a:lnTo>
                  <a:pt x="3036793" y="197613"/>
                </a:lnTo>
                <a:lnTo>
                  <a:pt x="2995413" y="179017"/>
                </a:lnTo>
                <a:lnTo>
                  <a:pt x="2953568" y="161271"/>
                </a:lnTo>
                <a:lnTo>
                  <a:pt x="2911269" y="144387"/>
                </a:lnTo>
                <a:lnTo>
                  <a:pt x="2868526" y="128376"/>
                </a:lnTo>
                <a:lnTo>
                  <a:pt x="2825352" y="113249"/>
                </a:lnTo>
                <a:lnTo>
                  <a:pt x="2781757" y="99016"/>
                </a:lnTo>
                <a:lnTo>
                  <a:pt x="2737753" y="85690"/>
                </a:lnTo>
                <a:lnTo>
                  <a:pt x="2693350" y="73282"/>
                </a:lnTo>
                <a:lnTo>
                  <a:pt x="2648562" y="61802"/>
                </a:lnTo>
                <a:lnTo>
                  <a:pt x="2603398" y="51262"/>
                </a:lnTo>
                <a:lnTo>
                  <a:pt x="2557870" y="41673"/>
                </a:lnTo>
                <a:lnTo>
                  <a:pt x="2511989" y="33045"/>
                </a:lnTo>
                <a:lnTo>
                  <a:pt x="2465767" y="25391"/>
                </a:lnTo>
                <a:lnTo>
                  <a:pt x="2419214" y="18722"/>
                </a:lnTo>
                <a:lnTo>
                  <a:pt x="2372343" y="13047"/>
                </a:lnTo>
                <a:lnTo>
                  <a:pt x="2325164" y="8380"/>
                </a:lnTo>
                <a:lnTo>
                  <a:pt x="2277689" y="4730"/>
                </a:lnTo>
                <a:lnTo>
                  <a:pt x="2229929" y="2109"/>
                </a:lnTo>
                <a:lnTo>
                  <a:pt x="2181896" y="529"/>
                </a:lnTo>
                <a:lnTo>
                  <a:pt x="21336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72936" y="2139441"/>
            <a:ext cx="71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CCCCCC"/>
                </a:solidFill>
                <a:latin typeface="Calibri"/>
                <a:cs typeface="Calibri"/>
              </a:rPr>
              <a:t>.png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9526" y="3058743"/>
            <a:ext cx="58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CCCCCC"/>
                </a:solidFill>
                <a:latin typeface="Calibri"/>
                <a:cs typeface="Calibri"/>
              </a:rPr>
              <a:t>.jpg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2779" y="3058743"/>
            <a:ext cx="516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CCCCCC"/>
                </a:solidFill>
                <a:latin typeface="Calibri"/>
                <a:cs typeface="Calibri"/>
              </a:rPr>
              <a:t>.avi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7718" y="3978350"/>
            <a:ext cx="461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CCCCCC"/>
                </a:solidFill>
                <a:latin typeface="Calibri"/>
                <a:cs typeface="Calibri"/>
              </a:rPr>
              <a:t>.dll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0542" y="2139441"/>
            <a:ext cx="79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>
                <a:solidFill>
                  <a:srgbClr val="CCCCCC"/>
                </a:solidFill>
                <a:latin typeface="Calibri"/>
                <a:cs typeface="Calibri"/>
              </a:rPr>
              <a:t>.mp3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8140" y="4898516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CCCCCC"/>
                </a:solidFill>
                <a:latin typeface="Calibri"/>
                <a:cs typeface="Calibri"/>
              </a:rPr>
              <a:t>.mp4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252" y="3456558"/>
            <a:ext cx="5397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05" dirty="0">
                <a:solidFill>
                  <a:srgbClr val="004400"/>
                </a:solidFill>
                <a:latin typeface="Calibri"/>
                <a:cs typeface="Calibri"/>
              </a:rPr>
              <a:t>.txt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6938" y="4302378"/>
            <a:ext cx="142113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ts val="2510"/>
              </a:lnSpc>
              <a:spcBef>
                <a:spcPts val="100"/>
              </a:spcBef>
            </a:pPr>
            <a:r>
              <a:rPr sz="2400" spc="40" dirty="0">
                <a:solidFill>
                  <a:srgbClr val="004400"/>
                </a:solidFill>
                <a:latin typeface="Calibri"/>
                <a:cs typeface="Calibri"/>
              </a:rPr>
              <a:t>.js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400" spc="140" dirty="0">
                <a:solidFill>
                  <a:srgbClr val="004400"/>
                </a:solidFill>
                <a:latin typeface="Calibri"/>
                <a:cs typeface="Calibri"/>
              </a:rPr>
              <a:t>.csv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3217" y="2859988"/>
            <a:ext cx="719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004400"/>
                </a:solidFill>
                <a:latin typeface="Calibri"/>
                <a:cs typeface="Calibri"/>
              </a:rPr>
              <a:t>.json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8086" y="2463164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004400"/>
                </a:solidFill>
                <a:latin typeface="Calibri"/>
                <a:cs typeface="Calibri"/>
              </a:rPr>
              <a:t>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4178" y="3586683"/>
            <a:ext cx="55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004400"/>
                </a:solidFill>
                <a:latin typeface="Calibri"/>
                <a:cs typeface="Calibri"/>
              </a:rPr>
              <a:t>.css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282" y="3815536"/>
            <a:ext cx="462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004400"/>
                </a:solidFill>
                <a:latin typeface="Calibri"/>
                <a:cs typeface="Calibri"/>
              </a:rPr>
              <a:t>.py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80" dirty="0"/>
              <a:t>Modos</a:t>
            </a:r>
            <a:r>
              <a:rPr spc="245" dirty="0"/>
              <a:t> </a:t>
            </a:r>
            <a:r>
              <a:rPr spc="575" dirty="0"/>
              <a:t>de</a:t>
            </a:r>
            <a:r>
              <a:rPr spc="245" dirty="0"/>
              <a:t> </a:t>
            </a:r>
            <a:r>
              <a:rPr spc="450" dirty="0"/>
              <a:t>apertura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787217"/>
            <a:ext cx="7767955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482600" algn="l"/>
              </a:tabLst>
            </a:pPr>
            <a:r>
              <a:rPr sz="3800" spc="660" dirty="0">
                <a:solidFill>
                  <a:srgbClr val="006C00"/>
                </a:solidFill>
                <a:latin typeface="Calibri"/>
                <a:cs typeface="Calibri"/>
              </a:rPr>
              <a:t>R</a:t>
            </a:r>
            <a:r>
              <a:rPr sz="3800" spc="140" dirty="0">
                <a:solidFill>
                  <a:srgbClr val="006C00"/>
                </a:solidFill>
                <a:latin typeface="Calibri"/>
                <a:cs typeface="Calibri"/>
              </a:rPr>
              <a:t> </a:t>
            </a:r>
            <a:r>
              <a:rPr sz="3800" spc="265" dirty="0">
                <a:latin typeface="Calibri"/>
                <a:cs typeface="Calibri"/>
              </a:rPr>
              <a:t>-</a:t>
            </a:r>
            <a:r>
              <a:rPr sz="3800" spc="280" dirty="0">
                <a:latin typeface="Calibri"/>
                <a:cs typeface="Calibri"/>
              </a:rPr>
              <a:t>&gt;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400" dirty="0">
                <a:latin typeface="Calibri"/>
                <a:cs typeface="Calibri"/>
              </a:rPr>
              <a:t>Lectura</a:t>
            </a:r>
            <a:endParaRPr sz="3800">
              <a:latin typeface="Calibri"/>
              <a:cs typeface="Calibri"/>
            </a:endParaRPr>
          </a:p>
          <a:p>
            <a:pPr marL="481965" indent="-4699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82600" algn="l"/>
              </a:tabLst>
            </a:pPr>
            <a:r>
              <a:rPr sz="3800" spc="810" dirty="0">
                <a:solidFill>
                  <a:srgbClr val="006C00"/>
                </a:solidFill>
                <a:latin typeface="Calibri"/>
                <a:cs typeface="Calibri"/>
              </a:rPr>
              <a:t>W</a:t>
            </a:r>
            <a:r>
              <a:rPr sz="3800" spc="165" dirty="0">
                <a:solidFill>
                  <a:srgbClr val="006C00"/>
                </a:solidFill>
                <a:latin typeface="Calibri"/>
                <a:cs typeface="Calibri"/>
              </a:rPr>
              <a:t> </a:t>
            </a:r>
            <a:r>
              <a:rPr sz="3800" spc="265" dirty="0">
                <a:latin typeface="Calibri"/>
                <a:cs typeface="Calibri"/>
              </a:rPr>
              <a:t>-</a:t>
            </a:r>
            <a:r>
              <a:rPr sz="3800" spc="280" dirty="0">
                <a:latin typeface="Calibri"/>
                <a:cs typeface="Calibri"/>
              </a:rPr>
              <a:t>&gt;</a:t>
            </a:r>
            <a:r>
              <a:rPr sz="3800" spc="160" dirty="0">
                <a:latin typeface="Calibri"/>
                <a:cs typeface="Calibri"/>
              </a:rPr>
              <a:t> </a:t>
            </a:r>
            <a:r>
              <a:rPr sz="3800" spc="360" dirty="0">
                <a:latin typeface="Calibri"/>
                <a:cs typeface="Calibri"/>
              </a:rPr>
              <a:t>Escritura</a:t>
            </a:r>
            <a:r>
              <a:rPr sz="3800" spc="200" dirty="0">
                <a:latin typeface="Calibri"/>
                <a:cs typeface="Calibri"/>
              </a:rPr>
              <a:t> </a:t>
            </a:r>
            <a:r>
              <a:rPr sz="3800" spc="280" dirty="0">
                <a:latin typeface="Calibri"/>
                <a:cs typeface="Calibri"/>
              </a:rPr>
              <a:t>(sobrescribir)</a:t>
            </a:r>
            <a:endParaRPr sz="3800">
              <a:latin typeface="Calibri"/>
              <a:cs typeface="Calibri"/>
            </a:endParaRPr>
          </a:p>
          <a:p>
            <a:pPr marL="481965" indent="-469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Times New Roman"/>
              <a:buChar char="●"/>
              <a:tabLst>
                <a:tab pos="482600" algn="l"/>
              </a:tabLst>
            </a:pPr>
            <a:r>
              <a:rPr sz="3800" spc="505" dirty="0">
                <a:solidFill>
                  <a:srgbClr val="006C00"/>
                </a:solidFill>
                <a:latin typeface="Calibri"/>
                <a:cs typeface="Calibri"/>
              </a:rPr>
              <a:t>A</a:t>
            </a:r>
            <a:r>
              <a:rPr sz="3800" spc="150" dirty="0">
                <a:solidFill>
                  <a:srgbClr val="006C00"/>
                </a:solidFill>
                <a:latin typeface="Calibri"/>
                <a:cs typeface="Calibri"/>
              </a:rPr>
              <a:t> </a:t>
            </a:r>
            <a:r>
              <a:rPr sz="3800" spc="265" dirty="0">
                <a:latin typeface="Calibri"/>
                <a:cs typeface="Calibri"/>
              </a:rPr>
              <a:t>-</a:t>
            </a:r>
            <a:r>
              <a:rPr sz="3800" spc="280" dirty="0">
                <a:latin typeface="Calibri"/>
                <a:cs typeface="Calibri"/>
              </a:rPr>
              <a:t>&gt;</a:t>
            </a:r>
            <a:r>
              <a:rPr sz="3800" spc="160" dirty="0">
                <a:latin typeface="Calibri"/>
                <a:cs typeface="Calibri"/>
              </a:rPr>
              <a:t> </a:t>
            </a:r>
            <a:r>
              <a:rPr sz="3800" spc="365" dirty="0">
                <a:latin typeface="Calibri"/>
                <a:cs typeface="Calibri"/>
              </a:rPr>
              <a:t>Escritura</a:t>
            </a:r>
            <a:r>
              <a:rPr sz="3800" spc="195" dirty="0">
                <a:latin typeface="Calibri"/>
                <a:cs typeface="Calibri"/>
              </a:rPr>
              <a:t> </a:t>
            </a:r>
            <a:r>
              <a:rPr sz="3800" spc="400" dirty="0">
                <a:latin typeface="Calibri"/>
                <a:cs typeface="Calibri"/>
              </a:rPr>
              <a:t>(agregar</a:t>
            </a:r>
            <a:r>
              <a:rPr sz="3800" spc="245" dirty="0">
                <a:latin typeface="Calibri"/>
                <a:cs typeface="Calibri"/>
              </a:rPr>
              <a:t> </a:t>
            </a:r>
            <a:r>
              <a:rPr sz="3800" spc="265" dirty="0">
                <a:latin typeface="Calibri"/>
                <a:cs typeface="Calibri"/>
              </a:rPr>
              <a:t>al</a:t>
            </a:r>
            <a:r>
              <a:rPr sz="3800" spc="160" dirty="0">
                <a:latin typeface="Calibri"/>
                <a:cs typeface="Calibri"/>
              </a:rPr>
              <a:t> </a:t>
            </a:r>
            <a:r>
              <a:rPr sz="3800" spc="240" dirty="0">
                <a:latin typeface="Calibri"/>
                <a:cs typeface="Calibri"/>
              </a:rPr>
              <a:t>final)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795015"/>
            <a:ext cx="826922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38340" y="2621177"/>
            <a:ext cx="1743710" cy="1743710"/>
            <a:chOff x="7083552" y="3840479"/>
            <a:chExt cx="1743710" cy="1743710"/>
          </a:xfrm>
        </p:grpSpPr>
        <p:sp>
          <p:nvSpPr>
            <p:cNvPr id="4" name="object 4"/>
            <p:cNvSpPr/>
            <p:nvPr/>
          </p:nvSpPr>
          <p:spPr>
            <a:xfrm>
              <a:off x="7132320" y="3880103"/>
              <a:ext cx="1670685" cy="1670685"/>
            </a:xfrm>
            <a:custGeom>
              <a:avLst/>
              <a:gdLst/>
              <a:ahLst/>
              <a:cxnLst/>
              <a:rect l="l" t="t" r="r" b="b"/>
              <a:pathLst>
                <a:path w="1670684" h="1670685">
                  <a:moveTo>
                    <a:pt x="835151" y="0"/>
                  </a:moveTo>
                  <a:lnTo>
                    <a:pt x="787758" y="1321"/>
                  </a:lnTo>
                  <a:lnTo>
                    <a:pt x="741058" y="5240"/>
                  </a:lnTo>
                  <a:lnTo>
                    <a:pt x="695123" y="11686"/>
                  </a:lnTo>
                  <a:lnTo>
                    <a:pt x="650022" y="20587"/>
                  </a:lnTo>
                  <a:lnTo>
                    <a:pt x="605827" y="31874"/>
                  </a:lnTo>
                  <a:lnTo>
                    <a:pt x="562608" y="45476"/>
                  </a:lnTo>
                  <a:lnTo>
                    <a:pt x="520435" y="61323"/>
                  </a:lnTo>
                  <a:lnTo>
                    <a:pt x="479378" y="79343"/>
                  </a:lnTo>
                  <a:lnTo>
                    <a:pt x="439509" y="99467"/>
                  </a:lnTo>
                  <a:lnTo>
                    <a:pt x="400898" y="121625"/>
                  </a:lnTo>
                  <a:lnTo>
                    <a:pt x="363615" y="145744"/>
                  </a:lnTo>
                  <a:lnTo>
                    <a:pt x="327731" y="171756"/>
                  </a:lnTo>
                  <a:lnTo>
                    <a:pt x="293315" y="199590"/>
                  </a:lnTo>
                  <a:lnTo>
                    <a:pt x="260440" y="229175"/>
                  </a:lnTo>
                  <a:lnTo>
                    <a:pt x="229175" y="260440"/>
                  </a:lnTo>
                  <a:lnTo>
                    <a:pt x="199590" y="293315"/>
                  </a:lnTo>
                  <a:lnTo>
                    <a:pt x="171756" y="327731"/>
                  </a:lnTo>
                  <a:lnTo>
                    <a:pt x="145744" y="363615"/>
                  </a:lnTo>
                  <a:lnTo>
                    <a:pt x="121625" y="400898"/>
                  </a:lnTo>
                  <a:lnTo>
                    <a:pt x="99467" y="439509"/>
                  </a:lnTo>
                  <a:lnTo>
                    <a:pt x="79343" y="479378"/>
                  </a:lnTo>
                  <a:lnTo>
                    <a:pt x="61323" y="520435"/>
                  </a:lnTo>
                  <a:lnTo>
                    <a:pt x="45476" y="562608"/>
                  </a:lnTo>
                  <a:lnTo>
                    <a:pt x="31874" y="605827"/>
                  </a:lnTo>
                  <a:lnTo>
                    <a:pt x="20587" y="650022"/>
                  </a:lnTo>
                  <a:lnTo>
                    <a:pt x="11686" y="695123"/>
                  </a:lnTo>
                  <a:lnTo>
                    <a:pt x="5240" y="741058"/>
                  </a:lnTo>
                  <a:lnTo>
                    <a:pt x="1321" y="787758"/>
                  </a:lnTo>
                  <a:lnTo>
                    <a:pt x="0" y="835151"/>
                  </a:lnTo>
                  <a:lnTo>
                    <a:pt x="1321" y="882545"/>
                  </a:lnTo>
                  <a:lnTo>
                    <a:pt x="5240" y="929245"/>
                  </a:lnTo>
                  <a:lnTo>
                    <a:pt x="11686" y="975180"/>
                  </a:lnTo>
                  <a:lnTo>
                    <a:pt x="20587" y="1020281"/>
                  </a:lnTo>
                  <a:lnTo>
                    <a:pt x="31874" y="1064476"/>
                  </a:lnTo>
                  <a:lnTo>
                    <a:pt x="45476" y="1107695"/>
                  </a:lnTo>
                  <a:lnTo>
                    <a:pt x="61323" y="1149868"/>
                  </a:lnTo>
                  <a:lnTo>
                    <a:pt x="79343" y="1190925"/>
                  </a:lnTo>
                  <a:lnTo>
                    <a:pt x="99467" y="1230794"/>
                  </a:lnTo>
                  <a:lnTo>
                    <a:pt x="121625" y="1269405"/>
                  </a:lnTo>
                  <a:lnTo>
                    <a:pt x="145744" y="1306688"/>
                  </a:lnTo>
                  <a:lnTo>
                    <a:pt x="171756" y="1342572"/>
                  </a:lnTo>
                  <a:lnTo>
                    <a:pt x="199590" y="1376988"/>
                  </a:lnTo>
                  <a:lnTo>
                    <a:pt x="229175" y="1409863"/>
                  </a:lnTo>
                  <a:lnTo>
                    <a:pt x="260440" y="1441128"/>
                  </a:lnTo>
                  <a:lnTo>
                    <a:pt x="293315" y="1470713"/>
                  </a:lnTo>
                  <a:lnTo>
                    <a:pt x="327731" y="1498547"/>
                  </a:lnTo>
                  <a:lnTo>
                    <a:pt x="363615" y="1524559"/>
                  </a:lnTo>
                  <a:lnTo>
                    <a:pt x="400898" y="1548678"/>
                  </a:lnTo>
                  <a:lnTo>
                    <a:pt x="439509" y="1570836"/>
                  </a:lnTo>
                  <a:lnTo>
                    <a:pt x="479378" y="1590960"/>
                  </a:lnTo>
                  <a:lnTo>
                    <a:pt x="520435" y="1608980"/>
                  </a:lnTo>
                  <a:lnTo>
                    <a:pt x="562608" y="1624827"/>
                  </a:lnTo>
                  <a:lnTo>
                    <a:pt x="605827" y="1638429"/>
                  </a:lnTo>
                  <a:lnTo>
                    <a:pt x="650022" y="1649716"/>
                  </a:lnTo>
                  <a:lnTo>
                    <a:pt x="695123" y="1658617"/>
                  </a:lnTo>
                  <a:lnTo>
                    <a:pt x="741058" y="1665063"/>
                  </a:lnTo>
                  <a:lnTo>
                    <a:pt x="787758" y="1668982"/>
                  </a:lnTo>
                  <a:lnTo>
                    <a:pt x="835151" y="1670303"/>
                  </a:lnTo>
                  <a:lnTo>
                    <a:pt x="882545" y="1668982"/>
                  </a:lnTo>
                  <a:lnTo>
                    <a:pt x="929245" y="1665063"/>
                  </a:lnTo>
                  <a:lnTo>
                    <a:pt x="975180" y="1658617"/>
                  </a:lnTo>
                  <a:lnTo>
                    <a:pt x="1020281" y="1649716"/>
                  </a:lnTo>
                  <a:lnTo>
                    <a:pt x="1064476" y="1638429"/>
                  </a:lnTo>
                  <a:lnTo>
                    <a:pt x="1107695" y="1624827"/>
                  </a:lnTo>
                  <a:lnTo>
                    <a:pt x="1149868" y="1608980"/>
                  </a:lnTo>
                  <a:lnTo>
                    <a:pt x="1190925" y="1590960"/>
                  </a:lnTo>
                  <a:lnTo>
                    <a:pt x="1230794" y="1570836"/>
                  </a:lnTo>
                  <a:lnTo>
                    <a:pt x="1269405" y="1548678"/>
                  </a:lnTo>
                  <a:lnTo>
                    <a:pt x="1306688" y="1524559"/>
                  </a:lnTo>
                  <a:lnTo>
                    <a:pt x="1342572" y="1498547"/>
                  </a:lnTo>
                  <a:lnTo>
                    <a:pt x="1376988" y="1470713"/>
                  </a:lnTo>
                  <a:lnTo>
                    <a:pt x="1409863" y="1441128"/>
                  </a:lnTo>
                  <a:lnTo>
                    <a:pt x="1441128" y="1409863"/>
                  </a:lnTo>
                  <a:lnTo>
                    <a:pt x="1470713" y="1376988"/>
                  </a:lnTo>
                  <a:lnTo>
                    <a:pt x="1498547" y="1342572"/>
                  </a:lnTo>
                  <a:lnTo>
                    <a:pt x="1524559" y="1306688"/>
                  </a:lnTo>
                  <a:lnTo>
                    <a:pt x="1548678" y="1269405"/>
                  </a:lnTo>
                  <a:lnTo>
                    <a:pt x="1570836" y="1230794"/>
                  </a:lnTo>
                  <a:lnTo>
                    <a:pt x="1590960" y="1190925"/>
                  </a:lnTo>
                  <a:lnTo>
                    <a:pt x="1608980" y="1149868"/>
                  </a:lnTo>
                  <a:lnTo>
                    <a:pt x="1624827" y="1107695"/>
                  </a:lnTo>
                  <a:lnTo>
                    <a:pt x="1638429" y="1064476"/>
                  </a:lnTo>
                  <a:lnTo>
                    <a:pt x="1649716" y="1020281"/>
                  </a:lnTo>
                  <a:lnTo>
                    <a:pt x="1658617" y="975180"/>
                  </a:lnTo>
                  <a:lnTo>
                    <a:pt x="1665063" y="929245"/>
                  </a:lnTo>
                  <a:lnTo>
                    <a:pt x="1668982" y="882545"/>
                  </a:lnTo>
                  <a:lnTo>
                    <a:pt x="1670303" y="835151"/>
                  </a:lnTo>
                  <a:lnTo>
                    <a:pt x="1668982" y="787758"/>
                  </a:lnTo>
                  <a:lnTo>
                    <a:pt x="1665063" y="741058"/>
                  </a:lnTo>
                  <a:lnTo>
                    <a:pt x="1658617" y="695123"/>
                  </a:lnTo>
                  <a:lnTo>
                    <a:pt x="1649716" y="650022"/>
                  </a:lnTo>
                  <a:lnTo>
                    <a:pt x="1638429" y="605827"/>
                  </a:lnTo>
                  <a:lnTo>
                    <a:pt x="1624827" y="562608"/>
                  </a:lnTo>
                  <a:lnTo>
                    <a:pt x="1608980" y="520435"/>
                  </a:lnTo>
                  <a:lnTo>
                    <a:pt x="1590960" y="479378"/>
                  </a:lnTo>
                  <a:lnTo>
                    <a:pt x="1570836" y="439509"/>
                  </a:lnTo>
                  <a:lnTo>
                    <a:pt x="1548678" y="400898"/>
                  </a:lnTo>
                  <a:lnTo>
                    <a:pt x="1524559" y="363615"/>
                  </a:lnTo>
                  <a:lnTo>
                    <a:pt x="1498547" y="327731"/>
                  </a:lnTo>
                  <a:lnTo>
                    <a:pt x="1470713" y="293315"/>
                  </a:lnTo>
                  <a:lnTo>
                    <a:pt x="1441128" y="260440"/>
                  </a:lnTo>
                  <a:lnTo>
                    <a:pt x="1409863" y="229175"/>
                  </a:lnTo>
                  <a:lnTo>
                    <a:pt x="1376988" y="199590"/>
                  </a:lnTo>
                  <a:lnTo>
                    <a:pt x="1342572" y="171756"/>
                  </a:lnTo>
                  <a:lnTo>
                    <a:pt x="1306688" y="145744"/>
                  </a:lnTo>
                  <a:lnTo>
                    <a:pt x="1269405" y="121625"/>
                  </a:lnTo>
                  <a:lnTo>
                    <a:pt x="1230794" y="99467"/>
                  </a:lnTo>
                  <a:lnTo>
                    <a:pt x="1190925" y="79343"/>
                  </a:lnTo>
                  <a:lnTo>
                    <a:pt x="1149868" y="61323"/>
                  </a:lnTo>
                  <a:lnTo>
                    <a:pt x="1107695" y="45476"/>
                  </a:lnTo>
                  <a:lnTo>
                    <a:pt x="1064476" y="31874"/>
                  </a:lnTo>
                  <a:lnTo>
                    <a:pt x="1020281" y="20587"/>
                  </a:lnTo>
                  <a:lnTo>
                    <a:pt x="975180" y="11686"/>
                  </a:lnTo>
                  <a:lnTo>
                    <a:pt x="929245" y="5240"/>
                  </a:lnTo>
                  <a:lnTo>
                    <a:pt x="882545" y="1321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3552" y="3840479"/>
              <a:ext cx="1743455" cy="1743456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86739C12-F342-D874-65A4-06279EB911D8}"/>
              </a:ext>
            </a:extLst>
          </p:cNvPr>
          <p:cNvSpPr txBox="1">
            <a:spLocks/>
          </p:cNvSpPr>
          <p:nvPr/>
        </p:nvSpPr>
        <p:spPr>
          <a:xfrm>
            <a:off x="1162050" y="1692275"/>
            <a:ext cx="6838950" cy="1736629"/>
          </a:xfrm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s-ES" spc="819" dirty="0">
                <a:solidFill>
                  <a:schemeClr val="bg1"/>
                </a:solidFill>
              </a:rPr>
              <a:t>¿Qué</a:t>
            </a:r>
            <a:r>
              <a:rPr lang="es-ES" spc="340" dirty="0">
                <a:solidFill>
                  <a:schemeClr val="bg1"/>
                </a:solidFill>
              </a:rPr>
              <a:t> </a:t>
            </a:r>
            <a:r>
              <a:rPr lang="es-ES" spc="770" dirty="0">
                <a:solidFill>
                  <a:schemeClr val="bg1"/>
                </a:solidFill>
              </a:rPr>
              <a:t>es</a:t>
            </a:r>
            <a:r>
              <a:rPr lang="es-ES" spc="345" dirty="0">
                <a:solidFill>
                  <a:schemeClr val="bg1"/>
                </a:solidFill>
              </a:rPr>
              <a:t> </a:t>
            </a:r>
            <a:r>
              <a:rPr lang="es-ES" spc="495" dirty="0">
                <a:solidFill>
                  <a:schemeClr val="bg1"/>
                </a:solidFill>
              </a:rPr>
              <a:t>la </a:t>
            </a:r>
            <a:r>
              <a:rPr lang="es-ES" spc="819" dirty="0">
                <a:solidFill>
                  <a:schemeClr val="bg1"/>
                </a:solidFill>
              </a:rPr>
              <a:t>documentación?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1307439-1790-E2AC-BFFF-606D63FB2B42}"/>
              </a:ext>
            </a:extLst>
          </p:cNvPr>
          <p:cNvSpPr txBox="1"/>
          <p:nvPr/>
        </p:nvSpPr>
        <p:spPr>
          <a:xfrm>
            <a:off x="1071473" y="5348427"/>
            <a:ext cx="534837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3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400" dirty="0">
                <a:solidFill>
                  <a:srgbClr val="FFFFFF"/>
                </a:solidFill>
                <a:latin typeface="Calibri"/>
                <a:cs typeface="Calibri"/>
              </a:rPr>
              <a:t>qué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0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25" dirty="0">
                <a:solidFill>
                  <a:srgbClr val="FFFFFF"/>
                </a:solidFill>
                <a:latin typeface="Calibri"/>
                <a:cs typeface="Calibri"/>
              </a:rPr>
              <a:t>tan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15" dirty="0">
                <a:solidFill>
                  <a:srgbClr val="FFFFFF"/>
                </a:solidFill>
                <a:latin typeface="Calibri"/>
                <a:cs typeface="Calibri"/>
              </a:rPr>
              <a:t>importante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04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3810"/>
            <a:ext cx="9793605" cy="7343140"/>
          </a:xfrm>
          <a:custGeom>
            <a:avLst/>
            <a:gdLst/>
            <a:ahLst/>
            <a:cxnLst/>
            <a:rect l="l" t="t" r="r" b="b"/>
            <a:pathLst>
              <a:path w="9793605" h="7343140">
                <a:moveTo>
                  <a:pt x="9793223" y="0"/>
                </a:moveTo>
                <a:lnTo>
                  <a:pt x="0" y="0"/>
                </a:lnTo>
                <a:lnTo>
                  <a:pt x="0" y="7342627"/>
                </a:lnTo>
                <a:lnTo>
                  <a:pt x="9793223" y="7342627"/>
                </a:lnTo>
                <a:lnTo>
                  <a:pt x="979322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3A7900C-485E-3CBA-CF83-18C5A1BF0E6B}"/>
              </a:ext>
            </a:extLst>
          </p:cNvPr>
          <p:cNvSpPr txBox="1">
            <a:spLocks/>
          </p:cNvSpPr>
          <p:nvPr/>
        </p:nvSpPr>
        <p:spPr>
          <a:xfrm>
            <a:off x="1071473" y="1368373"/>
            <a:ext cx="6838950" cy="1736629"/>
          </a:xfrm>
          <a:prstGeom prst="rect">
            <a:avLst/>
          </a:prstGeom>
        </p:spPr>
        <p:txBody>
          <a:bodyPr vert="horz" wrap="square" lIns="0" tIns="470154" rIns="0" bIns="0" rtlCol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s-ES" spc="819">
                <a:solidFill>
                  <a:schemeClr val="bg1"/>
                </a:solidFill>
              </a:rPr>
              <a:t>¿Qué</a:t>
            </a:r>
            <a:r>
              <a:rPr lang="es-ES" spc="340">
                <a:solidFill>
                  <a:schemeClr val="bg1"/>
                </a:solidFill>
              </a:rPr>
              <a:t> </a:t>
            </a:r>
            <a:r>
              <a:rPr lang="es-ES" spc="770">
                <a:solidFill>
                  <a:schemeClr val="bg1"/>
                </a:solidFill>
              </a:rPr>
              <a:t>es</a:t>
            </a:r>
            <a:r>
              <a:rPr lang="es-ES" spc="345">
                <a:solidFill>
                  <a:schemeClr val="bg1"/>
                </a:solidFill>
              </a:rPr>
              <a:t> </a:t>
            </a:r>
            <a:r>
              <a:rPr lang="es-ES" spc="875">
                <a:solidFill>
                  <a:schemeClr val="bg1"/>
                </a:solidFill>
              </a:rPr>
              <a:t>un </a:t>
            </a:r>
            <a:r>
              <a:rPr lang="es-ES" spc="700">
                <a:solidFill>
                  <a:schemeClr val="bg1"/>
                </a:solidFill>
              </a:rPr>
              <a:t>entorno</a:t>
            </a:r>
            <a:r>
              <a:rPr lang="es-ES" spc="300">
                <a:solidFill>
                  <a:schemeClr val="bg1"/>
                </a:solidFill>
              </a:rPr>
              <a:t> </a:t>
            </a:r>
            <a:r>
              <a:rPr lang="es-ES" spc="585">
                <a:solidFill>
                  <a:schemeClr val="bg1"/>
                </a:solidFill>
              </a:rPr>
              <a:t>virtual?</a:t>
            </a:r>
            <a:endParaRPr lang="es-ES" spc="585" dirty="0">
              <a:solidFill>
                <a:schemeClr val="bg1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028E2D9-0A5E-4689-7542-6BD84DEED2F3}"/>
              </a:ext>
            </a:extLst>
          </p:cNvPr>
          <p:cNvSpPr txBox="1"/>
          <p:nvPr/>
        </p:nvSpPr>
        <p:spPr>
          <a:xfrm>
            <a:off x="1071473" y="4742742"/>
            <a:ext cx="4152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>
                <a:solidFill>
                  <a:srgbClr val="FFFFFF"/>
                </a:solidFill>
                <a:latin typeface="Calibri"/>
                <a:cs typeface="Calibri"/>
              </a:rPr>
              <a:t>Controla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10" dirty="0">
                <a:solidFill>
                  <a:srgbClr val="FFFFFF"/>
                </a:solidFill>
                <a:latin typeface="Calibri"/>
                <a:cs typeface="Calibri"/>
              </a:rPr>
              <a:t>tus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65" dirty="0">
                <a:solidFill>
                  <a:srgbClr val="FFFFFF"/>
                </a:solidFill>
                <a:latin typeface="Calibri"/>
                <a:cs typeface="Calibri"/>
              </a:rPr>
              <a:t>módulos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F10E5921-0574-F4FC-F862-75EB7B74B728}"/>
              </a:ext>
            </a:extLst>
          </p:cNvPr>
          <p:cNvGrpSpPr/>
          <p:nvPr/>
        </p:nvGrpSpPr>
        <p:grpSpPr>
          <a:xfrm>
            <a:off x="6976517" y="2801620"/>
            <a:ext cx="1743710" cy="1743710"/>
            <a:chOff x="7083552" y="3840479"/>
            <a:chExt cx="1743710" cy="1743710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42FD6C7-05B2-D512-4B3A-A2E8215B409D}"/>
                </a:ext>
              </a:extLst>
            </p:cNvPr>
            <p:cNvSpPr/>
            <p:nvPr/>
          </p:nvSpPr>
          <p:spPr>
            <a:xfrm>
              <a:off x="7132320" y="3880103"/>
              <a:ext cx="1670685" cy="1670685"/>
            </a:xfrm>
            <a:custGeom>
              <a:avLst/>
              <a:gdLst/>
              <a:ahLst/>
              <a:cxnLst/>
              <a:rect l="l" t="t" r="r" b="b"/>
              <a:pathLst>
                <a:path w="1670684" h="1670685">
                  <a:moveTo>
                    <a:pt x="835151" y="0"/>
                  </a:moveTo>
                  <a:lnTo>
                    <a:pt x="787758" y="1321"/>
                  </a:lnTo>
                  <a:lnTo>
                    <a:pt x="741058" y="5240"/>
                  </a:lnTo>
                  <a:lnTo>
                    <a:pt x="695123" y="11686"/>
                  </a:lnTo>
                  <a:lnTo>
                    <a:pt x="650022" y="20587"/>
                  </a:lnTo>
                  <a:lnTo>
                    <a:pt x="605827" y="31874"/>
                  </a:lnTo>
                  <a:lnTo>
                    <a:pt x="562608" y="45476"/>
                  </a:lnTo>
                  <a:lnTo>
                    <a:pt x="520435" y="61323"/>
                  </a:lnTo>
                  <a:lnTo>
                    <a:pt x="479378" y="79343"/>
                  </a:lnTo>
                  <a:lnTo>
                    <a:pt x="439509" y="99467"/>
                  </a:lnTo>
                  <a:lnTo>
                    <a:pt x="400898" y="121625"/>
                  </a:lnTo>
                  <a:lnTo>
                    <a:pt x="363615" y="145744"/>
                  </a:lnTo>
                  <a:lnTo>
                    <a:pt x="327731" y="171756"/>
                  </a:lnTo>
                  <a:lnTo>
                    <a:pt x="293315" y="199590"/>
                  </a:lnTo>
                  <a:lnTo>
                    <a:pt x="260440" y="229175"/>
                  </a:lnTo>
                  <a:lnTo>
                    <a:pt x="229175" y="260440"/>
                  </a:lnTo>
                  <a:lnTo>
                    <a:pt x="199590" y="293315"/>
                  </a:lnTo>
                  <a:lnTo>
                    <a:pt x="171756" y="327731"/>
                  </a:lnTo>
                  <a:lnTo>
                    <a:pt x="145744" y="363615"/>
                  </a:lnTo>
                  <a:lnTo>
                    <a:pt x="121625" y="400898"/>
                  </a:lnTo>
                  <a:lnTo>
                    <a:pt x="99467" y="439509"/>
                  </a:lnTo>
                  <a:lnTo>
                    <a:pt x="79343" y="479378"/>
                  </a:lnTo>
                  <a:lnTo>
                    <a:pt x="61323" y="520435"/>
                  </a:lnTo>
                  <a:lnTo>
                    <a:pt x="45476" y="562608"/>
                  </a:lnTo>
                  <a:lnTo>
                    <a:pt x="31874" y="605827"/>
                  </a:lnTo>
                  <a:lnTo>
                    <a:pt x="20587" y="650022"/>
                  </a:lnTo>
                  <a:lnTo>
                    <a:pt x="11686" y="695123"/>
                  </a:lnTo>
                  <a:lnTo>
                    <a:pt x="5240" y="741058"/>
                  </a:lnTo>
                  <a:lnTo>
                    <a:pt x="1321" y="787758"/>
                  </a:lnTo>
                  <a:lnTo>
                    <a:pt x="0" y="835151"/>
                  </a:lnTo>
                  <a:lnTo>
                    <a:pt x="1321" y="882545"/>
                  </a:lnTo>
                  <a:lnTo>
                    <a:pt x="5240" y="929245"/>
                  </a:lnTo>
                  <a:lnTo>
                    <a:pt x="11686" y="975180"/>
                  </a:lnTo>
                  <a:lnTo>
                    <a:pt x="20587" y="1020281"/>
                  </a:lnTo>
                  <a:lnTo>
                    <a:pt x="31874" y="1064476"/>
                  </a:lnTo>
                  <a:lnTo>
                    <a:pt x="45476" y="1107695"/>
                  </a:lnTo>
                  <a:lnTo>
                    <a:pt x="61323" y="1149868"/>
                  </a:lnTo>
                  <a:lnTo>
                    <a:pt x="79343" y="1190925"/>
                  </a:lnTo>
                  <a:lnTo>
                    <a:pt x="99467" y="1230794"/>
                  </a:lnTo>
                  <a:lnTo>
                    <a:pt x="121625" y="1269405"/>
                  </a:lnTo>
                  <a:lnTo>
                    <a:pt x="145744" y="1306688"/>
                  </a:lnTo>
                  <a:lnTo>
                    <a:pt x="171756" y="1342572"/>
                  </a:lnTo>
                  <a:lnTo>
                    <a:pt x="199590" y="1376988"/>
                  </a:lnTo>
                  <a:lnTo>
                    <a:pt x="229175" y="1409863"/>
                  </a:lnTo>
                  <a:lnTo>
                    <a:pt x="260440" y="1441128"/>
                  </a:lnTo>
                  <a:lnTo>
                    <a:pt x="293315" y="1470713"/>
                  </a:lnTo>
                  <a:lnTo>
                    <a:pt x="327731" y="1498547"/>
                  </a:lnTo>
                  <a:lnTo>
                    <a:pt x="363615" y="1524559"/>
                  </a:lnTo>
                  <a:lnTo>
                    <a:pt x="400898" y="1548678"/>
                  </a:lnTo>
                  <a:lnTo>
                    <a:pt x="439509" y="1570836"/>
                  </a:lnTo>
                  <a:lnTo>
                    <a:pt x="479378" y="1590960"/>
                  </a:lnTo>
                  <a:lnTo>
                    <a:pt x="520435" y="1608980"/>
                  </a:lnTo>
                  <a:lnTo>
                    <a:pt x="562608" y="1624827"/>
                  </a:lnTo>
                  <a:lnTo>
                    <a:pt x="605827" y="1638429"/>
                  </a:lnTo>
                  <a:lnTo>
                    <a:pt x="650022" y="1649716"/>
                  </a:lnTo>
                  <a:lnTo>
                    <a:pt x="695123" y="1658617"/>
                  </a:lnTo>
                  <a:lnTo>
                    <a:pt x="741058" y="1665063"/>
                  </a:lnTo>
                  <a:lnTo>
                    <a:pt x="787758" y="1668982"/>
                  </a:lnTo>
                  <a:lnTo>
                    <a:pt x="835151" y="1670303"/>
                  </a:lnTo>
                  <a:lnTo>
                    <a:pt x="882545" y="1668982"/>
                  </a:lnTo>
                  <a:lnTo>
                    <a:pt x="929245" y="1665063"/>
                  </a:lnTo>
                  <a:lnTo>
                    <a:pt x="975180" y="1658617"/>
                  </a:lnTo>
                  <a:lnTo>
                    <a:pt x="1020281" y="1649716"/>
                  </a:lnTo>
                  <a:lnTo>
                    <a:pt x="1064476" y="1638429"/>
                  </a:lnTo>
                  <a:lnTo>
                    <a:pt x="1107695" y="1624827"/>
                  </a:lnTo>
                  <a:lnTo>
                    <a:pt x="1149868" y="1608980"/>
                  </a:lnTo>
                  <a:lnTo>
                    <a:pt x="1190925" y="1590960"/>
                  </a:lnTo>
                  <a:lnTo>
                    <a:pt x="1230794" y="1570836"/>
                  </a:lnTo>
                  <a:lnTo>
                    <a:pt x="1269405" y="1548678"/>
                  </a:lnTo>
                  <a:lnTo>
                    <a:pt x="1306688" y="1524559"/>
                  </a:lnTo>
                  <a:lnTo>
                    <a:pt x="1342572" y="1498547"/>
                  </a:lnTo>
                  <a:lnTo>
                    <a:pt x="1376988" y="1470713"/>
                  </a:lnTo>
                  <a:lnTo>
                    <a:pt x="1409863" y="1441128"/>
                  </a:lnTo>
                  <a:lnTo>
                    <a:pt x="1441128" y="1409863"/>
                  </a:lnTo>
                  <a:lnTo>
                    <a:pt x="1470713" y="1376988"/>
                  </a:lnTo>
                  <a:lnTo>
                    <a:pt x="1498547" y="1342572"/>
                  </a:lnTo>
                  <a:lnTo>
                    <a:pt x="1524559" y="1306688"/>
                  </a:lnTo>
                  <a:lnTo>
                    <a:pt x="1548678" y="1269405"/>
                  </a:lnTo>
                  <a:lnTo>
                    <a:pt x="1570836" y="1230794"/>
                  </a:lnTo>
                  <a:lnTo>
                    <a:pt x="1590960" y="1190925"/>
                  </a:lnTo>
                  <a:lnTo>
                    <a:pt x="1608980" y="1149868"/>
                  </a:lnTo>
                  <a:lnTo>
                    <a:pt x="1624827" y="1107695"/>
                  </a:lnTo>
                  <a:lnTo>
                    <a:pt x="1638429" y="1064476"/>
                  </a:lnTo>
                  <a:lnTo>
                    <a:pt x="1649716" y="1020281"/>
                  </a:lnTo>
                  <a:lnTo>
                    <a:pt x="1658617" y="975180"/>
                  </a:lnTo>
                  <a:lnTo>
                    <a:pt x="1665063" y="929245"/>
                  </a:lnTo>
                  <a:lnTo>
                    <a:pt x="1668982" y="882545"/>
                  </a:lnTo>
                  <a:lnTo>
                    <a:pt x="1670303" y="835151"/>
                  </a:lnTo>
                  <a:lnTo>
                    <a:pt x="1668982" y="787758"/>
                  </a:lnTo>
                  <a:lnTo>
                    <a:pt x="1665063" y="741058"/>
                  </a:lnTo>
                  <a:lnTo>
                    <a:pt x="1658617" y="695123"/>
                  </a:lnTo>
                  <a:lnTo>
                    <a:pt x="1649716" y="650022"/>
                  </a:lnTo>
                  <a:lnTo>
                    <a:pt x="1638429" y="605827"/>
                  </a:lnTo>
                  <a:lnTo>
                    <a:pt x="1624827" y="562608"/>
                  </a:lnTo>
                  <a:lnTo>
                    <a:pt x="1608980" y="520435"/>
                  </a:lnTo>
                  <a:lnTo>
                    <a:pt x="1590960" y="479378"/>
                  </a:lnTo>
                  <a:lnTo>
                    <a:pt x="1570836" y="439509"/>
                  </a:lnTo>
                  <a:lnTo>
                    <a:pt x="1548678" y="400898"/>
                  </a:lnTo>
                  <a:lnTo>
                    <a:pt x="1524559" y="363615"/>
                  </a:lnTo>
                  <a:lnTo>
                    <a:pt x="1498547" y="327731"/>
                  </a:lnTo>
                  <a:lnTo>
                    <a:pt x="1470713" y="293315"/>
                  </a:lnTo>
                  <a:lnTo>
                    <a:pt x="1441128" y="260440"/>
                  </a:lnTo>
                  <a:lnTo>
                    <a:pt x="1409863" y="229175"/>
                  </a:lnTo>
                  <a:lnTo>
                    <a:pt x="1376988" y="199590"/>
                  </a:lnTo>
                  <a:lnTo>
                    <a:pt x="1342572" y="171756"/>
                  </a:lnTo>
                  <a:lnTo>
                    <a:pt x="1306688" y="145744"/>
                  </a:lnTo>
                  <a:lnTo>
                    <a:pt x="1269405" y="121625"/>
                  </a:lnTo>
                  <a:lnTo>
                    <a:pt x="1230794" y="99467"/>
                  </a:lnTo>
                  <a:lnTo>
                    <a:pt x="1190925" y="79343"/>
                  </a:lnTo>
                  <a:lnTo>
                    <a:pt x="1149868" y="61323"/>
                  </a:lnTo>
                  <a:lnTo>
                    <a:pt x="1107695" y="45476"/>
                  </a:lnTo>
                  <a:lnTo>
                    <a:pt x="1064476" y="31874"/>
                  </a:lnTo>
                  <a:lnTo>
                    <a:pt x="1020281" y="20587"/>
                  </a:lnTo>
                  <a:lnTo>
                    <a:pt x="975180" y="11686"/>
                  </a:lnTo>
                  <a:lnTo>
                    <a:pt x="929245" y="5240"/>
                  </a:lnTo>
                  <a:lnTo>
                    <a:pt x="882545" y="1321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7F6F3C7-0D4D-8166-8906-12414EE04F3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3552" y="3840479"/>
              <a:ext cx="1743455" cy="1743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06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783335"/>
            <a:ext cx="8686800" cy="5066030"/>
          </a:xfrm>
          <a:custGeom>
            <a:avLst/>
            <a:gdLst/>
            <a:ahLst/>
            <a:cxnLst/>
            <a:rect l="l" t="t" r="r" b="b"/>
            <a:pathLst>
              <a:path w="8686800" h="5066030">
                <a:moveTo>
                  <a:pt x="8686800" y="0"/>
                </a:moveTo>
                <a:lnTo>
                  <a:pt x="0" y="0"/>
                </a:lnTo>
                <a:lnTo>
                  <a:pt x="0" y="5065776"/>
                </a:lnTo>
                <a:lnTo>
                  <a:pt x="8686800" y="5065776"/>
                </a:lnTo>
                <a:lnTo>
                  <a:pt x="8686800" y="0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3256" y="5660135"/>
            <a:ext cx="1887220" cy="899160"/>
          </a:xfrm>
          <a:custGeom>
            <a:avLst/>
            <a:gdLst/>
            <a:ahLst/>
            <a:cxnLst/>
            <a:rect l="l" t="t" r="r" b="b"/>
            <a:pathLst>
              <a:path w="1887220" h="899159">
                <a:moveTo>
                  <a:pt x="1088136" y="0"/>
                </a:moveTo>
                <a:lnTo>
                  <a:pt x="795528" y="0"/>
                </a:lnTo>
                <a:lnTo>
                  <a:pt x="795528" y="664464"/>
                </a:lnTo>
                <a:lnTo>
                  <a:pt x="943356" y="664464"/>
                </a:lnTo>
                <a:lnTo>
                  <a:pt x="1088136" y="664464"/>
                </a:lnTo>
                <a:lnTo>
                  <a:pt x="1088136" y="0"/>
                </a:lnTo>
                <a:close/>
              </a:path>
              <a:path w="1887220" h="899159">
                <a:moveTo>
                  <a:pt x="1886712" y="781812"/>
                </a:moveTo>
                <a:lnTo>
                  <a:pt x="1859292" y="753618"/>
                </a:lnTo>
                <a:lnTo>
                  <a:pt x="1812569" y="736142"/>
                </a:lnTo>
                <a:lnTo>
                  <a:pt x="1745361" y="720001"/>
                </a:lnTo>
                <a:lnTo>
                  <a:pt x="1704682" y="712520"/>
                </a:lnTo>
                <a:lnTo>
                  <a:pt x="1659610" y="705446"/>
                </a:lnTo>
                <a:lnTo>
                  <a:pt x="1610385" y="698842"/>
                </a:lnTo>
                <a:lnTo>
                  <a:pt x="1557261" y="692721"/>
                </a:lnTo>
                <a:lnTo>
                  <a:pt x="1500466" y="687108"/>
                </a:lnTo>
                <a:lnTo>
                  <a:pt x="1440243" y="682053"/>
                </a:lnTo>
                <a:lnTo>
                  <a:pt x="1376857" y="677570"/>
                </a:lnTo>
                <a:lnTo>
                  <a:pt x="1310525" y="673696"/>
                </a:lnTo>
                <a:lnTo>
                  <a:pt x="1241501" y="670458"/>
                </a:lnTo>
                <a:lnTo>
                  <a:pt x="1170038" y="667880"/>
                </a:lnTo>
                <a:lnTo>
                  <a:pt x="1096352" y="666000"/>
                </a:lnTo>
                <a:lnTo>
                  <a:pt x="1020711" y="664857"/>
                </a:lnTo>
                <a:lnTo>
                  <a:pt x="943356" y="664464"/>
                </a:lnTo>
                <a:lnTo>
                  <a:pt x="865987" y="664857"/>
                </a:lnTo>
                <a:lnTo>
                  <a:pt x="790346" y="666000"/>
                </a:lnTo>
                <a:lnTo>
                  <a:pt x="716661" y="667880"/>
                </a:lnTo>
                <a:lnTo>
                  <a:pt x="645198" y="670458"/>
                </a:lnTo>
                <a:lnTo>
                  <a:pt x="576173" y="673696"/>
                </a:lnTo>
                <a:lnTo>
                  <a:pt x="509841" y="677570"/>
                </a:lnTo>
                <a:lnTo>
                  <a:pt x="446455" y="682053"/>
                </a:lnTo>
                <a:lnTo>
                  <a:pt x="386232" y="687108"/>
                </a:lnTo>
                <a:lnTo>
                  <a:pt x="329438" y="692721"/>
                </a:lnTo>
                <a:lnTo>
                  <a:pt x="276313" y="698842"/>
                </a:lnTo>
                <a:lnTo>
                  <a:pt x="227088" y="705446"/>
                </a:lnTo>
                <a:lnTo>
                  <a:pt x="182016" y="712520"/>
                </a:lnTo>
                <a:lnTo>
                  <a:pt x="141338" y="720001"/>
                </a:lnTo>
                <a:lnTo>
                  <a:pt x="74129" y="736142"/>
                </a:lnTo>
                <a:lnTo>
                  <a:pt x="27406" y="753618"/>
                </a:lnTo>
                <a:lnTo>
                  <a:pt x="0" y="781812"/>
                </a:lnTo>
                <a:lnTo>
                  <a:pt x="3124" y="791438"/>
                </a:lnTo>
                <a:lnTo>
                  <a:pt x="48094" y="818908"/>
                </a:lnTo>
                <a:lnTo>
                  <a:pt x="105295" y="835748"/>
                </a:lnTo>
                <a:lnTo>
                  <a:pt x="182016" y="851115"/>
                </a:lnTo>
                <a:lnTo>
                  <a:pt x="227088" y="858189"/>
                </a:lnTo>
                <a:lnTo>
                  <a:pt x="276313" y="864793"/>
                </a:lnTo>
                <a:lnTo>
                  <a:pt x="329438" y="870915"/>
                </a:lnTo>
                <a:lnTo>
                  <a:pt x="386232" y="876528"/>
                </a:lnTo>
                <a:lnTo>
                  <a:pt x="446455" y="881583"/>
                </a:lnTo>
                <a:lnTo>
                  <a:pt x="509841" y="886066"/>
                </a:lnTo>
                <a:lnTo>
                  <a:pt x="576173" y="889939"/>
                </a:lnTo>
                <a:lnTo>
                  <a:pt x="645198" y="893178"/>
                </a:lnTo>
                <a:lnTo>
                  <a:pt x="716661" y="895756"/>
                </a:lnTo>
                <a:lnTo>
                  <a:pt x="790346" y="897636"/>
                </a:lnTo>
                <a:lnTo>
                  <a:pt x="865987" y="898779"/>
                </a:lnTo>
                <a:lnTo>
                  <a:pt x="943356" y="899160"/>
                </a:lnTo>
                <a:lnTo>
                  <a:pt x="1020711" y="898779"/>
                </a:lnTo>
                <a:lnTo>
                  <a:pt x="1096352" y="897636"/>
                </a:lnTo>
                <a:lnTo>
                  <a:pt x="1170038" y="895756"/>
                </a:lnTo>
                <a:lnTo>
                  <a:pt x="1241501" y="893178"/>
                </a:lnTo>
                <a:lnTo>
                  <a:pt x="1310525" y="889939"/>
                </a:lnTo>
                <a:lnTo>
                  <a:pt x="1376857" y="886066"/>
                </a:lnTo>
                <a:lnTo>
                  <a:pt x="1440243" y="881583"/>
                </a:lnTo>
                <a:lnTo>
                  <a:pt x="1500466" y="876528"/>
                </a:lnTo>
                <a:lnTo>
                  <a:pt x="1557261" y="870915"/>
                </a:lnTo>
                <a:lnTo>
                  <a:pt x="1610385" y="864793"/>
                </a:lnTo>
                <a:lnTo>
                  <a:pt x="1659610" y="858189"/>
                </a:lnTo>
                <a:lnTo>
                  <a:pt x="1704682" y="851115"/>
                </a:lnTo>
                <a:lnTo>
                  <a:pt x="1745361" y="843635"/>
                </a:lnTo>
                <a:lnTo>
                  <a:pt x="1812569" y="827493"/>
                </a:lnTo>
                <a:lnTo>
                  <a:pt x="1859292" y="810018"/>
                </a:lnTo>
                <a:lnTo>
                  <a:pt x="1886712" y="781812"/>
                </a:lnTo>
                <a:close/>
              </a:path>
            </a:pathLst>
          </a:custGeom>
          <a:solidFill>
            <a:srgbClr val="D2F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8967" y="3160775"/>
            <a:ext cx="1524000" cy="1582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5"/>
              </a:spcBef>
            </a:pPr>
            <a:r>
              <a:rPr sz="1700" spc="180" dirty="0">
                <a:latin typeface="Calibri"/>
                <a:cs typeface="Calibri"/>
              </a:rPr>
              <a:t>Proyecto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4511" y="3160775"/>
            <a:ext cx="1524000" cy="1582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sz="1700" spc="180" dirty="0">
                <a:latin typeface="Calibri"/>
                <a:cs typeface="Calibri"/>
              </a:rPr>
              <a:t>Proyecto</a:t>
            </a:r>
            <a:r>
              <a:rPr sz="1700" spc="50" dirty="0">
                <a:latin typeface="Calibri"/>
                <a:cs typeface="Calibri"/>
              </a:rPr>
              <a:t> 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0055" y="3160775"/>
            <a:ext cx="1524000" cy="1582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sz="1700" spc="180" dirty="0">
                <a:latin typeface="Calibri"/>
                <a:cs typeface="Calibri"/>
              </a:rPr>
              <a:t>Proyecto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2552" y="3160775"/>
            <a:ext cx="1524000" cy="1582420"/>
          </a:xfrm>
          <a:prstGeom prst="rect">
            <a:avLst/>
          </a:prstGeom>
          <a:solidFill>
            <a:srgbClr val="D23C3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700" spc="18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600" y="1959863"/>
            <a:ext cx="1515110" cy="268605"/>
          </a:xfrm>
          <a:prstGeom prst="rect">
            <a:avLst/>
          </a:prstGeom>
          <a:solidFill>
            <a:srgbClr val="D2F4C9"/>
          </a:solidFill>
        </p:spPr>
        <p:txBody>
          <a:bodyPr vert="horz" wrap="square" lIns="0" tIns="2222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75"/>
              </a:spcBef>
            </a:pPr>
            <a:r>
              <a:rPr sz="1400" spc="135" dirty="0">
                <a:latin typeface="Calibri"/>
                <a:cs typeface="Calibri"/>
              </a:rPr>
              <a:t>Módulo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1695" y="2346959"/>
            <a:ext cx="1515110" cy="268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sz="1400" spc="135" dirty="0">
                <a:latin typeface="Calibri"/>
                <a:cs typeface="Calibri"/>
              </a:rPr>
              <a:t>Módulo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2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v2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600" y="2755391"/>
            <a:ext cx="1515110" cy="265430"/>
          </a:xfrm>
          <a:prstGeom prst="rect">
            <a:avLst/>
          </a:prstGeom>
          <a:solidFill>
            <a:srgbClr val="D2F4C9"/>
          </a:solidFill>
        </p:spPr>
        <p:txBody>
          <a:bodyPr vert="horz" wrap="square" lIns="0" tIns="1968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55"/>
              </a:spcBef>
            </a:pPr>
            <a:r>
              <a:rPr sz="1400" spc="135" dirty="0">
                <a:latin typeface="Calibri"/>
                <a:cs typeface="Calibri"/>
              </a:rPr>
              <a:t>Módulo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435" y="1039748"/>
            <a:ext cx="25558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50" dirty="0">
                <a:solidFill>
                  <a:srgbClr val="0C343C"/>
                </a:solidFill>
              </a:rPr>
              <a:t>Mi</a:t>
            </a:r>
            <a:r>
              <a:rPr sz="2300" spc="110" dirty="0">
                <a:solidFill>
                  <a:srgbClr val="0C343C"/>
                </a:solidFill>
              </a:rPr>
              <a:t> </a:t>
            </a:r>
            <a:r>
              <a:rPr sz="2300" spc="300" dirty="0">
                <a:solidFill>
                  <a:srgbClr val="0C343C"/>
                </a:solidFill>
              </a:rPr>
              <a:t>computadora</a:t>
            </a:r>
            <a:endParaRPr sz="2300"/>
          </a:p>
        </p:txBody>
      </p:sp>
      <p:sp>
        <p:nvSpPr>
          <p:cNvPr id="12" name="object 12"/>
          <p:cNvSpPr txBox="1"/>
          <p:nvPr/>
        </p:nvSpPr>
        <p:spPr>
          <a:xfrm>
            <a:off x="1225296" y="1539239"/>
            <a:ext cx="7400925" cy="3624579"/>
          </a:xfrm>
          <a:prstGeom prst="rect">
            <a:avLst/>
          </a:prstGeom>
          <a:solidFill>
            <a:srgbClr val="8DE97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423545">
              <a:lnSpc>
                <a:spcPct val="100000"/>
              </a:lnSpc>
            </a:pPr>
            <a:r>
              <a:rPr sz="2300" b="1" spc="305" dirty="0">
                <a:solidFill>
                  <a:srgbClr val="0C343C"/>
                </a:solidFill>
                <a:latin typeface="Calibri"/>
                <a:cs typeface="Calibri"/>
              </a:rPr>
              <a:t>Python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833</Words>
  <Application>Microsoft Office PowerPoint</Application>
  <PresentationFormat>Personalizado</PresentationFormat>
  <Paragraphs>212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1" baseType="lpstr">
      <vt:lpstr>Calibri</vt:lpstr>
      <vt:lpstr>Courier New</vt:lpstr>
      <vt:lpstr>Times New Roman</vt:lpstr>
      <vt:lpstr>Office Theme</vt:lpstr>
      <vt:lpstr>Python Intermedio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 computadora</vt:lpstr>
      <vt:lpstr>Mi computadora</vt:lpstr>
      <vt:lpstr>Mi computadora</vt:lpstr>
      <vt:lpstr>Presentación de PowerPoint</vt:lpstr>
      <vt:lpstr>Presentación de PowerPoint</vt:lpstr>
      <vt:lpstr>Listas y diccionarios anidados</vt:lpstr>
      <vt:lpstr>List comprehensions</vt:lpstr>
      <vt:lpstr>[element for element in iterable if condition]</vt:lpstr>
      <vt:lpstr>[element for element in iterable if condition]</vt:lpstr>
      <vt:lpstr>[i**2 for i in range(1, 101) if i % 3 != 0]</vt:lpstr>
      <vt:lpstr>Dictionary comprehensions</vt:lpstr>
      <vt:lpstr>{key:value for value in iterable if condition}</vt:lpstr>
      <vt:lpstr>{key:value for value in iterable if condition}</vt:lpstr>
      <vt:lpstr>{i: i**3 for i in range(1, 101) if i % 3 != 0}</vt:lpstr>
      <vt:lpstr>Funciones anónimas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High order functions</vt:lpstr>
      <vt:lpstr>Presentación de PowerPoint</vt:lpstr>
      <vt:lpstr>Presentación de PowerPoint</vt:lpstr>
      <vt:lpstr>filter</vt:lpstr>
      <vt:lpstr>[1, 4, 5, 6, 9, 13, 19, 21]</vt:lpstr>
      <vt:lpstr>Presentación de PowerPoint</vt:lpstr>
      <vt:lpstr>Presentación de PowerPoint</vt:lpstr>
      <vt:lpstr>Presentación de PowerPoint</vt:lpstr>
      <vt:lpstr>[1, 2, 3, 4, 5]</vt:lpstr>
      <vt:lpstr>Presentación de PowerPoint</vt:lpstr>
      <vt:lpstr>Presentación de PowerPoint</vt:lpstr>
      <vt:lpstr>reduce</vt:lpstr>
      <vt:lpstr>[2, 2, 2, 2, 2]</vt:lpstr>
      <vt:lpstr>Presentación de PowerPoint</vt:lpstr>
      <vt:lpstr>Presentación de PowerPoint</vt:lpstr>
      <vt:lpstr>Practica</vt:lpstr>
      <vt:lpstr>Los errores en el código</vt:lpstr>
      <vt:lpstr>Presentación de PowerPoint</vt:lpstr>
      <vt:lpstr>Traceback (most recent call last): File "&lt;stdin&gt;", line 1, in &lt;module&gt; ZeroDivisionError: division by zero</vt:lpstr>
      <vt:lpstr>Debugging</vt:lpstr>
      <vt:lpstr>Manejo de excepciones</vt:lpstr>
      <vt:lpstr>try, except</vt:lpstr>
      <vt:lpstr>Presentación de PowerPoint</vt:lpstr>
      <vt:lpstr>Presentación de PowerPoint</vt:lpstr>
      <vt:lpstr>raise</vt:lpstr>
      <vt:lpstr>Presentación de PowerPoint</vt:lpstr>
      <vt:lpstr>Presentación de PowerPoint</vt:lpstr>
      <vt:lpstr>finally</vt:lpstr>
      <vt:lpstr>Presentación de PowerPoint</vt:lpstr>
      <vt:lpstr>Assert Statements</vt:lpstr>
      <vt:lpstr>Presentación de PowerPoint</vt:lpstr>
      <vt:lpstr>Presentación de PowerPoint</vt:lpstr>
      <vt:lpstr>Presentación de PowerPoint</vt:lpstr>
      <vt:lpstr>Presentación de PowerPoint</vt:lpstr>
      <vt:lpstr>¿Cómo trabajar con archivos?</vt:lpstr>
      <vt:lpstr>Presentación de PowerPoint</vt:lpstr>
      <vt:lpstr>Presentación de PowerPoint</vt:lpstr>
      <vt:lpstr>Modos de apertura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Intermedio</dc:title>
  <cp:lastModifiedBy>1823462 - KEVIN ESTUARDO PILO TUY</cp:lastModifiedBy>
  <cp:revision>1</cp:revision>
  <dcterms:created xsi:type="dcterms:W3CDTF">2022-07-17T22:55:55Z</dcterms:created>
  <dcterms:modified xsi:type="dcterms:W3CDTF">2022-07-17T15:20:06Z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2022-07-17T00:00:00Z</vt:filetime>
  </property>
  <property fmtid="{D5CDD505-2E9C-101B-9397-08002B2CF9AE}" pid="5" name="Producer">
    <vt:lpwstr>www.ilovepdf.com</vt:lpwstr>
  </property>
</Properties>
</file>