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363B-A359-4E56-8341-564DA504C0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8D7F-7640-460C-A799-638B1EE555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혹은 </a:t>
            </a:r>
            <a:r>
              <a:rPr lang="en-US" altLang="ko-KR" dirty="0" smtClean="0"/>
              <a:t>PSD </a:t>
            </a:r>
            <a:r>
              <a:rPr lang="ko-KR" altLang="en-US" dirty="0" smtClean="0"/>
              <a:t>파일 요청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80920" cy="448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627784" y="4725144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5856" y="4725144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725144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9992" y="4725144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4725144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2"/>
          </p:cNvCxnSpPr>
          <p:nvPr/>
        </p:nvCxnSpPr>
        <p:spPr>
          <a:xfrm>
            <a:off x="4103948" y="5373216"/>
            <a:ext cx="36004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5776" y="6237312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PNG </a:t>
            </a:r>
            <a:r>
              <a:rPr lang="ko-KR" altLang="en-US" dirty="0" smtClean="0"/>
              <a:t>투명한 아이콘 이미지가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499992" y="1340768"/>
            <a:ext cx="2088232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0292" y="548680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키비주얼</a:t>
            </a:r>
            <a:r>
              <a:rPr lang="ko-KR" altLang="en-US" dirty="0" smtClean="0"/>
              <a:t> 배경 이미지가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사이즈는 </a:t>
            </a:r>
            <a:r>
              <a:rPr lang="en-US" altLang="ko-KR" dirty="0" smtClean="0"/>
              <a:t>1920px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혹은 </a:t>
            </a:r>
            <a:r>
              <a:rPr lang="en-US" altLang="ko-KR" dirty="0" smtClean="0"/>
              <a:t>PSD </a:t>
            </a:r>
            <a:r>
              <a:rPr lang="ko-KR" altLang="en-US" dirty="0" smtClean="0"/>
              <a:t>파일 요청</a:t>
            </a:r>
            <a:endParaRPr lang="ko-KR" altLang="en-US" dirty="0"/>
          </a:p>
        </p:txBody>
      </p:sp>
      <p:pic>
        <p:nvPicPr>
          <p:cNvPr id="2050" name="Picture 2" descr="C:\Users\class4-teacher\Documents\GitHub\michang-genestcokr\sub1-1_소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1916"/>
            <a:ext cx="8494841" cy="7273708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395536" y="2492896"/>
            <a:ext cx="8496944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688" y="342900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796136" y="1484784"/>
            <a:ext cx="360040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0"/>
          </p:cNvCxnSpPr>
          <p:nvPr/>
        </p:nvCxnSpPr>
        <p:spPr>
          <a:xfrm flipV="1">
            <a:off x="2303748" y="1772816"/>
            <a:ext cx="540060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3968" y="1052736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들어가는 배경 이미지 요청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1" y="10527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부분이 포함 되지 않는 </a:t>
            </a:r>
            <a:endParaRPr lang="en-US" altLang="ko-KR" dirty="0" smtClean="0"/>
          </a:p>
          <a:p>
            <a:r>
              <a:rPr lang="ko-KR" altLang="en-US" dirty="0" smtClean="0"/>
              <a:t>배경 이미지가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class4-teacher</dc:creator>
  <cp:lastModifiedBy>class4-teacher</cp:lastModifiedBy>
  <cp:revision>3</cp:revision>
  <dcterms:created xsi:type="dcterms:W3CDTF">2019-03-20T02:16:31Z</dcterms:created>
  <dcterms:modified xsi:type="dcterms:W3CDTF">2019-03-20T02:38:44Z</dcterms:modified>
</cp:coreProperties>
</file>