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0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715000" type="screen16x1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1" autoAdjust="0"/>
  </p:normalViewPr>
  <p:slideViewPr>
    <p:cSldViewPr snapToGrid="0">
      <p:cViewPr varScale="1">
        <p:scale>
          <a:sx n="93" d="100"/>
          <a:sy n="93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D0B2734-3FFF-4F6C-A960-47EA7E193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5E477-5AF8-49CC-8ADA-0E3CCC042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BAF6F-9803-4DB5-A791-D90776727B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DBCE1B-B5CC-4BE2-A399-9444E24D86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EB2A786-9590-4248-89BB-3EC0D4C64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251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279525"/>
            <a:ext cx="5526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03E253B-F2E7-4C4E-9628-38E3D3135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701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1B6C-D857-4363-A670-4AB18DEAA2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FD6EED-42F9-4698-9788-BA50B5F64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31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3E837-6057-4E18-9D71-7DF386D2A9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0F37F-76ED-44A2-BE3E-A999BC340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303CE-BD9B-49F0-BAA2-F0A7C18CA5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17CF7-71C2-487F-B464-444979CB5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7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368B-34B8-411E-9936-B927C634BC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052A5-AC30-4301-BDD2-1AFDCA964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9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4100F-88D5-47A5-B932-C124176BC9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45DB0-2BCA-4F09-AF2E-883A8F256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8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DB523-EE62-4B0C-AAC2-5817E1BFBD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96953-225B-4054-AF15-3A2B25B20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8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9E4D1-3C75-445A-9325-C5B9C6959F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C9581A-391C-43D3-BC57-D5FC5647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0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D636B-8710-4488-A970-500A7D7BAE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1369B-29D1-4ACD-A158-0DEF44C73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52DC0-B0BF-4B90-9905-720A62CA66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B985F-D869-4AF3-8AAF-1294C25F7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F942-D254-4208-AB24-CBFF9531A29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285CDA-A89F-4E89-BA29-76EF62C3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8143E-A9A0-4640-B5AE-3ED28066BF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AF974-0A1C-4536-9DBB-D51F28D1B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12D75-5B21-43F7-A433-AA73DCBF21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08746-BCCE-4FBB-A229-D21A797C5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8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60569-2B0F-48C3-88E7-59681405E5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4E1EF9-52FD-4FD7-8DA3-D3B38B6AA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E7993-2126-4DAA-ACC9-4F5CFDF27B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FC25AE-4E06-4044-8D89-C48F6C936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8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在浏览器中输入网关的</a:t>
            </a:r>
            <a:r>
              <a:rPr lang="en-US" altLang="zh-CN"/>
              <a:t>IP</a:t>
            </a:r>
            <a:r>
              <a:rPr lang="zh-CN" altLang="en-US"/>
              <a:t>地址可以直接登录</a:t>
            </a:r>
            <a:r>
              <a:rPr lang="en-US" altLang="zh-CN"/>
              <a:t>web</a:t>
            </a:r>
            <a:r>
              <a:rPr lang="zh-CN" altLang="en-US"/>
              <a:t>后台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3626B-01BD-48C5-A444-85DBFDD74CD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34D14-1AC1-48E7-8DDF-A8D44947A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8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7CD40-B3CF-40A0-8332-ED50784421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2116F-8532-43CE-BBAB-C06B0B474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8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62BAB-80D3-4F4D-86B5-EF6DAD8D4E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BE1F7-E938-49A7-BE0E-84D971ABD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5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A23BE-03BA-4F02-860B-312BA1F6C5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D6E30-BBC3-4FEA-A774-E1255555A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3F89F-08F7-4064-8A05-790BE60D52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E9FF3-301C-48B1-B737-E9F07FF0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7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8EBC0-921A-4D3D-B95D-F4334BA452C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03509E-A819-435C-AAA9-54E170248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8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7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7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3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70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15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D11A-FF36-4B2F-9B56-CE47CB065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合图</a:t>
            </a:r>
            <a:r>
              <a:rPr lang="en-US" altLang="zh-CN" sz="4000"/>
              <a:t>ZigBee</a:t>
            </a:r>
            <a:r>
              <a:rPr lang="zh-CN" altLang="en-US" sz="4000"/>
              <a:t>主机</a:t>
            </a:r>
            <a:r>
              <a:rPr lang="en-US" altLang="zh-CN" sz="4000"/>
              <a:t>Web</a:t>
            </a:r>
            <a:r>
              <a:rPr lang="zh-CN" altLang="en-US" sz="4000"/>
              <a:t>管理后台使用说明书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E6DC261-D44A-4DED-88E5-BB7067DBB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2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1F7D00-0885-4F8C-9A3C-E744C342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C7E2C7-7195-49B0-8E11-6CD8CB72E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48BF-CB96-4E84-85BF-79F2C4A8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0EF90-CB17-44A0-999B-4B12835A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当终端设备出现故障或断电后，会显示设备状态为离线。</a:t>
            </a:r>
            <a:endParaRPr lang="en-US" altLang="zh-CN"/>
          </a:p>
          <a:p>
            <a:r>
              <a:rPr lang="zh-CN" altLang="en-US"/>
              <a:t>如果此设备已经不再存在，需点击卡片上的“删除”，才可以删除此终端设备。</a:t>
            </a:r>
          </a:p>
        </p:txBody>
      </p:sp>
    </p:spTree>
    <p:extLst>
      <p:ext uri="{BB962C8B-B14F-4D97-AF65-F5344CB8AC3E}">
        <p14:creationId xmlns:p14="http://schemas.microsoft.com/office/powerpoint/2010/main" val="106345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0CE6E-DCCC-44D7-98FD-B0660F60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4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52F-4486-4D51-A0EA-90DB905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上报设置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B3A6-389E-4971-8C05-8D94B3A2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点击左侧菜单中的上报设置，进入主机上报服务器的设置页面。</a:t>
            </a:r>
            <a:endParaRPr lang="en-US" altLang="zh-CN"/>
          </a:p>
          <a:p>
            <a:r>
              <a:rPr lang="zh-CN" altLang="en-US"/>
              <a:t>设置内容包括：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HTTP Post</a:t>
            </a:r>
            <a:r>
              <a:rPr lang="zh-CN" altLang="en-US"/>
              <a:t>上报服务器的设置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MQTT Publish</a:t>
            </a:r>
            <a:r>
              <a:rPr lang="zh-CN" altLang="en-US"/>
              <a:t>上报服务器的设置</a:t>
            </a:r>
          </a:p>
        </p:txBody>
      </p:sp>
    </p:spTree>
    <p:extLst>
      <p:ext uri="{BB962C8B-B14F-4D97-AF65-F5344CB8AC3E}">
        <p14:creationId xmlns:p14="http://schemas.microsoft.com/office/powerpoint/2010/main" val="351344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366642-D030-4052-9DA3-733DAE7E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52F-4486-4D51-A0EA-90DB905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B3A6-389E-4971-8C05-8D94B3A2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 Post</a:t>
            </a:r>
            <a:r>
              <a:rPr lang="zh-CN" altLang="en-US"/>
              <a:t>上报服务器的设置包括：</a:t>
            </a:r>
            <a:endParaRPr lang="en-US" altLang="zh-CN"/>
          </a:p>
          <a:p>
            <a:pPr lvl="1"/>
            <a:r>
              <a:rPr lang="zh-CN" altLang="en-US"/>
              <a:t>启用或关闭</a:t>
            </a:r>
            <a:r>
              <a:rPr lang="en-US" altLang="zh-CN"/>
              <a:t>HTTP</a:t>
            </a:r>
            <a:r>
              <a:rPr lang="zh-CN" altLang="en-US"/>
              <a:t>上报</a:t>
            </a:r>
            <a:endParaRPr lang="en-US" altLang="zh-CN"/>
          </a:p>
          <a:p>
            <a:pPr lvl="1"/>
            <a:r>
              <a:rPr lang="zh-CN" altLang="en-US"/>
              <a:t>上报服务器的地址、端口、</a:t>
            </a:r>
            <a:r>
              <a:rPr lang="en-US" altLang="zh-CN"/>
              <a:t>URL</a:t>
            </a:r>
          </a:p>
          <a:p>
            <a:r>
              <a:rPr lang="en-US" altLang="zh-CN"/>
              <a:t>MQTT Publish</a:t>
            </a:r>
            <a:r>
              <a:rPr lang="zh-CN" altLang="en-US"/>
              <a:t>上报服务器的设置包括：</a:t>
            </a:r>
            <a:endParaRPr lang="en-US" altLang="zh-CN"/>
          </a:p>
          <a:p>
            <a:pPr lvl="1"/>
            <a:r>
              <a:rPr lang="zh-CN" altLang="en-US"/>
              <a:t>启用或关闭</a:t>
            </a:r>
            <a:r>
              <a:rPr lang="en-US" altLang="zh-CN"/>
              <a:t>HTTP</a:t>
            </a:r>
            <a:r>
              <a:rPr lang="zh-CN" altLang="en-US"/>
              <a:t>上报</a:t>
            </a:r>
            <a:endParaRPr lang="en-US" altLang="zh-CN"/>
          </a:p>
          <a:p>
            <a:pPr lvl="1"/>
            <a:r>
              <a:rPr lang="zh-CN" altLang="en-US"/>
              <a:t>上报服务器的地址、端口</a:t>
            </a:r>
            <a:endParaRPr lang="en-US" altLang="zh-CN"/>
          </a:p>
          <a:p>
            <a:r>
              <a:rPr lang="zh-CN" altLang="en-US"/>
              <a:t>点击对应的“</a:t>
            </a:r>
            <a:r>
              <a:rPr lang="en-US" altLang="zh-CN"/>
              <a:t>Submit</a:t>
            </a:r>
            <a:r>
              <a:rPr lang="zh-CN" altLang="en-US"/>
              <a:t>”按钮应用设置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5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4FACB2-6F2B-4A5C-A141-10846C3B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6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52F-4486-4D51-A0EA-90DB905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系统设置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B3A6-389E-4971-8C05-8D94B3A2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点击左侧菜单中的系统设置，进入主机系统设置页面。</a:t>
            </a:r>
            <a:endParaRPr lang="en-US" altLang="zh-CN"/>
          </a:p>
          <a:p>
            <a:r>
              <a:rPr lang="zh-CN" altLang="en-US"/>
              <a:t>显示信息和设置内容包括：</a:t>
            </a:r>
            <a:endParaRPr lang="en-US" altLang="zh-CN"/>
          </a:p>
          <a:p>
            <a:pPr lvl="1"/>
            <a:r>
              <a:rPr lang="zh-CN" altLang="en-US"/>
              <a:t>主机信息显示和主机别名设置</a:t>
            </a:r>
            <a:endParaRPr lang="en-US" altLang="zh-CN"/>
          </a:p>
          <a:p>
            <a:pPr lvl="1"/>
            <a:r>
              <a:rPr lang="zh-CN" altLang="en-US"/>
              <a:t>主机网络设置</a:t>
            </a:r>
            <a:endParaRPr lang="en-US" altLang="zh-CN"/>
          </a:p>
          <a:p>
            <a:pPr lvl="1"/>
            <a:r>
              <a:rPr lang="zh-CN" altLang="en-US"/>
              <a:t>主机时间设置</a:t>
            </a:r>
            <a:endParaRPr lang="en-US" altLang="zh-CN"/>
          </a:p>
          <a:p>
            <a:pPr lvl="1"/>
            <a:r>
              <a:rPr lang="zh-CN" altLang="en-US"/>
              <a:t>系统升级（暂不支持）</a:t>
            </a:r>
            <a:endParaRPr lang="en-US" altLang="zh-CN"/>
          </a:p>
          <a:p>
            <a:pPr lvl="1"/>
            <a:r>
              <a:rPr lang="zh-CN" altLang="en-US"/>
              <a:t>重启主机</a:t>
            </a:r>
          </a:p>
        </p:txBody>
      </p:sp>
    </p:spTree>
    <p:extLst>
      <p:ext uri="{BB962C8B-B14F-4D97-AF65-F5344CB8AC3E}">
        <p14:creationId xmlns:p14="http://schemas.microsoft.com/office/powerpoint/2010/main" val="29374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5561C4-9CBB-4E27-B6F4-B7A24DB2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142E9-4B6A-4CE3-96AF-B5489CB0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36B0D5E-EE34-4D66-838E-F70BD909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2AD2B2DA-33DD-4E1A-8D51-7DD065ACF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2022-01-12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4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A8E7C0-EED4-43D9-BE07-B81AF3DA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698A-B365-466B-BC49-24E96BFF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设备管理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F7990-B58B-4D90-8153-260E3DAC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在浏览器中输入网关的</a:t>
            </a:r>
            <a:r>
              <a:rPr lang="en-US" altLang="zh-CN"/>
              <a:t>IP</a:t>
            </a:r>
            <a:r>
              <a:rPr lang="zh-CN" altLang="en-US"/>
              <a:t>地址可以直接登录</a:t>
            </a:r>
            <a:r>
              <a:rPr lang="en-US" altLang="zh-CN"/>
              <a:t>WEB</a:t>
            </a:r>
            <a:r>
              <a:rPr lang="zh-CN" altLang="en-US"/>
              <a:t>管理后台。</a:t>
            </a:r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管理后台有三个页面：</a:t>
            </a:r>
            <a:endParaRPr lang="en-US" altLang="zh-CN"/>
          </a:p>
          <a:p>
            <a:pPr lvl="1"/>
            <a:r>
              <a:rPr lang="zh-CN" altLang="en-US" b="1"/>
              <a:t>设备管理</a:t>
            </a:r>
            <a:r>
              <a:rPr lang="en-US" altLang="zh-CN"/>
              <a:t>——</a:t>
            </a:r>
            <a:r>
              <a:rPr lang="zh-CN" altLang="en-US"/>
              <a:t>创建删除</a:t>
            </a:r>
            <a:r>
              <a:rPr lang="en-US" altLang="zh-CN"/>
              <a:t>ZigBee</a:t>
            </a:r>
            <a:r>
              <a:rPr lang="zh-CN" altLang="en-US"/>
              <a:t>网络；允许停止设备入网；显示设备列表</a:t>
            </a:r>
            <a:endParaRPr lang="en-US" altLang="zh-CN"/>
          </a:p>
          <a:p>
            <a:pPr lvl="1"/>
            <a:r>
              <a:rPr lang="zh-CN" altLang="en-US" b="1"/>
              <a:t>上报设置</a:t>
            </a:r>
            <a:r>
              <a:rPr lang="en-US" altLang="zh-CN"/>
              <a:t>——HTTP</a:t>
            </a:r>
            <a:r>
              <a:rPr lang="zh-CN" altLang="en-US"/>
              <a:t>上报设置；</a:t>
            </a:r>
            <a:r>
              <a:rPr lang="en-US" altLang="zh-CN"/>
              <a:t>MQTT</a:t>
            </a:r>
            <a:r>
              <a:rPr lang="zh-CN" altLang="en-US"/>
              <a:t>上报设置</a:t>
            </a:r>
            <a:endParaRPr lang="en-US" altLang="zh-CN"/>
          </a:p>
          <a:p>
            <a:pPr lvl="1"/>
            <a:r>
              <a:rPr lang="zh-CN" altLang="en-US" b="1"/>
              <a:t>系统设置</a:t>
            </a:r>
            <a:r>
              <a:rPr lang="en-US" altLang="zh-CN"/>
              <a:t>——</a:t>
            </a:r>
            <a:r>
              <a:rPr lang="zh-CN" altLang="en-US"/>
              <a:t>主机信息、网络设置、时间设置、重启主机</a:t>
            </a:r>
            <a:endParaRPr lang="en-US" altLang="zh-CN"/>
          </a:p>
          <a:p>
            <a:r>
              <a:rPr lang="zh-CN" altLang="en-US"/>
              <a:t>无需登录直接进入设备管理页面。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E227DD-D40E-459C-9C67-2A0D02B0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2E05-B9C8-4CBF-86EB-DBEDEF3F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3362B-C2E7-4C44-9792-E8A8C6BB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点击创建网络可创建</a:t>
            </a:r>
            <a:r>
              <a:rPr lang="en-US" altLang="zh-CN"/>
              <a:t>ZigBee</a:t>
            </a:r>
            <a:r>
              <a:rPr lang="zh-CN" altLang="en-US"/>
              <a:t>网络</a:t>
            </a:r>
            <a:endParaRPr lang="en-US" altLang="zh-CN"/>
          </a:p>
          <a:p>
            <a:r>
              <a:rPr lang="zh-CN" altLang="en-US"/>
              <a:t>可由主机自动选择频道，也可手动设置频道</a:t>
            </a:r>
          </a:p>
        </p:txBody>
      </p:sp>
    </p:spTree>
    <p:extLst>
      <p:ext uri="{BB962C8B-B14F-4D97-AF65-F5344CB8AC3E}">
        <p14:creationId xmlns:p14="http://schemas.microsoft.com/office/powerpoint/2010/main" val="35129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D42B36-6E87-48A3-ADA4-D12675D8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884BE-9DF0-4DC4-BC1A-DA264C4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E56C4-0183-4ACC-8237-22FEED82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创建完成后，刷新页面可见“网络频道”卡片从“无网络”变成具体的频道。</a:t>
            </a:r>
            <a:endParaRPr lang="en-US" altLang="zh-CN"/>
          </a:p>
          <a:p>
            <a:r>
              <a:rPr lang="zh-CN" altLang="en-US"/>
              <a:t>点击“删除网络”会删除</a:t>
            </a:r>
            <a:r>
              <a:rPr lang="en-US" altLang="zh-CN"/>
              <a:t>ZigBee</a:t>
            </a:r>
            <a:r>
              <a:rPr lang="zh-CN" altLang="en-US"/>
              <a:t>网络，已入网的设备信息也会被删除。但终端上储存的网络信息不会被删除，会变成丢失网络状态。</a:t>
            </a:r>
          </a:p>
        </p:txBody>
      </p:sp>
    </p:spTree>
    <p:extLst>
      <p:ext uri="{BB962C8B-B14F-4D97-AF65-F5344CB8AC3E}">
        <p14:creationId xmlns:p14="http://schemas.microsoft.com/office/powerpoint/2010/main" val="19984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F217A6-1515-4312-B28E-1A4E9421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4D80-BA1C-48FA-8574-8FDFE56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C286F-156A-46D2-81B2-C52C666D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6453936" cy="3626115"/>
          </a:xfrm>
        </p:spPr>
        <p:txBody>
          <a:bodyPr/>
          <a:lstStyle/>
          <a:p>
            <a:r>
              <a:rPr lang="zh-CN" altLang="en-US"/>
              <a:t>点击“允许入网”，主机允许终端设备加入</a:t>
            </a:r>
            <a:r>
              <a:rPr lang="en-US" altLang="zh-CN"/>
              <a:t>ZigBee</a:t>
            </a:r>
            <a:r>
              <a:rPr lang="zh-CN" altLang="en-US"/>
              <a:t>网络。</a:t>
            </a:r>
            <a:endParaRPr lang="en-US" altLang="zh-CN"/>
          </a:p>
          <a:p>
            <a:r>
              <a:rPr lang="zh-CN" altLang="en-US"/>
              <a:t>点击“停止入网”，主机禁止终端设备加入</a:t>
            </a:r>
            <a:r>
              <a:rPr lang="en-US" altLang="zh-CN"/>
              <a:t>ZigBee</a:t>
            </a:r>
            <a:r>
              <a:rPr lang="zh-CN" altLang="en-US"/>
              <a:t>网络。</a:t>
            </a:r>
            <a:endParaRPr lang="en-US" altLang="zh-CN"/>
          </a:p>
          <a:p>
            <a:r>
              <a:rPr lang="zh-CN" altLang="en-US"/>
              <a:t>卡片列表中会显示已入网的终端设备信息，包括：</a:t>
            </a:r>
            <a:endParaRPr lang="en-US" altLang="zh-CN"/>
          </a:p>
          <a:p>
            <a:pPr lvl="1"/>
            <a:r>
              <a:rPr lang="en-US" altLang="zh-CN"/>
              <a:t>#41——</a:t>
            </a:r>
            <a:r>
              <a:rPr lang="zh-CN" altLang="en-US"/>
              <a:t>设备的拨码地址</a:t>
            </a:r>
            <a:endParaRPr lang="en-US" altLang="zh-CN"/>
          </a:p>
          <a:p>
            <a:pPr lvl="1"/>
            <a:r>
              <a:rPr lang="en-US" altLang="zh-CN" b="0" i="0">
                <a:effectLst/>
                <a:latin typeface="-apple-system"/>
              </a:rPr>
              <a:t>124b001c2f72a7——</a:t>
            </a:r>
            <a:r>
              <a:rPr lang="zh-CN" altLang="en-US" b="0" i="0">
                <a:effectLst/>
                <a:latin typeface="-apple-system"/>
              </a:rPr>
              <a:t>设备的</a:t>
            </a:r>
            <a:r>
              <a:rPr lang="en-US" altLang="zh-CN" b="0" i="0">
                <a:effectLst/>
                <a:latin typeface="-apple-system"/>
              </a:rPr>
              <a:t>MAC</a:t>
            </a:r>
            <a:r>
              <a:rPr lang="zh-CN" altLang="en-US" b="0" i="0">
                <a:effectLst/>
                <a:latin typeface="-apple-system"/>
              </a:rPr>
              <a:t>地址</a:t>
            </a:r>
            <a:endParaRPr lang="en-US" altLang="zh-CN" b="0" i="0">
              <a:effectLst/>
              <a:latin typeface="-apple-system"/>
            </a:endParaRPr>
          </a:p>
          <a:p>
            <a:pPr lvl="1"/>
            <a:r>
              <a:rPr lang="zh-CN" altLang="en-US"/>
              <a:t>最近一次上报数据的时间</a:t>
            </a:r>
            <a:endParaRPr lang="en-US" altLang="zh-CN"/>
          </a:p>
          <a:p>
            <a:pPr lvl="1"/>
            <a:r>
              <a:rPr lang="zh-CN" altLang="en-US"/>
              <a:t>最近一次上报数据的内容</a:t>
            </a:r>
            <a:endParaRPr lang="en-US" altLang="zh-CN"/>
          </a:p>
          <a:p>
            <a:pPr lvl="1"/>
            <a:r>
              <a:rPr lang="zh-CN" altLang="en-US"/>
              <a:t>设备在线或离线状态</a:t>
            </a:r>
            <a:endParaRPr lang="en-US" altLang="zh-CN"/>
          </a:p>
          <a:p>
            <a:pPr lvl="1"/>
            <a:r>
              <a:rPr lang="zh-CN" altLang="en-US"/>
              <a:t>删除按钮</a:t>
            </a:r>
            <a:r>
              <a:rPr lang="en-US" altLang="zh-CN"/>
              <a:t>——</a:t>
            </a:r>
            <a:r>
              <a:rPr lang="zh-CN" altLang="en-US"/>
              <a:t>仅删除主机上的信息，如果在线还会在收到上报数据后自动重新显示出来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Expand</a:t>
            </a:r>
            <a:r>
              <a:rPr lang="zh-CN" altLang="en-US"/>
              <a:t>可以展开数据内容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F3A3CC-8717-43A8-96A4-5488286C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86" y="3024589"/>
            <a:ext cx="1876479" cy="23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1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449</Words>
  <Application>Microsoft Office PowerPoint</Application>
  <PresentationFormat>全屏显示(16:10)</PresentationFormat>
  <Paragraphs>69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Arial</vt:lpstr>
      <vt:lpstr>Calibri</vt:lpstr>
      <vt:lpstr>Calibri Light</vt:lpstr>
      <vt:lpstr>Office 主题​​</vt:lpstr>
      <vt:lpstr>合图ZigBee主机Web管理后台使用说明书</vt:lpstr>
      <vt:lpstr>PowerPoint 演示文稿</vt:lpstr>
      <vt:lpstr>WEB后台——设备管理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WEB后台——上报设置</vt:lpstr>
      <vt:lpstr>PowerPoint 演示文稿</vt:lpstr>
      <vt:lpstr>PowerPoint 演示文稿</vt:lpstr>
      <vt:lpstr>PowerPoint 演示文稿</vt:lpstr>
      <vt:lpstr>WEB后台——系统设置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勇</dc:creator>
  <cp:lastModifiedBy>周 勇</cp:lastModifiedBy>
  <cp:revision>6</cp:revision>
  <cp:lastPrinted>2022-01-12T10:10:06Z</cp:lastPrinted>
  <dcterms:created xsi:type="dcterms:W3CDTF">2022-01-12T08:52:04Z</dcterms:created>
  <dcterms:modified xsi:type="dcterms:W3CDTF">2022-01-12T10:10:34Z</dcterms:modified>
</cp:coreProperties>
</file>