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8F6E-434D-4294-B77A-29B7C8252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B7647-0FC8-4F89-BE8F-E143694A9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E2E0-A67E-41BE-8AD6-B5B6998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6F02-051D-42DC-A563-1308E207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1879-2904-4E8C-BDEB-6578C4FB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943D-EE03-4822-B7B4-D18B2802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E12F-F112-4B0E-818E-1DA6AA8C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1057-C5D0-4AEC-B281-4C40EE1E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D54AB-724C-49AB-A89C-ABEBB1A8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F2C2-3002-4433-9BEC-A8E53F57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55BA1-611E-4CFF-9B31-612F09BEB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5FC2E-D618-41D3-9C86-7C209B83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880-2A28-4D45-8680-B23171FC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49E9-FD75-4AC6-BEB3-FF07574F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928F-7EC5-4B5E-B764-8F36A7B9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6AE2-2263-4B88-950B-76832255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7434-7FF0-40E4-A114-473A542F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7E40-4D9F-41BD-ACC0-B0B782B5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387A-B43A-4169-AD4A-0F503667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2C55-874A-4E44-875A-BAFFB68F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D7FF-05EC-4627-B555-40D39C9D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22A0E-C01E-4AA8-AE3D-12E2BAF5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B690-7144-4F78-B2B4-D68044F3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1F89-54E7-4D24-8965-96710E87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4A80-341E-456C-8B99-8D6CC338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0B6D-DF27-4F9E-9F71-A8A2CBDD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7BCA-5D76-4BAE-BCC7-2D98A7ECB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96D36-E07C-4380-8F47-E3118330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9A28-811B-4796-A141-E1A633AA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ECA2F-61DE-440F-87EB-CAC79D2A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6DCCB-02F8-47A1-8DE8-2444F867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E145-CFAF-4C8F-9B13-9F69934E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61E3C-71A7-4A80-8E35-24A166E6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81BD-62ED-4C25-AF59-4837F4BB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8EADD-0019-40A2-811C-5DB0C890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CF6D2-785B-4BF5-B2F2-EBE79E003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89629-F1DE-4FF0-A6AD-DD793DA6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43ABF-4896-4FDE-819E-6B82B005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43410-E500-4805-ADD1-E1AD1AE9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BD3A-9A52-400F-A4A9-7B75BFB2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0E8EA-3CDA-4D03-8408-8520B36D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42285-3EBC-42F6-ACBE-5277B07F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6AB2C-79ED-4FA9-9F80-4DD942D0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4FB59-CB9D-4202-9323-99D78A53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7413A-90FD-4B2F-AF4C-2D802C92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FBC5C-B0A5-4A14-B71B-9CB35DDF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55D4-A4BA-472D-A04E-2BB3D543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712B-3C84-42FE-A5A9-ACB12BFFE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592D-CCBE-4C78-90F9-0443DB2DD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876A8-2842-4A3B-93E9-DAB36476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6261-56E3-476F-81FC-3A71FF59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B2D10-E7E6-4646-A2BF-F58A0429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31A8-4BD6-4622-BBDC-68976541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7D732-7F56-4C3F-B9E3-967E510CE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407B-8B76-4F19-BC1E-A0EAE4B2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1C2CB-3E62-4D8A-8569-F12419DF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51D21-2741-412D-9B51-A01B2E84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7B8C-C1F4-4A4A-9355-615DE753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9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5E2D6-1E68-4871-89CF-0684FE25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84B75-15EC-4310-BBFC-D9F03B31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0D32-47F1-4B80-8D50-937727CB3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3959-B2DF-4F9D-8455-71676C55370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5A13-4559-4EA2-9588-11E1CDEA2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FD4F-D7D4-48D0-80A1-2B3D53E0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6C97-CCC8-4ED8-BC85-D2235B8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B8DE30-18E3-4BDC-BCF2-34EEF9EEA982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CSK-HRC Animation</a:t>
            </a:r>
          </a:p>
        </p:txBody>
      </p:sp>
      <p:pic>
        <p:nvPicPr>
          <p:cNvPr id="5" name="AssemblyModelV3">
            <a:hlinkClick r:id="" action="ppaction://media"/>
            <a:extLst>
              <a:ext uri="{FF2B5EF4-FFF2-40B4-BE49-F238E27FC236}">
                <a16:creationId xmlns:a16="http://schemas.microsoft.com/office/drawing/2014/main" id="{3BE7FF95-8A41-4943-9991-F790A1900B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1413" y="2219325"/>
            <a:ext cx="6296025" cy="354171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AFA9D5-A7F4-4FC0-BABA-75E6D69A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8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 S Varde</dc:creator>
  <cp:lastModifiedBy>Aparna S Varde</cp:lastModifiedBy>
  <cp:revision>1</cp:revision>
  <dcterms:created xsi:type="dcterms:W3CDTF">2025-06-04T18:09:25Z</dcterms:created>
  <dcterms:modified xsi:type="dcterms:W3CDTF">2025-06-04T18:09:55Z</dcterms:modified>
</cp:coreProperties>
</file>