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22504-59DD-4DE3-B8E0-81FDF67570AC}" v="324" dt="2020-06-24T18:34:3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 Burga" userId="S::grace@spectrumworks.org::1d444322-fd4b-43d6-8eb1-158c16a6859c" providerId="AD" clId="Web-{8BA22504-59DD-4DE3-B8E0-81FDF67570AC}"/>
    <pc:docChg chg="addSld delSld modSld sldOrd">
      <pc:chgData name="Grace  Burga" userId="S::grace@spectrumworks.org::1d444322-fd4b-43d6-8eb1-158c16a6859c" providerId="AD" clId="Web-{8BA22504-59DD-4DE3-B8E0-81FDF67570AC}" dt="2020-06-24T18:34:35.956" v="298"/>
      <pc:docMkLst>
        <pc:docMk/>
      </pc:docMkLst>
      <pc:sldChg chg="modSp">
        <pc:chgData name="Grace  Burga" userId="S::grace@spectrumworks.org::1d444322-fd4b-43d6-8eb1-158c16a6859c" providerId="AD" clId="Web-{8BA22504-59DD-4DE3-B8E0-81FDF67570AC}" dt="2020-06-24T18:26:14.954" v="35" actId="20577"/>
        <pc:sldMkLst>
          <pc:docMk/>
          <pc:sldMk cId="109857222" sldId="256"/>
        </pc:sldMkLst>
        <pc:spChg chg="mod">
          <ac:chgData name="Grace  Burga" userId="S::grace@spectrumworks.org::1d444322-fd4b-43d6-8eb1-158c16a6859c" providerId="AD" clId="Web-{8BA22504-59DD-4DE3-B8E0-81FDF67570AC}" dt="2020-06-24T18:26:08.251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ace  Burga" userId="S::grace@spectrumworks.org::1d444322-fd4b-43d6-8eb1-158c16a6859c" providerId="AD" clId="Web-{8BA22504-59DD-4DE3-B8E0-81FDF67570AC}" dt="2020-06-24T18:26:14.954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8:53.991" v="96"/>
        <pc:sldMkLst>
          <pc:docMk/>
          <pc:sldMk cId="1136481764" sldId="257"/>
        </pc:sldMkLst>
      </pc:sldChg>
      <pc:sldChg chg="modSp new ord">
        <pc:chgData name="Grace  Burga" userId="S::grace@spectrumworks.org::1d444322-fd4b-43d6-8eb1-158c16a6859c" providerId="AD" clId="Web-{8BA22504-59DD-4DE3-B8E0-81FDF67570AC}" dt="2020-06-24T18:34:26.440" v="289" actId="20577"/>
        <pc:sldMkLst>
          <pc:docMk/>
          <pc:sldMk cId="2757995828" sldId="257"/>
        </pc:sldMkLst>
        <pc:spChg chg="mod">
          <ac:chgData name="Grace  Burga" userId="S::grace@spectrumworks.org::1d444322-fd4b-43d6-8eb1-158c16a6859c" providerId="AD" clId="Web-{8BA22504-59DD-4DE3-B8E0-81FDF67570AC}" dt="2020-06-24T18:34:26.440" v="289" actId="20577"/>
          <ac:spMkLst>
            <pc:docMk/>
            <pc:sldMk cId="2757995828" sldId="257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29:24.508" v="117" actId="20577"/>
          <ac:spMkLst>
            <pc:docMk/>
            <pc:sldMk cId="2757995828" sldId="257"/>
            <ac:spMk id="3" creationId="{3F08BDB0-1DC3-47E1-97A0-0C68285EDF79}"/>
          </ac:spMkLst>
        </pc:spChg>
        <pc:spChg chg="mod">
          <ac:chgData name="Grace  Burga" userId="S::grace@spectrumworks.org::1d444322-fd4b-43d6-8eb1-158c16a6859c" providerId="AD" clId="Web-{8BA22504-59DD-4DE3-B8E0-81FDF67570AC}" dt="2020-06-24T18:29:30.492" v="130" actId="20577"/>
          <ac:spMkLst>
            <pc:docMk/>
            <pc:sldMk cId="2757995828" sldId="257"/>
            <ac:spMk id="4" creationId="{A895C825-57EA-4C86-B3D1-951450A345B9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8:53.522" v="95"/>
        <pc:sldMkLst>
          <pc:docMk/>
          <pc:sldMk cId="381704402" sldId="258"/>
        </pc:sldMkLst>
      </pc:sldChg>
      <pc:sldChg chg="modSp add replId">
        <pc:chgData name="Grace  Burga" userId="S::grace@spectrumworks.org::1d444322-fd4b-43d6-8eb1-158c16a6859c" providerId="AD" clId="Web-{8BA22504-59DD-4DE3-B8E0-81FDF67570AC}" dt="2020-06-24T18:30:01.166" v="146" actId="20577"/>
        <pc:sldMkLst>
          <pc:docMk/>
          <pc:sldMk cId="911508638" sldId="258"/>
        </pc:sldMkLst>
        <pc:spChg chg="mod">
          <ac:chgData name="Grace  Burga" userId="S::grace@spectrumworks.org::1d444322-fd4b-43d6-8eb1-158c16a6859c" providerId="AD" clId="Web-{8BA22504-59DD-4DE3-B8E0-81FDF67570AC}" dt="2020-06-24T18:30:01.166" v="146" actId="20577"/>
          <ac:spMkLst>
            <pc:docMk/>
            <pc:sldMk cId="911508638" sldId="258"/>
            <ac:spMk id="2" creationId="{33472FF3-1C5B-47F3-9429-958C5952EB45}"/>
          </ac:spMkLst>
        </pc:spChg>
      </pc:sldChg>
      <pc:sldChg chg="new del ord">
        <pc:chgData name="Grace  Burga" userId="S::grace@spectrumworks.org::1d444322-fd4b-43d6-8eb1-158c16a6859c" providerId="AD" clId="Web-{8BA22504-59DD-4DE3-B8E0-81FDF67570AC}" dt="2020-06-24T18:29:38.336" v="134"/>
        <pc:sldMkLst>
          <pc:docMk/>
          <pc:sldMk cId="2631281408" sldId="258"/>
        </pc:sldMkLst>
      </pc:sldChg>
      <pc:sldChg chg="new del">
        <pc:chgData name="Grace  Burga" userId="S::grace@spectrumworks.org::1d444322-fd4b-43d6-8eb1-158c16a6859c" providerId="AD" clId="Web-{8BA22504-59DD-4DE3-B8E0-81FDF67570AC}" dt="2020-06-24T18:28:52.929" v="94"/>
        <pc:sldMkLst>
          <pc:docMk/>
          <pc:sldMk cId="1028650180" sldId="259"/>
        </pc:sldMkLst>
      </pc:sldChg>
      <pc:sldChg chg="new del">
        <pc:chgData name="Grace  Burga" userId="S::grace@spectrumworks.org::1d444322-fd4b-43d6-8eb1-158c16a6859c" providerId="AD" clId="Web-{8BA22504-59DD-4DE3-B8E0-81FDF67570AC}" dt="2020-06-24T18:29:41.712" v="137"/>
        <pc:sldMkLst>
          <pc:docMk/>
          <pc:sldMk cId="1917289310" sldId="259"/>
        </pc:sldMkLst>
      </pc:sldChg>
      <pc:sldChg chg="addSp delSp modSp add replId">
        <pc:chgData name="Grace  Burga" userId="S::grace@spectrumworks.org::1d444322-fd4b-43d6-8eb1-158c16a6859c" providerId="AD" clId="Web-{8BA22504-59DD-4DE3-B8E0-81FDF67570AC}" dt="2020-06-24T18:33:29.407" v="258"/>
        <pc:sldMkLst>
          <pc:docMk/>
          <pc:sldMk cId="3184851544" sldId="259"/>
        </pc:sldMkLst>
        <pc:spChg chg="mod">
          <ac:chgData name="Grace  Burga" userId="S::grace@spectrumworks.org::1d444322-fd4b-43d6-8eb1-158c16a6859c" providerId="AD" clId="Web-{8BA22504-59DD-4DE3-B8E0-81FDF67570AC}" dt="2020-06-24T18:33:19.891" v="246" actId="20577"/>
          <ac:spMkLst>
            <pc:docMk/>
            <pc:sldMk cId="3184851544" sldId="259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26.704" v="255" actId="20577"/>
          <ac:spMkLst>
            <pc:docMk/>
            <pc:sldMk cId="3184851544" sldId="259"/>
            <ac:spMk id="3" creationId="{3F08BDB0-1DC3-47E1-97A0-0C68285EDF79}"/>
          </ac:spMkLst>
        </pc:spChg>
        <pc:spChg chg="del">
          <ac:chgData name="Grace  Burga" userId="S::grace@spectrumworks.org::1d444322-fd4b-43d6-8eb1-158c16a6859c" providerId="AD" clId="Web-{8BA22504-59DD-4DE3-B8E0-81FDF67570AC}" dt="2020-06-24T18:33:29.407" v="258"/>
          <ac:spMkLst>
            <pc:docMk/>
            <pc:sldMk cId="3184851544" sldId="259"/>
            <ac:spMk id="4" creationId="{A895C825-57EA-4C86-B3D1-951450A345B9}"/>
          </ac:spMkLst>
        </pc:spChg>
        <pc:spChg chg="add mod">
          <ac:chgData name="Grace  Burga" userId="S::grace@spectrumworks.org::1d444322-fd4b-43d6-8eb1-158c16a6859c" providerId="AD" clId="Web-{8BA22504-59DD-4DE3-B8E0-81FDF67570AC}" dt="2020-06-24T18:33:29.407" v="258"/>
          <ac:spMkLst>
            <pc:docMk/>
            <pc:sldMk cId="3184851544" sldId="259"/>
            <ac:spMk id="6" creationId="{D9282008-8CEE-43D8-8765-1B0958B1FC46}"/>
          </ac:spMkLst>
        </pc:spChg>
      </pc:sldChg>
      <pc:sldChg chg="modSp add ord replId">
        <pc:chgData name="Grace  Burga" userId="S::grace@spectrumworks.org::1d444322-fd4b-43d6-8eb1-158c16a6859c" providerId="AD" clId="Web-{8BA22504-59DD-4DE3-B8E0-81FDF67570AC}" dt="2020-06-24T18:30:10.259" v="154"/>
        <pc:sldMkLst>
          <pc:docMk/>
          <pc:sldMk cId="979672297" sldId="260"/>
        </pc:sldMkLst>
        <pc:spChg chg="mod">
          <ac:chgData name="Grace  Burga" userId="S::grace@spectrumworks.org::1d444322-fd4b-43d6-8eb1-158c16a6859c" providerId="AD" clId="Web-{8BA22504-59DD-4DE3-B8E0-81FDF67570AC}" dt="2020-06-24T18:29:57.712" v="143" actId="20577"/>
          <ac:spMkLst>
            <pc:docMk/>
            <pc:sldMk cId="979672297" sldId="260"/>
            <ac:spMk id="2" creationId="{33472FF3-1C5B-47F3-9429-958C5952EB45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9:40.227" v="135"/>
        <pc:sldMkLst>
          <pc:docMk/>
          <pc:sldMk cId="2280983828" sldId="260"/>
        </pc:sldMkLst>
      </pc:sldChg>
      <pc:sldChg chg="new del">
        <pc:chgData name="Grace  Burga" userId="S::grace@spectrumworks.org::1d444322-fd4b-43d6-8eb1-158c16a6859c" providerId="AD" clId="Web-{8BA22504-59DD-4DE3-B8E0-81FDF67570AC}" dt="2020-06-24T18:28:52.288" v="93"/>
        <pc:sldMkLst>
          <pc:docMk/>
          <pc:sldMk cId="3949614292" sldId="260"/>
        </pc:sldMkLst>
      </pc:sldChg>
      <pc:sldChg chg="modSp add replId">
        <pc:chgData name="Grace  Burga" userId="S::grace@spectrumworks.org::1d444322-fd4b-43d6-8eb1-158c16a6859c" providerId="AD" clId="Web-{8BA22504-59DD-4DE3-B8E0-81FDF67570AC}" dt="2020-06-24T18:34:29.581" v="292" actId="20577"/>
        <pc:sldMkLst>
          <pc:docMk/>
          <pc:sldMk cId="931144649" sldId="261"/>
        </pc:sldMkLst>
        <pc:spChg chg="mod">
          <ac:chgData name="Grace  Burga" userId="S::grace@spectrumworks.org::1d444322-fd4b-43d6-8eb1-158c16a6859c" providerId="AD" clId="Web-{8BA22504-59DD-4DE3-B8E0-81FDF67570AC}" dt="2020-06-24T18:34:29.581" v="292" actId="20577"/>
          <ac:spMkLst>
            <pc:docMk/>
            <pc:sldMk cId="931144649" sldId="261"/>
            <ac:spMk id="2" creationId="{33472FF3-1C5B-47F3-9429-958C5952EB45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9:40.946" v="136"/>
        <pc:sldMkLst>
          <pc:docMk/>
          <pc:sldMk cId="3811632193" sldId="261"/>
        </pc:sldMkLst>
      </pc:sldChg>
      <pc:sldChg chg="addSp delSp modSp new del">
        <pc:chgData name="Grace  Burga" userId="S::grace@spectrumworks.org::1d444322-fd4b-43d6-8eb1-158c16a6859c" providerId="AD" clId="Web-{8BA22504-59DD-4DE3-B8E0-81FDF67570AC}" dt="2020-06-24T18:28:50.772" v="91"/>
        <pc:sldMkLst>
          <pc:docMk/>
          <pc:sldMk cId="4185571057" sldId="261"/>
        </pc:sldMkLst>
        <pc:spChg chg="mod">
          <ac:chgData name="Grace  Burga" userId="S::grace@spectrumworks.org::1d444322-fd4b-43d6-8eb1-158c16a6859c" providerId="AD" clId="Web-{8BA22504-59DD-4DE3-B8E0-81FDF67570AC}" dt="2020-06-24T18:27:41.067" v="57" actId="20577"/>
          <ac:spMkLst>
            <pc:docMk/>
            <pc:sldMk cId="4185571057" sldId="261"/>
            <ac:spMk id="2" creationId="{66E9852B-D85C-4C22-A023-22AFCA9D1833}"/>
          </ac:spMkLst>
        </pc:spChg>
        <pc:spChg chg="mod">
          <ac:chgData name="Grace  Burga" userId="S::grace@spectrumworks.org::1d444322-fd4b-43d6-8eb1-158c16a6859c" providerId="AD" clId="Web-{8BA22504-59DD-4DE3-B8E0-81FDF67570AC}" dt="2020-06-24T18:27:56.303" v="71" actId="14100"/>
          <ac:spMkLst>
            <pc:docMk/>
            <pc:sldMk cId="4185571057" sldId="261"/>
            <ac:spMk id="3" creationId="{FFE351BE-9E6A-4AC4-A2B0-9A0E2D0F3200}"/>
          </ac:spMkLst>
        </pc:spChg>
        <pc:spChg chg="add del mod">
          <ac:chgData name="Grace  Burga" userId="S::grace@spectrumworks.org::1d444322-fd4b-43d6-8eb1-158c16a6859c" providerId="AD" clId="Web-{8BA22504-59DD-4DE3-B8E0-81FDF67570AC}" dt="2020-06-24T18:28:22.428" v="89"/>
          <ac:spMkLst>
            <pc:docMk/>
            <pc:sldMk cId="4185571057" sldId="261"/>
            <ac:spMk id="4" creationId="{7957EE20-9CCB-49EA-A7B4-2477128FB272}"/>
          </ac:spMkLst>
        </pc:spChg>
      </pc:sldChg>
      <pc:sldChg chg="modSp add replId">
        <pc:chgData name="Grace  Burga" userId="S::grace@spectrumworks.org::1d444322-fd4b-43d6-8eb1-158c16a6859c" providerId="AD" clId="Web-{8BA22504-59DD-4DE3-B8E0-81FDF67570AC}" dt="2020-06-24T18:34:32.862" v="294" actId="20577"/>
        <pc:sldMkLst>
          <pc:docMk/>
          <pc:sldMk cId="179522709" sldId="262"/>
        </pc:sldMkLst>
        <pc:spChg chg="mod">
          <ac:chgData name="Grace  Burga" userId="S::grace@spectrumworks.org::1d444322-fd4b-43d6-8eb1-158c16a6859c" providerId="AD" clId="Web-{8BA22504-59DD-4DE3-B8E0-81FDF67570AC}" dt="2020-06-24T18:34:32.862" v="294" actId="20577"/>
          <ac:spMkLst>
            <pc:docMk/>
            <pc:sldMk cId="179522709" sldId="262"/>
            <ac:spMk id="2" creationId="{33472FF3-1C5B-47F3-9429-958C5952EB45}"/>
          </ac:spMkLst>
        </pc:spChg>
      </pc:sldChg>
      <pc:sldChg chg="add del replId">
        <pc:chgData name="Grace  Burga" userId="S::grace@spectrumworks.org::1d444322-fd4b-43d6-8eb1-158c16a6859c" providerId="AD" clId="Web-{8BA22504-59DD-4DE3-B8E0-81FDF67570AC}" dt="2020-06-24T18:28:51.382" v="92"/>
        <pc:sldMkLst>
          <pc:docMk/>
          <pc:sldMk cId="1474376456" sldId="262"/>
        </pc:sldMkLst>
      </pc:sldChg>
      <pc:sldChg chg="modSp add del replId">
        <pc:chgData name="Grace  Burga" userId="S::grace@spectrumworks.org::1d444322-fd4b-43d6-8eb1-158c16a6859c" providerId="AD" clId="Web-{8BA22504-59DD-4DE3-B8E0-81FDF67570AC}" dt="2020-06-24T18:34:34.597" v="297"/>
        <pc:sldMkLst>
          <pc:docMk/>
          <pc:sldMk cId="3603086037" sldId="263"/>
        </pc:sldMkLst>
        <pc:spChg chg="mod">
          <ac:chgData name="Grace  Burga" userId="S::grace@spectrumworks.org::1d444322-fd4b-43d6-8eb1-158c16a6859c" providerId="AD" clId="Web-{8BA22504-59DD-4DE3-B8E0-81FDF67570AC}" dt="2020-06-24T18:30:42.245" v="169" actId="20577"/>
          <ac:spMkLst>
            <pc:docMk/>
            <pc:sldMk cId="3603086037" sldId="263"/>
            <ac:spMk id="2" creationId="{33472FF3-1C5B-47F3-9429-958C5952EB45}"/>
          </ac:spMkLst>
        </pc:spChg>
      </pc:sldChg>
      <pc:sldChg chg="modSp add del replId">
        <pc:chgData name="Grace  Burga" userId="S::grace@spectrumworks.org::1d444322-fd4b-43d6-8eb1-158c16a6859c" providerId="AD" clId="Web-{8BA22504-59DD-4DE3-B8E0-81FDF67570AC}" dt="2020-06-24T18:34:35.956" v="298"/>
        <pc:sldMkLst>
          <pc:docMk/>
          <pc:sldMk cId="835605739" sldId="264"/>
        </pc:sldMkLst>
        <pc:spChg chg="mod">
          <ac:chgData name="Grace  Burga" userId="S::grace@spectrumworks.org::1d444322-fd4b-43d6-8eb1-158c16a6859c" providerId="AD" clId="Web-{8BA22504-59DD-4DE3-B8E0-81FDF67570AC}" dt="2020-06-24T18:30:46.229" v="172" actId="20577"/>
          <ac:spMkLst>
            <pc:docMk/>
            <pc:sldMk cId="835605739" sldId="264"/>
            <ac:spMk id="2" creationId="{33472FF3-1C5B-47F3-9429-958C5952EB45}"/>
          </ac:spMkLst>
        </pc:spChg>
      </pc:sldChg>
      <pc:sldChg chg="addSp delSp modSp add replId">
        <pc:chgData name="Grace  Burga" userId="S::grace@spectrumworks.org::1d444322-fd4b-43d6-8eb1-158c16a6859c" providerId="AD" clId="Web-{8BA22504-59DD-4DE3-B8E0-81FDF67570AC}" dt="2020-06-24T18:33:58.361" v="288"/>
        <pc:sldMkLst>
          <pc:docMk/>
          <pc:sldMk cId="2526443131" sldId="265"/>
        </pc:sldMkLst>
        <pc:spChg chg="mod">
          <ac:chgData name="Grace  Burga" userId="S::grace@spectrumworks.org::1d444322-fd4b-43d6-8eb1-158c16a6859c" providerId="AD" clId="Web-{8BA22504-59DD-4DE3-B8E0-81FDF67570AC}" dt="2020-06-24T18:33:45.658" v="274" actId="20577"/>
          <ac:spMkLst>
            <pc:docMk/>
            <pc:sldMk cId="2526443131" sldId="265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51.033" v="281" actId="20577"/>
          <ac:spMkLst>
            <pc:docMk/>
            <pc:sldMk cId="2526443131" sldId="265"/>
            <ac:spMk id="3" creationId="{3F08BDB0-1DC3-47E1-97A0-0C68285EDF79}"/>
          </ac:spMkLst>
        </pc:spChg>
        <pc:spChg chg="del">
          <ac:chgData name="Grace  Burga" userId="S::grace@spectrumworks.org::1d444322-fd4b-43d6-8eb1-158c16a6859c" providerId="AD" clId="Web-{8BA22504-59DD-4DE3-B8E0-81FDF67570AC}" dt="2020-06-24T18:33:53.142" v="284"/>
          <ac:spMkLst>
            <pc:docMk/>
            <pc:sldMk cId="2526443131" sldId="265"/>
            <ac:spMk id="4" creationId="{A895C825-57EA-4C86-B3D1-951450A345B9}"/>
          </ac:spMkLst>
        </pc:spChg>
        <pc:spChg chg="add del mod">
          <ac:chgData name="Grace  Burga" userId="S::grace@spectrumworks.org::1d444322-fd4b-43d6-8eb1-158c16a6859c" providerId="AD" clId="Web-{8BA22504-59DD-4DE3-B8E0-81FDF67570AC}" dt="2020-06-24T18:33:58.361" v="288"/>
          <ac:spMkLst>
            <pc:docMk/>
            <pc:sldMk cId="2526443131" sldId="265"/>
            <ac:spMk id="6" creationId="{5F48ECD2-9202-43A3-956A-D7855D7E3610}"/>
          </ac:spMkLst>
        </pc:spChg>
      </pc:sldChg>
      <pc:sldChg chg="modSp new">
        <pc:chgData name="Grace  Burga" userId="S::grace@spectrumworks.org::1d444322-fd4b-43d6-8eb1-158c16a6859c" providerId="AD" clId="Web-{8BA22504-59DD-4DE3-B8E0-81FDF67570AC}" dt="2020-06-24T18:33:01.218" v="234" actId="20577"/>
        <pc:sldMkLst>
          <pc:docMk/>
          <pc:sldMk cId="3763286781" sldId="266"/>
        </pc:sldMkLst>
        <pc:spChg chg="mod">
          <ac:chgData name="Grace  Burga" userId="S::grace@spectrumworks.org::1d444322-fd4b-43d6-8eb1-158c16a6859c" providerId="AD" clId="Web-{8BA22504-59DD-4DE3-B8E0-81FDF67570AC}" dt="2020-06-24T18:32:03.326" v="186" actId="20577"/>
          <ac:spMkLst>
            <pc:docMk/>
            <pc:sldMk cId="3763286781" sldId="266"/>
            <ac:spMk id="2" creationId="{D4EFD722-BBA1-4721-A2D8-A1BB2DB8E026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01.218" v="234" actId="20577"/>
          <ac:spMkLst>
            <pc:docMk/>
            <pc:sldMk cId="3763286781" sldId="266"/>
            <ac:spMk id="3" creationId="{BD5F2DB7-9AB5-4BC5-A180-6970FC7F12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96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2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1150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Video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82008-8CEE-43D8-8765-1B0958B1F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92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15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579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9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311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39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95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2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2644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D722-BBA1-4721-A2D8-A1BB2DB8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2DB7-9AB5-4BC5-A180-6970FC7F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Reference</a:t>
            </a:r>
          </a:p>
          <a:p>
            <a:r>
              <a:rPr lang="en-US" dirty="0">
                <a:cs typeface="Calibri"/>
              </a:rPr>
              <a:t>Reference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6b4836-5b19-40b7-bb16-7007554681d8" xsi:nil="true"/>
    <lcf76f155ced4ddcb4097134ff3c332f xmlns="bdd75e7b-e8a9-47ee-bfe8-292a25aee04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8086E15D51E443896CF68250FE9008" ma:contentTypeVersion="16" ma:contentTypeDescription="Create a new document." ma:contentTypeScope="" ma:versionID="0de31972ea59433bed38eb94f1296ba1">
  <xsd:schema xmlns:xsd="http://www.w3.org/2001/XMLSchema" xmlns:xs="http://www.w3.org/2001/XMLSchema" xmlns:p="http://schemas.microsoft.com/office/2006/metadata/properties" xmlns:ns2="bdd75e7b-e8a9-47ee-bfe8-292a25aee042" xmlns:ns3="416b4836-5b19-40b7-bb16-7007554681d8" targetNamespace="http://schemas.microsoft.com/office/2006/metadata/properties" ma:root="true" ma:fieldsID="6db5b84ae93e0b401ad01891f3aa5df4" ns2:_="" ns3:_="">
    <xsd:import namespace="bdd75e7b-e8a9-47ee-bfe8-292a25aee042"/>
    <xsd:import namespace="416b4836-5b19-40b7-bb16-700755468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75e7b-e8a9-47ee-bfe8-292a25ae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6434519-eb34-4bd6-98e7-4ca009948d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b4836-5b19-40b7-bb16-7007554681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7fc48d0-72e8-4440-a84d-345419e67109}" ma:internalName="TaxCatchAll" ma:showField="CatchAllData" ma:web="416b4836-5b19-40b7-bb16-7007554681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F2F8D1-6648-42FC-A4EA-757902830243}">
  <ds:schemaRefs>
    <ds:schemaRef ds:uri="http://schemas.microsoft.com/office/2006/metadata/properties"/>
    <ds:schemaRef ds:uri="http://schemas.microsoft.com/office/infopath/2007/PartnerControls"/>
    <ds:schemaRef ds:uri="416b4836-5b19-40b7-bb16-7007554681d8"/>
    <ds:schemaRef ds:uri="bdd75e7b-e8a9-47ee-bfe8-292a25aee042"/>
  </ds:schemaRefs>
</ds:datastoreItem>
</file>

<file path=customXml/itemProps2.xml><?xml version="1.0" encoding="utf-8"?>
<ds:datastoreItem xmlns:ds="http://schemas.openxmlformats.org/officeDocument/2006/customXml" ds:itemID="{63C5AA9E-984F-4E88-863B-DEBBF0223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75e7b-e8a9-47ee-bfe8-292a25aee042"/>
    <ds:schemaRef ds:uri="416b4836-5b19-40b7-bb16-700755468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6AC0DF-2960-436A-A83A-C5F4013F53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</vt:lpstr>
      <vt:lpstr>Question #1</vt:lpstr>
      <vt:lpstr>Question #2</vt:lpstr>
      <vt:lpstr>Title</vt:lpstr>
      <vt:lpstr>Question #3</vt:lpstr>
      <vt:lpstr>Question #4</vt:lpstr>
      <vt:lpstr>Question #5</vt:lpstr>
      <vt:lpstr>Title </vt:lpstr>
      <vt:lpstr>Title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CJ  Conti</cp:lastModifiedBy>
  <cp:revision>74</cp:revision>
  <dcterms:created xsi:type="dcterms:W3CDTF">2020-06-24T18:25:26Z</dcterms:created>
  <dcterms:modified xsi:type="dcterms:W3CDTF">2025-05-27T16:24:13Z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0x010100B88086E15D51E443896CF68250FE9008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