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Goal Setting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CJ Conti (Generated with Python and chatgpt)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personal goal setting?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Personal goal setting is the process of identifying specific achievable objectives for oneself</a:t>
            </a:r>
          </a:p>
          <a:p>
            <a:r>
              <a:t>It involves defining clear, measurable goals to work towards</a:t>
            </a:r>
          </a:p>
          <a:p>
            <a:r>
              <a:t>By setting personal goals, individuals can create a roadmap for their success and motivation</a:t>
            </a:r>
          </a:p>
          <a:p/>
          <a:p>
            <a:pPr lvl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the benefits of setting personal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Setting personal goals provides motivation, increases focus, and boosts productivity</a:t>
            </a:r>
          </a:p>
          <a:p>
            <a:r>
              <a:t>Goals help track progress, build confidence, and create a sense of accomplishment</a:t>
            </a:r>
          </a:p>
          <a:p>
            <a:r>
              <a:t>They also promote personal growth, direction, and a sense of purpose</a:t>
            </a:r>
          </a:p>
          <a:p/>
          <a:p>
            <a:pPr lvl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the consequences of not having personal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Lack of personal goals can lead to a lack of direction, motivation, and fulfillment in life</a:t>
            </a:r>
          </a:p>
          <a:p>
            <a:r>
              <a:t>Without clear goals, individuals may struggle to progress, grow, and achieve their full potential</a:t>
            </a:r>
          </a:p>
          <a:p>
            <a:r>
              <a:t>It can also result in a sense of stagnation and feeling of unfulfilled potential</a:t>
            </a:r>
          </a:p>
          <a:p/>
          <a:p>
            <a:pPr lvl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useful attributes for personal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</a:t>
            </a:r>
          </a:p>
          <a:p>
            <a:r>
              <a:t>Clarity: having a clear understanding of your personal goals helps you stay focused and motivated</a:t>
            </a:r>
          </a:p>
          <a:p>
            <a:r>
              <a:t>2</a:t>
            </a:r>
          </a:p>
          <a:p>
            <a:r>
              <a:t>Resilience: being able to bounce back from setbacks or challenges is crucial for achieving personal goals</a:t>
            </a:r>
          </a:p>
          <a:p>
            <a:r>
              <a:t>3</a:t>
            </a:r>
          </a:p>
          <a:p>
            <a:r>
              <a:t>Persistence: staying determined and committed to your goals, even when faced with obstacles, is key to success</a:t>
            </a:r>
          </a:p>
          <a:p/>
          <a:p>
            <a:pPr lvl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you continue working towards personal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 clear and specific goals that are realistic and achievable</a:t>
            </a:r>
          </a:p>
          <a:p>
            <a:r>
              <a:t>Break down your goals into smaller tasks and create a timeline for completion</a:t>
            </a:r>
          </a:p>
          <a:p>
            <a:r>
              <a:t>Stay motivated by celebrating small wins and regularly reassess and adjust your goals as needed</a:t>
            </a:r>
          </a:p>
          <a:p>
            <a:r>
              <a:t>Remember, progress is more important than perfection</a:t>
            </a:r>
          </a:p>
          <a:p/>
          <a:p>
            <a:pPr lvl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