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Goal Setting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CJ Conti (Generated with Python and gemini)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personal goal setting?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Personal goal setting is the process of defining what you want to achieve in your life and creating a plan to reach those goals</a:t>
            </a:r>
          </a:p>
          <a:p>
            <a:r>
              <a:t>It helps you stay motivated, focused, and accountable for your progress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benefits of setting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personal goals gives you a clear direction for your life and helps you stay motivated</a:t>
            </a:r>
          </a:p>
          <a:p>
            <a:r>
              <a:t>They act as a roadmap, guiding your actions and decisions, while also providing a sense of accomplishment when you achieve them</a:t>
            </a:r>
          </a:p>
          <a:p>
            <a:r>
              <a:t>Goals can also help you learn new skills and develop your potential, leading to personal growth and a greater sense of purpose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the consequences of not having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Without personal goals, you might feel unmotivated and directionless</a:t>
            </a:r>
          </a:p>
          <a:p>
            <a:r>
              <a:t>You could struggle to find purpose in your work and life, leading to dissatisfaction and a lack of growth</a:t>
            </a:r>
          </a:p>
          <a:p>
            <a:r>
              <a:t>Having goals gives you a roadmap to follow, pushing you to achieve your full potential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useful attributes for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Setting personal goals requires attributes like self-awareness, knowing your strengths and weaknesses</a:t>
            </a:r>
          </a:p>
          <a:p>
            <a:r>
              <a:t>Motivation is key to keeping you focused and working towards your goals</a:t>
            </a:r>
          </a:p>
          <a:p>
            <a:r>
              <a:t>Finally, resilience helps you bounce back from setbacks and keep moving forward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you continue working towards personal goals?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clear and achievable goals, break them down into smaller steps, and regularly track your progress</a:t>
            </a:r>
          </a:p>
          <a:p>
            <a:r>
              <a:t>Celebrate your successes along the way!  This will keep you motivated and moving forward</a:t>
            </a:r>
          </a:p>
          <a:p/>
          <a:p>
            <a:pPr lvl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