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CJ Conti (Generated with Python)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Programming is giving a computer directions to solve problems</a:t>
            </a:r>
          </a:p>
          <a:p>
            <a:pPr lvl="1"/>
            <a:r>
              <a:t>https://www.computerscience.org/resources/what-is-coding-used-for/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is programming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Programming is used to power websites and mobile apps so that they can help people accomplish tasks.</a:t>
            </a:r>
          </a:p>
          <a:p>
            <a:pPr lvl="1"/>
            <a:r>
              <a:t>https://www.coursera.org/articles/what-is-programming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good programming languages to start with?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Some useful programming languages to start with are Python, JavaScript, Ruby, Java and C#.</a:t>
            </a:r>
          </a:p>
          <a:p>
            <a:pPr lvl="1"/>
            <a:r>
              <a:t>https://codingweek.org/the-best-coding-languages-to-learn-for-beginners/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