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760-E660-10AC-0451-CA9B4F82C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Bike-Share Navigate Speedy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5ABD9-8C79-E3BD-BDC9-50BF6EDB8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Case study of Google data analytics professional certificate programme offered by Coursera.</a:t>
            </a:r>
          </a:p>
          <a:p>
            <a:r>
              <a:rPr lang="en-IN" dirty="0"/>
              <a:t>Author-Shubhankar Sharma</a:t>
            </a:r>
          </a:p>
        </p:txBody>
      </p:sp>
    </p:spTree>
    <p:extLst>
      <p:ext uri="{BB962C8B-B14F-4D97-AF65-F5344CB8AC3E}">
        <p14:creationId xmlns:p14="http://schemas.microsoft.com/office/powerpoint/2010/main" val="165742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Preferred WEEKDAY for cycling-Fig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0F2E7-43D7-7491-1AE9-CDB7B3342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8" y="1999129"/>
            <a:ext cx="11214847" cy="4796117"/>
          </a:xfrm>
        </p:spPr>
      </p:pic>
    </p:spTree>
    <p:extLst>
      <p:ext uri="{BB962C8B-B14F-4D97-AF65-F5344CB8AC3E}">
        <p14:creationId xmlns:p14="http://schemas.microsoft.com/office/powerpoint/2010/main" val="127268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C0AB-95DA-79F8-0243-76D5CE41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9965-FD84-839D-99ED-9D91869A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Cyclist can keep advertising their general programme to attract large riders. However, To convert casual members to annual members Following are the recommendations </a:t>
            </a:r>
          </a:p>
          <a:p>
            <a:r>
              <a:rPr lang="en-IN" dirty="0"/>
              <a:t>From Fig 1 ,we can an insight about most preferrable bike among Casual Members.  </a:t>
            </a:r>
          </a:p>
          <a:p>
            <a:r>
              <a:rPr lang="en-IN" dirty="0"/>
              <a:t>From Fig 2-Popular End station ,Fig 3-Popular start station , Fig 4 Route preferrable. Cyclist can target the Riders of these locations with advertisement through emails, chats, Notification through app to join annual membership.</a:t>
            </a:r>
          </a:p>
          <a:p>
            <a:r>
              <a:rPr lang="en-IN" dirty="0"/>
              <a:t>Also , cyclist in these popular stations ad route can conduct Healthy events, competitions and Get-together among both annual and casual members so that casual members can attract to annual membership</a:t>
            </a:r>
          </a:p>
        </p:txBody>
      </p:sp>
    </p:spTree>
    <p:extLst>
      <p:ext uri="{BB962C8B-B14F-4D97-AF65-F5344CB8AC3E}">
        <p14:creationId xmlns:p14="http://schemas.microsoft.com/office/powerpoint/2010/main" val="10809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C0AB-95DA-79F8-0243-76D5CE41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9965-FD84-839D-99ED-9D91869A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fig 5-Most preferred Hour, We can get that Number of rides starts picking up from 2 PM ,reaching peak at 5 PM and 6PM in the evening and gradually slows down till 8 PM .Cyclist can conduct group rides, events and conduct session on importance of healthy lifestyle so that casual members get more attracted towards programme and eventually turned to annual membership.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*same ,recommendations Go for preferred weekdays where Cyclist can conduct Group rides, Family rides ,events on preferred weekdays. Can target segment of casual riders on FRIDAY,SATURDAY and SUNDAY through advertisement.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7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C0AB-95DA-79F8-0243-76D5CE41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9965-FD84-839D-99ED-9D91869A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*Out of total casual riders,356 shows pure riding behaviour of Annual membership where marketing team can convince them to take annual subscription.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*Annual ,Half yearly events in July, august and September can be conducted where numbers of casual riders are high . To attract them. Events will be both for annual and casual .</a:t>
            </a:r>
          </a:p>
          <a:p>
            <a:pPr marL="0" indent="0">
              <a:buNone/>
            </a:pPr>
            <a:r>
              <a:rPr lang="en-IN" dirty="0"/>
              <a:t>*Special features of subscription to Annual members provided at those location where casual members rides are high can convert casual members.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DE5A-E103-801C-61A2-5C2CEE19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DATA/STUDY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44C5-29C5-1EB1-B0FE-330B8A7C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study has been conducted through data provided .However, There are some limitations to this study.</a:t>
            </a:r>
          </a:p>
          <a:p>
            <a:r>
              <a:rPr lang="en-IN" dirty="0"/>
              <a:t>IF each rider’s unique id is provided ,The it would be easier to target riders on the basis of numbers of rides.</a:t>
            </a:r>
          </a:p>
          <a:p>
            <a:r>
              <a:rPr lang="en-IN" dirty="0"/>
              <a:t>Subscription ship Fees if provided then , cost –benefit analysis can be done for some segment of Casual Riders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7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DE5A-E103-801C-61A2-5C2CEE19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Author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44C5-29C5-1EB1-B0FE-330B8A7C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first Study on DATA analytics that I have done .Study has been done to the best of my knowledge AND this study is open to Feedbacks among analytics community.</a:t>
            </a:r>
          </a:p>
          <a:p>
            <a:r>
              <a:rPr lang="en-IN" dirty="0"/>
              <a:t>Happy Learning!!!!!!!</a:t>
            </a:r>
          </a:p>
          <a:p>
            <a:r>
              <a:rPr lang="en-IN" dirty="0"/>
              <a:t>-SHUBHANKAR SHARMA</a:t>
            </a:r>
          </a:p>
        </p:txBody>
      </p:sp>
    </p:spTree>
    <p:extLst>
      <p:ext uri="{BB962C8B-B14F-4D97-AF65-F5344CB8AC3E}">
        <p14:creationId xmlns:p14="http://schemas.microsoft.com/office/powerpoint/2010/main" val="13882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B775-8EED-0D74-E5FD-2E25934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58E5-768A-AFA2-3C1E-E5DAE0661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Done on-27-06-2022</a:t>
            </a:r>
          </a:p>
        </p:txBody>
      </p:sp>
    </p:spTree>
    <p:extLst>
      <p:ext uri="{BB962C8B-B14F-4D97-AF65-F5344CB8AC3E}">
        <p14:creationId xmlns:p14="http://schemas.microsoft.com/office/powerpoint/2010/main" val="136194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07B2-4991-F7A9-C203-D2775912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EF98-0047-7E99-E79F-BD839399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*Cyclist,  a company offers cycle rides in a city.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*Rides are of two types(Subscription)-Annual membership and Casual membership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*Single ride passes and full-day passes comes in CASUAL MEMBERS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*Un till now , Cyclist are campaigning for general awareness and attracted huge amount of subscribers . However , Management believes in maximizing  annual members for future growth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4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C447-34C4-507B-EBCB-DBA73295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Context continues..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95FD-4C11-0770-52FB-867BF4B2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*The management of the company believes in the conversion of        maximum number of   casual riders to annual members for a future growth . </a:t>
            </a:r>
          </a:p>
          <a:p>
            <a:pPr marL="0" indent="0">
              <a:buNone/>
            </a:pPr>
            <a:r>
              <a:rPr lang="en-IN" dirty="0"/>
              <a:t>*So The Business Task is to convert  existing casual members to annual members after getting insights from data.</a:t>
            </a:r>
          </a:p>
          <a:p>
            <a:pPr marL="0" indent="0">
              <a:buNone/>
            </a:pPr>
            <a:r>
              <a:rPr lang="en-IN" dirty="0"/>
              <a:t>*Lets have some insights from the Data we got From jan-2021 to Dec-2021.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4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0FA-A7F3-37B1-094D-56EF7F3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bikes among casual members –FIG 1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26ACE48-9171-3DA2-23B5-0774F6ED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677" y="1954306"/>
            <a:ext cx="5052170" cy="456303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F63CC6-632A-300C-FD7B-FA20548B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*Casual members preferred to Ride almost equally on classic and electric bike and docked bike is less preferrable.</a:t>
            </a:r>
          </a:p>
        </p:txBody>
      </p:sp>
    </p:spTree>
    <p:extLst>
      <p:ext uri="{BB962C8B-B14F-4D97-AF65-F5344CB8AC3E}">
        <p14:creationId xmlns:p14="http://schemas.microsoft.com/office/powerpoint/2010/main" val="282181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Popular End stations –Fig 2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3207AA4-060D-53AF-0E57-6EB3A4A84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96" y="2067930"/>
            <a:ext cx="10031504" cy="4270116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1361E15-0ED4-353C-3614-6B6CF98E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34603" y="233687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06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Popular Start stations-Fig 3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1361E15-0ED4-353C-3614-6B6CF98E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34603" y="233687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5AAD9-74F2-EFAC-6466-F684BA8BD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4" y="1999130"/>
            <a:ext cx="10793505" cy="4697506"/>
          </a:xfrm>
        </p:spPr>
      </p:pic>
    </p:spTree>
    <p:extLst>
      <p:ext uri="{BB962C8B-B14F-4D97-AF65-F5344CB8AC3E}">
        <p14:creationId xmlns:p14="http://schemas.microsoft.com/office/powerpoint/2010/main" val="205935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20 Popular Route-Fig 4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1361E15-0ED4-353C-3614-6B6CF98E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34603" y="233687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366FFB-45B1-7A0D-8848-2149499DF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7" y="2088775"/>
            <a:ext cx="11161059" cy="4634753"/>
          </a:xfrm>
        </p:spPr>
      </p:pic>
    </p:spTree>
    <p:extLst>
      <p:ext uri="{BB962C8B-B14F-4D97-AF65-F5344CB8AC3E}">
        <p14:creationId xmlns:p14="http://schemas.microsoft.com/office/powerpoint/2010/main" val="100369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Preferred Hour for cycling-Fig 5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1361E15-0ED4-353C-3614-6B6CF98E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34603" y="233687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1B3C0-8CB4-C153-DE0C-891F99ACD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65" y="2026024"/>
            <a:ext cx="10174941" cy="4652682"/>
          </a:xfrm>
        </p:spPr>
      </p:pic>
    </p:spTree>
    <p:extLst>
      <p:ext uri="{BB962C8B-B14F-4D97-AF65-F5344CB8AC3E}">
        <p14:creationId xmlns:p14="http://schemas.microsoft.com/office/powerpoint/2010/main" val="8968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0EC65D-3AE5-D802-13E1-68B953C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Preferred Month for cycling-Fig 6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1361E15-0ED4-353C-3614-6B6CF98E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34603" y="233687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2CC32B-E0E3-92E5-D0E0-C4622E90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1" y="2026024"/>
            <a:ext cx="10936046" cy="4688541"/>
          </a:xfrm>
        </p:spPr>
      </p:pic>
    </p:spTree>
    <p:extLst>
      <p:ext uri="{BB962C8B-B14F-4D97-AF65-F5344CB8AC3E}">
        <p14:creationId xmlns:p14="http://schemas.microsoft.com/office/powerpoint/2010/main" val="15039230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638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Bike-Share Navigate Speedy Success</vt:lpstr>
      <vt:lpstr>CONTEXT  </vt:lpstr>
      <vt:lpstr> Context continues..</vt:lpstr>
      <vt:lpstr>Popular bikes among casual members –FIG 1</vt:lpstr>
      <vt:lpstr>Top 20 Popular End stations –Fig 2</vt:lpstr>
      <vt:lpstr>Top 20 Popular Start stations-Fig 3</vt:lpstr>
      <vt:lpstr>Top 20 Popular Route-Fig 4</vt:lpstr>
      <vt:lpstr>Preferred Hour for cycling-Fig 5</vt:lpstr>
      <vt:lpstr>Preferred Month for cycling-Fig 6</vt:lpstr>
      <vt:lpstr>Preferred WEEKDAY for cycling-Fig 7</vt:lpstr>
      <vt:lpstr>Recommendations</vt:lpstr>
      <vt:lpstr>Recommendations</vt:lpstr>
      <vt:lpstr>Recommendations</vt:lpstr>
      <vt:lpstr>Limitation of DATA/STUDY</vt:lpstr>
      <vt:lpstr>Author Note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Bike-Share Navigate Speedy Success</dc:title>
  <dc:creator>shubhankar sharma</dc:creator>
  <cp:lastModifiedBy>shubhankar sharma</cp:lastModifiedBy>
  <cp:revision>8</cp:revision>
  <dcterms:created xsi:type="dcterms:W3CDTF">2022-05-18T16:54:48Z</dcterms:created>
  <dcterms:modified xsi:type="dcterms:W3CDTF">2022-06-27T11:03:09Z</dcterms:modified>
</cp:coreProperties>
</file>