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Playfair Display"/>
      <p:regular r:id="rId8"/>
      <p:bold r:id="rId9"/>
      <p:italic r:id="rId10"/>
      <p:boldItalic r:id="rId11"/>
    </p:embeddedFont>
    <p:embeddedFont>
      <p:font typeface="La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layfairDisplay-boldItalic.fntdata"/><Relationship Id="rId10" Type="http://schemas.openxmlformats.org/officeDocument/2006/relationships/font" Target="fonts/PlayfairDisplay-italic.fntdata"/><Relationship Id="rId13" Type="http://schemas.openxmlformats.org/officeDocument/2006/relationships/font" Target="fonts/Lato-bold.fntdata"/><Relationship Id="rId12"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layfairDisplay-bold.fntdata"/><Relationship Id="rId15" Type="http://schemas.openxmlformats.org/officeDocument/2006/relationships/font" Target="fonts/Lato-boldItalic.fntdata"/><Relationship Id="rId14"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3e250c7aa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3e250c7aa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Artefact Example</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 example of car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Artefact example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 example of an example of the example on the example where the example is an example is an example is an example at an example where example are examples in am example with an example in the example at the example to example the example at the example at the example at the </a:t>
            </a:r>
            <a:r>
              <a:rPr lang="en"/>
              <a:t>example</a:t>
            </a:r>
            <a:r>
              <a:rPr lang="en"/>
              <a:t> to the example of the example at the example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