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12/6/2014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12/6/2014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12/6/2014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12/6/2014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12/6/2014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Alien Pig invaders</a:t>
            </a:r>
            <a:endParaRPr lang="en-US" dirty="0"/>
          </a:p>
        </p:txBody>
      </p:sp>
      <p:sp>
        <p:nvSpPr>
          <p:cNvPr id="3" name="Subtitle 2"/>
          <p:cNvSpPr>
            <a:spLocks noGrp="1"/>
          </p:cNvSpPr>
          <p:nvPr>
            <p:ph type="subTitle" idx="1"/>
          </p:nvPr>
        </p:nvSpPr>
        <p:spPr/>
        <p:txBody>
          <a:bodyPr/>
          <a:lstStyle/>
          <a:p>
            <a:r>
              <a:rPr lang="en-US" dirty="0" smtClean="0"/>
              <a:t>Doug Blase, Nick </a:t>
            </a:r>
            <a:r>
              <a:rPr lang="en-US" dirty="0" err="1" smtClean="0"/>
              <a:t>Contini</a:t>
            </a:r>
            <a:endParaRPr lang="en-US" dirty="0"/>
          </a:p>
        </p:txBody>
      </p:sp>
    </p:spTree>
    <p:extLst>
      <p:ext uri="{BB962C8B-B14F-4D97-AF65-F5344CB8AC3E}">
        <p14:creationId xmlns:p14="http://schemas.microsoft.com/office/powerpoint/2010/main" val="71780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Premise</a:t>
            </a:r>
            <a:endParaRPr lang="en-US" dirty="0"/>
          </a:p>
        </p:txBody>
      </p:sp>
      <p:sp>
        <p:nvSpPr>
          <p:cNvPr id="3" name="Content Placeholder 2"/>
          <p:cNvSpPr>
            <a:spLocks noGrp="1"/>
          </p:cNvSpPr>
          <p:nvPr>
            <p:ph idx="1"/>
          </p:nvPr>
        </p:nvSpPr>
        <p:spPr/>
        <p:txBody>
          <a:bodyPr/>
          <a:lstStyle/>
          <a:p>
            <a:r>
              <a:rPr lang="en-US" dirty="0" smtClean="0"/>
              <a:t>You are a low-flying UFO being chased by many robotic pigs.</a:t>
            </a:r>
          </a:p>
          <a:p>
            <a:r>
              <a:rPr lang="en-US" dirty="0" smtClean="0"/>
              <a:t>You are trying to reach the end of the maze without being touched by a pig.</a:t>
            </a:r>
            <a:endParaRPr lang="en-US" dirty="0"/>
          </a:p>
        </p:txBody>
      </p:sp>
    </p:spTree>
    <p:extLst>
      <p:ext uri="{BB962C8B-B14F-4D97-AF65-F5344CB8AC3E}">
        <p14:creationId xmlns:p14="http://schemas.microsoft.com/office/powerpoint/2010/main" val="55488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Instructions</a:t>
            </a:r>
            <a:endParaRPr lang="en-US" dirty="0"/>
          </a:p>
        </p:txBody>
      </p:sp>
      <p:sp>
        <p:nvSpPr>
          <p:cNvPr id="3" name="Content Placeholder 2"/>
          <p:cNvSpPr>
            <a:spLocks noGrp="1"/>
          </p:cNvSpPr>
          <p:nvPr>
            <p:ph idx="1"/>
          </p:nvPr>
        </p:nvSpPr>
        <p:spPr/>
        <p:txBody>
          <a:bodyPr/>
          <a:lstStyle/>
          <a:p>
            <a:r>
              <a:rPr lang="en-US" dirty="0" smtClean="0"/>
              <a:t>This is the trinket you are searching for.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105" y="1964083"/>
            <a:ext cx="4979542" cy="4485078"/>
          </a:xfrm>
          <a:prstGeom prst="rect">
            <a:avLst/>
          </a:prstGeom>
        </p:spPr>
      </p:pic>
    </p:spTree>
    <p:extLst>
      <p:ext uri="{BB962C8B-B14F-4D97-AF65-F5344CB8AC3E}">
        <p14:creationId xmlns:p14="http://schemas.microsoft.com/office/powerpoint/2010/main" val="287443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Don’t let the pigs touch you, or the game is over!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574" y="2554144"/>
            <a:ext cx="4850784" cy="3664542"/>
          </a:xfrm>
          <a:prstGeom prst="rect">
            <a:avLst/>
          </a:prstGeom>
        </p:spPr>
      </p:pic>
    </p:spTree>
    <p:extLst>
      <p:ext uri="{BB962C8B-B14F-4D97-AF65-F5344CB8AC3E}">
        <p14:creationId xmlns:p14="http://schemas.microsoft.com/office/powerpoint/2010/main" val="384970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Viewpoints</a:t>
            </a:r>
            <a:endParaRPr lang="en-US" dirty="0"/>
          </a:p>
        </p:txBody>
      </p:sp>
      <p:sp>
        <p:nvSpPr>
          <p:cNvPr id="3" name="Content Placeholder 2"/>
          <p:cNvSpPr>
            <a:spLocks noGrp="1"/>
          </p:cNvSpPr>
          <p:nvPr>
            <p:ph idx="1"/>
          </p:nvPr>
        </p:nvSpPr>
        <p:spPr/>
        <p:txBody>
          <a:bodyPr/>
          <a:lstStyle/>
          <a:p>
            <a:r>
              <a:rPr lang="en-US" dirty="0" smtClean="0"/>
              <a:t>There are two camera angles you can use, selectable by right-clicking at any time from within the game: Overhead, and first person. Instructions for moving are always displayed on the screen.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957" y="3501336"/>
            <a:ext cx="4443243" cy="33566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309" y="3669821"/>
            <a:ext cx="4054867" cy="3188179"/>
          </a:xfrm>
          <a:prstGeom prst="rect">
            <a:avLst/>
          </a:prstGeom>
        </p:spPr>
      </p:pic>
    </p:spTree>
    <p:extLst>
      <p:ext uri="{BB962C8B-B14F-4D97-AF65-F5344CB8AC3E}">
        <p14:creationId xmlns:p14="http://schemas.microsoft.com/office/powerpoint/2010/main" val="267905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The floor and walls are separate variations of the Wall class provided in the base library we have been using all semester.</a:t>
            </a:r>
          </a:p>
          <a:p>
            <a:r>
              <a:rPr lang="en-US" dirty="0" smtClean="0"/>
              <a:t>We use a vector of walls and pigs to make up the maze</a:t>
            </a:r>
          </a:p>
          <a:p>
            <a:r>
              <a:rPr lang="en-US" dirty="0" smtClean="0"/>
              <a:t>Collision detection with walls was made possible through the </a:t>
            </a:r>
            <a:r>
              <a:rPr lang="en-US" dirty="0" err="1" smtClean="0"/>
              <a:t>getWorldPosition</a:t>
            </a:r>
            <a:r>
              <a:rPr lang="en-US" dirty="0" smtClean="0"/>
              <a:t> method of </a:t>
            </a:r>
            <a:r>
              <a:rPr lang="en-US" dirty="0" err="1" smtClean="0"/>
              <a:t>VisualObject</a:t>
            </a:r>
            <a:r>
              <a:rPr lang="en-US" dirty="0" smtClean="0"/>
              <a:t>. When an object was close enough to the wall, we restricted movement in the direction that would take them through the wall.</a:t>
            </a:r>
            <a:endParaRPr lang="en-US" dirty="0"/>
          </a:p>
        </p:txBody>
      </p:sp>
    </p:spTree>
    <p:extLst>
      <p:ext uri="{BB962C8B-B14F-4D97-AF65-F5344CB8AC3E}">
        <p14:creationId xmlns:p14="http://schemas.microsoft.com/office/powerpoint/2010/main" val="375111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encountered</a:t>
            </a:r>
            <a:endParaRPr lang="en-US" dirty="0"/>
          </a:p>
        </p:txBody>
      </p:sp>
      <p:sp>
        <p:nvSpPr>
          <p:cNvPr id="3" name="Content Placeholder 2"/>
          <p:cNvSpPr>
            <a:spLocks noGrp="1"/>
          </p:cNvSpPr>
          <p:nvPr>
            <p:ph idx="1"/>
          </p:nvPr>
        </p:nvSpPr>
        <p:spPr/>
        <p:txBody>
          <a:bodyPr/>
          <a:lstStyle/>
          <a:p>
            <a:r>
              <a:rPr lang="en-US" dirty="0" smtClean="0"/>
              <a:t>Having multiple pigs made the pig sounds annoying to the user. We fixed this by using update() to only let the closest pig make noises. The rest of the pigs are silent.</a:t>
            </a:r>
          </a:p>
          <a:p>
            <a:r>
              <a:rPr lang="en-US" dirty="0" smtClean="0"/>
              <a:t>Wall collisions on the corners/edges of the wall were difficult as well. We had to be careful with our calculations in those scenarios.</a:t>
            </a:r>
            <a:endParaRPr lang="en-US" dirty="0"/>
          </a:p>
        </p:txBody>
      </p:sp>
    </p:spTree>
    <p:extLst>
      <p:ext uri="{BB962C8B-B14F-4D97-AF65-F5344CB8AC3E}">
        <p14:creationId xmlns:p14="http://schemas.microsoft.com/office/powerpoint/2010/main" val="274541785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27</TotalTime>
  <Words>238</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Alien Pig invaders</vt:lpstr>
      <vt:lpstr>Basic Premise</vt:lpstr>
      <vt:lpstr>Basic Instructions</vt:lpstr>
      <vt:lpstr>PowerPoint Presentation</vt:lpstr>
      <vt:lpstr>Viewpoints</vt:lpstr>
      <vt:lpstr>Implementation</vt:lpstr>
      <vt:lpstr>Problems encountered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Pig invaders</dc:title>
  <dc:creator>Douglas Blase</dc:creator>
  <cp:lastModifiedBy>Douglas Blase</cp:lastModifiedBy>
  <cp:revision>3</cp:revision>
  <dcterms:created xsi:type="dcterms:W3CDTF">2014-12-06T20:54:01Z</dcterms:created>
  <dcterms:modified xsi:type="dcterms:W3CDTF">2014-12-06T21:21:08Z</dcterms:modified>
</cp:coreProperties>
</file>