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Alien Pig invaders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 Blase, Nick </a:t>
            </a:r>
            <a:r>
              <a:rPr lang="en-US" dirty="0" err="1" smtClean="0"/>
              <a:t>Contini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0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a low-flying UFO being chased by many robotic pigs.</a:t>
            </a:r>
          </a:p>
          <a:p>
            <a:r>
              <a:rPr lang="en-US" dirty="0" smtClean="0"/>
              <a:t>You are trying to reach the end of the maze without being touched by a pig.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8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trinket you are searching for.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05" y="1964083"/>
            <a:ext cx="4979542" cy="448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3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let the pigs touch you, or the game is over!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74" y="2554144"/>
            <a:ext cx="4850784" cy="36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0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camera angles you can use, selectable by right-clicking at any time from within the game: Overhead, and first person. Instructions for moving are always displayed on the screen.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57" y="3501336"/>
            <a:ext cx="4443243" cy="3356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09" y="3669821"/>
            <a:ext cx="4054867" cy="31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5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floor and walls are separate variations of the Wall class provided in the base library we have been using all semester.</a:t>
            </a:r>
          </a:p>
          <a:p>
            <a:r>
              <a:rPr lang="en-US" dirty="0" smtClean="0"/>
              <a:t>We use a vector of walls and pigs to make up the maze</a:t>
            </a:r>
          </a:p>
          <a:p>
            <a:r>
              <a:rPr lang="en-US" dirty="0" smtClean="0"/>
              <a:t>Collision detection with walls was made possible through the </a:t>
            </a:r>
            <a:r>
              <a:rPr lang="en-US" dirty="0" err="1" smtClean="0"/>
              <a:t>getWorldPosition</a:t>
            </a:r>
            <a:r>
              <a:rPr lang="en-US" dirty="0" smtClean="0"/>
              <a:t> method of </a:t>
            </a:r>
            <a:r>
              <a:rPr lang="en-US" dirty="0" err="1" smtClean="0"/>
              <a:t>VisualObject</a:t>
            </a:r>
            <a:r>
              <a:rPr lang="en-US" dirty="0" smtClean="0"/>
              <a:t>. When an object was close enough to the wall, we restricted movement in the direction that would take them through the wall.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1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Having multiple pigs made the pig sounds annoying to the user. We fixed this by using update() to only let the </a:t>
            </a:r>
            <a:r>
              <a:rPr lang="en-US" dirty="0" smtClean="0"/>
              <a:t>pigs within proximity </a:t>
            </a:r>
            <a:r>
              <a:rPr lang="en-US" dirty="0" smtClean="0"/>
              <a:t>make noises. The rest of the pigs are silent.</a:t>
            </a:r>
          </a:p>
          <a:p>
            <a:r>
              <a:rPr lang="en-US" dirty="0" smtClean="0"/>
              <a:t>Wall collisions on the corners/edges of the wall were difficult as well. We had to be careful with our calculations in those scenarios</a:t>
            </a:r>
            <a:r>
              <a:rPr lang="en-US" dirty="0" smtClean="0"/>
              <a:t>. There were also two ways to calculate movement based on the view, so the collision calculation had to be generalized in order for it to work for both viewpoints.</a:t>
            </a:r>
          </a:p>
          <a:p>
            <a:r>
              <a:rPr lang="en-US" dirty="0" smtClean="0"/>
              <a:t>The sphere object had to be altered to make transparent (unfortunately you can’t tell it’s transparent…)</a:t>
            </a:r>
          </a:p>
          <a:p>
            <a:r>
              <a:rPr lang="en-US" dirty="0" smtClean="0"/>
              <a:t>A lot of trigonometry was required in order to make the tilt animation for the UFO and the view points work properly.</a:t>
            </a:r>
          </a:p>
          <a:p>
            <a:r>
              <a:rPr lang="en-US" dirty="0" smtClean="0"/>
              <a:t>Had to become familiar with the </a:t>
            </a:r>
            <a:r>
              <a:rPr lang="en-US" dirty="0" err="1" smtClean="0"/>
              <a:t>KeyboardUpFunc</a:t>
            </a:r>
            <a:r>
              <a:rPr lang="en-US" dirty="0" smtClean="0"/>
              <a:t> in order to implement better </a:t>
            </a:r>
            <a:r>
              <a:rPr lang="en-US" smtClean="0"/>
              <a:t>movement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178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35</TotalTime>
  <Words>328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Alien Pig invaders</vt:lpstr>
      <vt:lpstr>Basic Premise</vt:lpstr>
      <vt:lpstr>Basic Instructions</vt:lpstr>
      <vt:lpstr>GAME OVER</vt:lpstr>
      <vt:lpstr>Viewpoints</vt:lpstr>
      <vt:lpstr>Implementation</vt:lpstr>
      <vt:lpstr>Problems encountered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Alien Pig invaders</dc:title>
  <dc:creator>Douglas Blase</dc:creator>
  <cp:lastModifiedBy>Nick Contini</cp:lastModifiedBy>
  <cp:revision>4</cp:revision>
  <dcterms:created xsi:type="dcterms:W3CDTF">2014-12-06T20:54:01Z</dcterms:created>
  <dcterms:modified xsi:type="dcterms:W3CDTF">2014-12-06T21:43:37Z</dcterms:modified>
</cp:coreProperties>
</file>