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锦" initials="周" lastIdx="1" clrIdx="0">
    <p:extLst>
      <p:ext uri="{19B8F6BF-5375-455C-9EA6-DF929625EA0E}">
        <p15:presenceInfo xmlns:p15="http://schemas.microsoft.com/office/powerpoint/2012/main" userId="53b79cdafae97a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7:26:5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8:47:12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8:47:17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8:47:1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8:47:23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8:47:29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8:47:12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8:47:17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8:47:1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8:47:23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8:47:29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7:26:5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8:32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8:3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8:36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8:36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8:43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11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1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13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14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1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7:26:5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15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15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20:12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20:13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59:38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59:40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59:42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59:44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59:46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59:48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7:27:11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59:52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7:53:03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17:53:07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7:27:4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7:27:51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7:27:52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7:27:52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7:43:17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5CE12-B2DF-7553-0429-E0882E272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A1A035-5C14-D76C-39E9-A16067F69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10E5F-E83A-5DE5-09F8-D1A630AC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CBC-D81D-475D-9FA8-786C060617CA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1C726-8B48-6551-D1A0-EA453FFC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D9F2D-CC35-6C11-28AC-56E80575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2F4D-194F-4001-8023-6853482E7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9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D180F-0D7D-0C69-794C-F4D2E685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3D9F2-B7F3-F871-68DD-2DE01D09E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58A36-E32B-5760-1CDB-1F9BD289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CBC-D81D-475D-9FA8-786C060617CA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BC45D-52E5-BC40-7168-07B1F645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02152-0F74-D56B-A783-67F30B53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2F4D-194F-4001-8023-6853482E7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2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F17A45-AE6E-EDD1-9A25-1B897A007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1D3C7B-E9B6-055B-6DB4-AD9FBDBC0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52032-ED92-A0BD-4375-D3214932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CBC-D81D-475D-9FA8-786C060617CA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58657-E05C-8B36-6B2B-5E0CCA42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BBFA0-3632-1F65-6E96-DFC7DF72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2F4D-194F-4001-8023-6853482E7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9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591FA-D5D4-AB02-FFC5-DDB2A746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B7080-43DC-4A5C-B548-D8EA55A1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E1EC9-C651-7828-28A6-CF581429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CBC-D81D-475D-9FA8-786C060617CA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BD2C2-1007-C2DA-018F-3E1F8723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8F520-843F-E505-6DB1-2595A18F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2F4D-194F-4001-8023-6853482E7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8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95C5A-E12C-36A8-CA61-1547B42B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E36B1-6496-23B6-80EC-E7C66E9E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C6243-EB2D-42C5-5017-17C4AA30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CBC-D81D-475D-9FA8-786C060617CA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83914-B84F-D551-264F-F5702CA6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C2784-B04D-229D-70E3-9C037E90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2F4D-194F-4001-8023-6853482E7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2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7E89A-E847-4947-23BB-E0060564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DC4C1-F70F-F022-F913-6D9600E20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BFDA2-8411-A411-2F55-603884FE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87F82-6455-3502-F3ED-ECC1044C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CBC-D81D-475D-9FA8-786C060617CA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4E00E-0C1D-79D2-BE1D-75145B55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982E1-112F-BE61-D796-F82C4F9A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2F4D-194F-4001-8023-6853482E7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6CF05-217E-1EA4-B2B7-F80FF1E9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FB725-B896-FCF9-8827-53C21A9B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4428D9-1F4A-D42C-85CA-6EBDF7CF7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7B92DD-A8DF-BB3B-D5AD-026C45C83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9B8F16-A68B-507C-68DE-E0A1BC8CB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1EFA83-D453-B6F5-D55E-801ED154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CBC-D81D-475D-9FA8-786C060617CA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2E3211-DF26-5E09-DD85-D9336696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0FC0F3-24E6-026D-7445-BAF99CF3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2F4D-194F-4001-8023-6853482E7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0EFC0-2A17-80F2-5C2F-98EF1620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AD7CB0-7486-A90B-0656-86D74BF6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CBC-D81D-475D-9FA8-786C060617CA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C549A9-0188-CB97-ADE3-F3843D56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CB87D9-C8FF-A766-25D2-459144C8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2F4D-194F-4001-8023-6853482E7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3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668811-2874-A8D4-3609-998CA28B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CBC-D81D-475D-9FA8-786C060617CA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D3B06A-12D5-C85E-B9DB-C4091F44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90AAC-18FA-8E40-CBAA-FEE2338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2F4D-194F-4001-8023-6853482E7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5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DEF90-E139-2637-13F9-9506886D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84B25-200E-37CA-786B-07CB5752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41712-CA6F-3399-A11D-9DFB72DDB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6F922-564C-41F7-AC99-7CF2F3C4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CBC-D81D-475D-9FA8-786C060617CA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C6B69-B69C-573C-30D9-3803CD7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D68E9-1629-9592-3913-ADE93CC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2F4D-194F-4001-8023-6853482E7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8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1F2C0-416A-6B50-3DF9-F9AC1282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F9A4E7-8FD0-8D5D-AA1E-352E03ED9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93DE57-4D70-0F7D-319B-E3A4B335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3C087F-F203-F27A-7B8D-3C8D9D21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CBC-D81D-475D-9FA8-786C060617CA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CA3D36-FD08-BC51-A63E-A03D3768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FC6B1-1501-3DCA-4E7D-2FA229B7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2F4D-194F-4001-8023-6853482E7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34EEC9-8D9E-4DC9-2CD0-DEEECD89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819FC-06D8-57A6-F679-AF4951FE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3BDDE-3FAC-179F-A45E-86D30EE89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FCBC-D81D-475D-9FA8-786C060617CA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9A5DB-0134-8D10-417C-5E62FE167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C9571-1B4F-AB2C-2577-F2DE38F9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2F4D-194F-4001-8023-6853482E7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0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17" Type="http://schemas.openxmlformats.org/officeDocument/2006/relationships/image" Target="../media/image21.png"/><Relationship Id="rId2" Type="http://schemas.openxmlformats.org/officeDocument/2006/relationships/image" Target="../media/image15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10" Type="http://schemas.openxmlformats.org/officeDocument/2006/relationships/customXml" Target="../ink/ink6.xml"/><Relationship Id="rId19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customXml" Target="../ink/ink5.xml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customXml" Target="../ink/ink14.xml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customXml" Target="../ink/ink10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27.png"/><Relationship Id="rId5" Type="http://schemas.openxmlformats.org/officeDocument/2006/relationships/customXml" Target="../ink/ink12.xml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customXml" Target="../ink/ink11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34.png"/><Relationship Id="rId26" Type="http://schemas.openxmlformats.org/officeDocument/2006/relationships/image" Target="../media/image41.png"/><Relationship Id="rId39" Type="http://schemas.openxmlformats.org/officeDocument/2006/relationships/image" Target="../media/image47.png"/><Relationship Id="rId21" Type="http://schemas.openxmlformats.org/officeDocument/2006/relationships/image" Target="../media/image40.png"/><Relationship Id="rId34" Type="http://schemas.openxmlformats.org/officeDocument/2006/relationships/image" Target="../media/image42.png"/><Relationship Id="rId42" Type="http://schemas.openxmlformats.org/officeDocument/2006/relationships/customXml" Target="../ink/ink32.xml"/><Relationship Id="rId7" Type="http://schemas.openxmlformats.org/officeDocument/2006/relationships/customXml" Target="../ink/ink19.xml"/><Relationship Id="rId2" Type="http://schemas.openxmlformats.org/officeDocument/2006/relationships/customXml" Target="../ink/ink15.xml"/><Relationship Id="rId16" Type="http://schemas.openxmlformats.org/officeDocument/2006/relationships/image" Target="../media/image32.png"/><Relationship Id="rId20" Type="http://schemas.openxmlformats.org/officeDocument/2006/relationships/customXml" Target="../ink/ink20.xml"/><Relationship Id="rId29" Type="http://schemas.openxmlformats.org/officeDocument/2006/relationships/customXml" Target="../ink/ink27.xml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7.png"/><Relationship Id="rId24" Type="http://schemas.openxmlformats.org/officeDocument/2006/relationships/customXml" Target="../ink/ink23.xml"/><Relationship Id="rId32" Type="http://schemas.openxmlformats.org/officeDocument/2006/relationships/customXml" Target="../ink/ink30.xml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5" Type="http://schemas.openxmlformats.org/officeDocument/2006/relationships/customXml" Target="../ink/ink17.xml"/><Relationship Id="rId15" Type="http://schemas.openxmlformats.org/officeDocument/2006/relationships/image" Target="../media/image31.png"/><Relationship Id="rId23" Type="http://schemas.openxmlformats.org/officeDocument/2006/relationships/customXml" Target="../ink/ink22.xml"/><Relationship Id="rId28" Type="http://schemas.openxmlformats.org/officeDocument/2006/relationships/customXml" Target="../ink/ink26.xml"/><Relationship Id="rId36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9.png"/><Relationship Id="rId31" Type="http://schemas.openxmlformats.org/officeDocument/2006/relationships/customXml" Target="../ink/ink29.xml"/><Relationship Id="rId4" Type="http://schemas.openxmlformats.org/officeDocument/2006/relationships/customXml" Target="../ink/ink16.xml"/><Relationship Id="rId9" Type="http://schemas.openxmlformats.org/officeDocument/2006/relationships/image" Target="../media/image36.png"/><Relationship Id="rId14" Type="http://schemas.openxmlformats.org/officeDocument/2006/relationships/image" Target="../media/image30.png"/><Relationship Id="rId22" Type="http://schemas.openxmlformats.org/officeDocument/2006/relationships/customXml" Target="../ink/ink21.xml"/><Relationship Id="rId27" Type="http://schemas.openxmlformats.org/officeDocument/2006/relationships/customXml" Target="../ink/ink25.xml"/><Relationship Id="rId30" Type="http://schemas.openxmlformats.org/officeDocument/2006/relationships/customXml" Target="../ink/ink28.xml"/><Relationship Id="rId35" Type="http://schemas.openxmlformats.org/officeDocument/2006/relationships/image" Target="../media/image43.png"/><Relationship Id="rId43" Type="http://schemas.openxmlformats.org/officeDocument/2006/relationships/customXml" Target="../ink/ink33.xml"/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12" Type="http://schemas.openxmlformats.org/officeDocument/2006/relationships/image" Target="../media/image28.png"/><Relationship Id="rId17" Type="http://schemas.openxmlformats.org/officeDocument/2006/relationships/image" Target="../media/image38.png"/><Relationship Id="rId25" Type="http://schemas.openxmlformats.org/officeDocument/2006/relationships/customXml" Target="../ink/ink24.xml"/><Relationship Id="rId33" Type="http://schemas.openxmlformats.org/officeDocument/2006/relationships/customXml" Target="../ink/ink31.xml"/><Relationship Id="rId38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6.xml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customXml" Target="../ink/ink35.xml"/><Relationship Id="rId17" Type="http://schemas.openxmlformats.org/officeDocument/2006/relationships/customXml" Target="../ink/ink40.xml"/><Relationship Id="rId2" Type="http://schemas.openxmlformats.org/officeDocument/2006/relationships/image" Target="../media/image50.png"/><Relationship Id="rId16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customXml" Target="../ink/ink38.xml"/><Relationship Id="rId10" Type="http://schemas.openxmlformats.org/officeDocument/2006/relationships/customXml" Target="../ink/ink34.xml"/><Relationship Id="rId19" Type="http://schemas.openxmlformats.org/officeDocument/2006/relationships/image" Target="../media/image60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customXml" Target="../ink/ink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image" Target="../media/image68.png"/><Relationship Id="rId4" Type="http://schemas.openxmlformats.org/officeDocument/2006/relationships/customXml" Target="../ink/ink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B97241A-C183-25B4-A5F1-FD7F325C0F72}"/>
              </a:ext>
            </a:extLst>
          </p:cNvPr>
          <p:cNvSpPr/>
          <p:nvPr/>
        </p:nvSpPr>
        <p:spPr>
          <a:xfrm rot="20397879">
            <a:off x="3325450" y="2048692"/>
            <a:ext cx="2109453" cy="2537891"/>
          </a:xfrm>
          <a:prstGeom prst="triangle">
            <a:avLst>
              <a:gd name="adj" fmla="val 936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92E4FDA-2B6A-F561-B0FD-450149E660DA}"/>
              </a:ext>
            </a:extLst>
          </p:cNvPr>
          <p:cNvCxnSpPr>
            <a:cxnSpLocks/>
          </p:cNvCxnSpPr>
          <p:nvPr/>
        </p:nvCxnSpPr>
        <p:spPr>
          <a:xfrm>
            <a:off x="2801257" y="5225143"/>
            <a:ext cx="37229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6CEECF8-3F35-88A5-A345-2E4332148A89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2801257" y="4148439"/>
            <a:ext cx="3004556" cy="107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40CEC32-12E7-488F-9D60-F65F9988B573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3824021" y="4805823"/>
            <a:ext cx="2271979" cy="653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E95F4F2-5E62-D9E3-B518-2D7AA1CFD279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805813" y="4148439"/>
            <a:ext cx="290187" cy="6573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91CBA6F-3AAE-D8FA-F29C-E69A53B6A572}"/>
              </a:ext>
            </a:extLst>
          </p:cNvPr>
          <p:cNvCxnSpPr>
            <a:stCxn id="4" idx="0"/>
          </p:cNvCxnSpPr>
          <p:nvPr/>
        </p:nvCxnSpPr>
        <p:spPr>
          <a:xfrm>
            <a:off x="4811439" y="1809682"/>
            <a:ext cx="14561" cy="26824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弧形 49">
            <a:extLst>
              <a:ext uri="{FF2B5EF4-FFF2-40B4-BE49-F238E27FC236}">
                <a16:creationId xmlns:a16="http://schemas.microsoft.com/office/drawing/2014/main" id="{9ADB5D62-9B69-0D14-4F74-3B71EFE3D7BE}"/>
              </a:ext>
            </a:extLst>
          </p:cNvPr>
          <p:cNvSpPr/>
          <p:nvPr/>
        </p:nvSpPr>
        <p:spPr>
          <a:xfrm rot="2503638">
            <a:off x="4125735" y="4674101"/>
            <a:ext cx="355600" cy="1233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4B8DE6A8-8F05-7A33-BA4F-F6CCA4E52BB2}"/>
              </a:ext>
            </a:extLst>
          </p:cNvPr>
          <p:cNvSpPr/>
          <p:nvPr/>
        </p:nvSpPr>
        <p:spPr>
          <a:xfrm rot="6144739">
            <a:off x="4692610" y="2142908"/>
            <a:ext cx="355600" cy="3856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67BBD6B-2EF1-C68C-04EA-D11AEAE83B75}"/>
                  </a:ext>
                </a:extLst>
              </p:cNvPr>
              <p:cNvSpPr txBox="1"/>
              <p:nvPr/>
            </p:nvSpPr>
            <p:spPr>
              <a:xfrm>
                <a:off x="4871262" y="1786180"/>
                <a:ext cx="726696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67BBD6B-2EF1-C68C-04EA-D11AEAE8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262" y="1786180"/>
                <a:ext cx="726696" cy="63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弧形 53">
            <a:extLst>
              <a:ext uri="{FF2B5EF4-FFF2-40B4-BE49-F238E27FC236}">
                <a16:creationId xmlns:a16="http://schemas.microsoft.com/office/drawing/2014/main" id="{78BF396D-EA40-C729-F98E-25C81D785FD8}"/>
              </a:ext>
            </a:extLst>
          </p:cNvPr>
          <p:cNvSpPr/>
          <p:nvPr/>
        </p:nvSpPr>
        <p:spPr>
          <a:xfrm rot="11436524">
            <a:off x="4633639" y="2299602"/>
            <a:ext cx="355600" cy="1233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8AC30B3-8B76-D74D-59A5-8827390D36B3}"/>
                  </a:ext>
                </a:extLst>
              </p:cNvPr>
              <p:cNvSpPr txBox="1"/>
              <p:nvPr/>
            </p:nvSpPr>
            <p:spPr>
              <a:xfrm>
                <a:off x="3917197" y="1872940"/>
                <a:ext cx="726696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8AC30B3-8B76-D74D-59A5-8827390D3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97" y="1872940"/>
                <a:ext cx="726696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0546942-49CD-897B-77C8-F2207FC3C31B}"/>
                  </a:ext>
                </a:extLst>
              </p:cNvPr>
              <p:cNvSpPr txBox="1"/>
              <p:nvPr/>
            </p:nvSpPr>
            <p:spPr>
              <a:xfrm>
                <a:off x="4234175" y="4761469"/>
                <a:ext cx="486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0546942-49CD-897B-77C8-F2207FC3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75" y="4761469"/>
                <a:ext cx="4862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弧形 56">
            <a:extLst>
              <a:ext uri="{FF2B5EF4-FFF2-40B4-BE49-F238E27FC236}">
                <a16:creationId xmlns:a16="http://schemas.microsoft.com/office/drawing/2014/main" id="{E45ECB8A-E65C-8FE0-AE8D-0867F4F5008F}"/>
              </a:ext>
            </a:extLst>
          </p:cNvPr>
          <p:cNvSpPr/>
          <p:nvPr/>
        </p:nvSpPr>
        <p:spPr>
          <a:xfrm rot="157787">
            <a:off x="3766188" y="4550986"/>
            <a:ext cx="355600" cy="3856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2ED16DC-DC85-772A-65AD-C1D4A99CE658}"/>
                  </a:ext>
                </a:extLst>
              </p:cNvPr>
              <p:cNvSpPr txBox="1"/>
              <p:nvPr/>
            </p:nvSpPr>
            <p:spPr>
              <a:xfrm>
                <a:off x="2387923" y="4236408"/>
                <a:ext cx="1451671" cy="613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2ED16DC-DC85-772A-65AD-C1D4A99C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923" y="4236408"/>
                <a:ext cx="1451671" cy="613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8A13C21-DE88-6755-63A6-3899BCFCBB1A}"/>
                  </a:ext>
                </a:extLst>
              </p:cNvPr>
              <p:cNvSpPr txBox="1"/>
              <p:nvPr/>
            </p:nvSpPr>
            <p:spPr>
              <a:xfrm>
                <a:off x="3997721" y="4297107"/>
                <a:ext cx="776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8A13C21-DE88-6755-63A6-3899BCFCB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21" y="4297107"/>
                <a:ext cx="7765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6E94B50-6406-8211-071C-71C4DF78733A}"/>
                  </a:ext>
                </a:extLst>
              </p:cNvPr>
              <p:cNvSpPr txBox="1"/>
              <p:nvPr/>
            </p:nvSpPr>
            <p:spPr>
              <a:xfrm>
                <a:off x="4860337" y="3986248"/>
                <a:ext cx="805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6E94B50-6406-8211-071C-71C4DF787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337" y="3986248"/>
                <a:ext cx="805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94D0B46-F19A-ED98-FDA7-1DAA54ED6CAF}"/>
                  </a:ext>
                </a:extLst>
              </p:cNvPr>
              <p:cNvSpPr txBox="1"/>
              <p:nvPr/>
            </p:nvSpPr>
            <p:spPr>
              <a:xfrm>
                <a:off x="4413448" y="3324190"/>
                <a:ext cx="58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94D0B46-F19A-ED98-FDA7-1DAA54ED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448" y="3324190"/>
                <a:ext cx="5841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弧形 1">
            <a:extLst>
              <a:ext uri="{FF2B5EF4-FFF2-40B4-BE49-F238E27FC236}">
                <a16:creationId xmlns:a16="http://schemas.microsoft.com/office/drawing/2014/main" id="{8107192C-0212-BEBF-8B5E-2E6592AD4754}"/>
              </a:ext>
            </a:extLst>
          </p:cNvPr>
          <p:cNvSpPr/>
          <p:nvPr/>
        </p:nvSpPr>
        <p:spPr>
          <a:xfrm rot="16200000">
            <a:off x="5549766" y="4116094"/>
            <a:ext cx="355600" cy="1233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43281B-C086-7444-E09A-B3EC0E54E522}"/>
                  </a:ext>
                </a:extLst>
              </p:cNvPr>
              <p:cNvSpPr txBox="1"/>
              <p:nvPr/>
            </p:nvSpPr>
            <p:spPr>
              <a:xfrm>
                <a:off x="5763452" y="3711985"/>
                <a:ext cx="1320800" cy="613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dirty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43281B-C086-7444-E09A-B3EC0E54E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52" y="3711985"/>
                <a:ext cx="1320800" cy="6132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0D6060-6C7C-CE3E-0BDF-890B0DCBC215}"/>
                  </a:ext>
                </a:extLst>
              </p:cNvPr>
              <p:cNvSpPr txBox="1"/>
              <p:nvPr/>
            </p:nvSpPr>
            <p:spPr>
              <a:xfrm>
                <a:off x="3103591" y="5274330"/>
                <a:ext cx="894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坡度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0D6060-6C7C-CE3E-0BDF-890B0DCB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591" y="5274330"/>
                <a:ext cx="894129" cy="369332"/>
              </a:xfrm>
              <a:prstGeom prst="rect">
                <a:avLst/>
              </a:prstGeom>
              <a:blipFill>
                <a:blip r:embed="rId10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 5">
            <a:extLst>
              <a:ext uri="{FF2B5EF4-FFF2-40B4-BE49-F238E27FC236}">
                <a16:creationId xmlns:a16="http://schemas.microsoft.com/office/drawing/2014/main" id="{E588FE65-C931-9F57-3F51-CAA842A1F8FF}"/>
              </a:ext>
            </a:extLst>
          </p:cNvPr>
          <p:cNvSpPr/>
          <p:nvPr/>
        </p:nvSpPr>
        <p:spPr>
          <a:xfrm rot="1362285">
            <a:off x="3227360" y="4966787"/>
            <a:ext cx="406400" cy="3048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7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8E6B91B-AE71-678D-B332-65FDEFE7E907}"/>
              </a:ext>
            </a:extLst>
          </p:cNvPr>
          <p:cNvCxnSpPr>
            <a:cxnSpLocks/>
          </p:cNvCxnSpPr>
          <p:nvPr/>
        </p:nvCxnSpPr>
        <p:spPr>
          <a:xfrm>
            <a:off x="2438400" y="5805714"/>
            <a:ext cx="3810000" cy="185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FBFC7-656C-49E2-C3FA-0593EEFEE0D5}"/>
              </a:ext>
            </a:extLst>
          </p:cNvPr>
          <p:cNvCxnSpPr>
            <a:cxnSpLocks/>
          </p:cNvCxnSpPr>
          <p:nvPr/>
        </p:nvCxnSpPr>
        <p:spPr>
          <a:xfrm flipV="1">
            <a:off x="2438400" y="4662714"/>
            <a:ext cx="3810000" cy="1143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333312D-28CE-682A-050B-1D02A7DE7F91}"/>
              </a:ext>
            </a:extLst>
          </p:cNvPr>
          <p:cNvCxnSpPr/>
          <p:nvPr/>
        </p:nvCxnSpPr>
        <p:spPr>
          <a:xfrm>
            <a:off x="4405086" y="3679371"/>
            <a:ext cx="0" cy="1516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2BE6505-5E22-9FC1-279B-97885D1EB19F}"/>
              </a:ext>
            </a:extLst>
          </p:cNvPr>
          <p:cNvCxnSpPr/>
          <p:nvPr/>
        </p:nvCxnSpPr>
        <p:spPr>
          <a:xfrm flipH="1">
            <a:off x="3077029" y="3679371"/>
            <a:ext cx="132805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6AF57A-AD0C-C0CA-9A1C-8ADA50033D83}"/>
              </a:ext>
            </a:extLst>
          </p:cNvPr>
          <p:cNvCxnSpPr/>
          <p:nvPr/>
        </p:nvCxnSpPr>
        <p:spPr>
          <a:xfrm>
            <a:off x="3077029" y="3679371"/>
            <a:ext cx="0" cy="1923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B0EEA8-4DB7-73E1-0DE2-6164850C531A}"/>
                  </a:ext>
                </a:extLst>
              </p:cNvPr>
              <p:cNvSpPr txBox="1"/>
              <p:nvPr/>
            </p:nvSpPr>
            <p:spPr>
              <a:xfrm>
                <a:off x="2032873" y="4437740"/>
                <a:ext cx="68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B0EEA8-4DB7-73E1-0DE2-6164850C5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73" y="4437740"/>
                <a:ext cx="6821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C2DEFA7-B0D4-EA62-AD39-A55B6AE7B996}"/>
              </a:ext>
            </a:extLst>
          </p:cNvPr>
          <p:cNvSpPr txBox="1"/>
          <p:nvPr/>
        </p:nvSpPr>
        <p:spPr>
          <a:xfrm>
            <a:off x="1902252" y="3384421"/>
            <a:ext cx="9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中心点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2827F88D-6AD3-BD96-B502-BF1B9EF574DE}"/>
              </a:ext>
            </a:extLst>
          </p:cNvPr>
          <p:cNvSpPr/>
          <p:nvPr/>
        </p:nvSpPr>
        <p:spPr>
          <a:xfrm rot="5400000">
            <a:off x="3580040" y="2826078"/>
            <a:ext cx="322508" cy="13275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3E6420-6A8A-972D-4B63-8BE434683009}"/>
                  </a:ext>
                </a:extLst>
              </p:cNvPr>
              <p:cNvSpPr txBox="1"/>
              <p:nvPr/>
            </p:nvSpPr>
            <p:spPr>
              <a:xfrm>
                <a:off x="3374570" y="2968954"/>
                <a:ext cx="732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3E6420-6A8A-972D-4B63-8BE43468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70" y="2968954"/>
                <a:ext cx="7329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3DFC044-80D8-A273-E900-9B957A5846BF}"/>
                  </a:ext>
                </a:extLst>
              </p:cNvPr>
              <p:cNvSpPr txBox="1"/>
              <p:nvPr/>
            </p:nvSpPr>
            <p:spPr>
              <a:xfrm>
                <a:off x="2550168" y="5824248"/>
                <a:ext cx="587828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3DFC044-80D8-A273-E900-9B957A584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68" y="5824248"/>
                <a:ext cx="587828" cy="369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弧形 19">
            <a:extLst>
              <a:ext uri="{FF2B5EF4-FFF2-40B4-BE49-F238E27FC236}">
                <a16:creationId xmlns:a16="http://schemas.microsoft.com/office/drawing/2014/main" id="{36ABAC73-C4CB-BEBB-FBAB-94F43C49E1D7}"/>
              </a:ext>
            </a:extLst>
          </p:cNvPr>
          <p:cNvSpPr/>
          <p:nvPr/>
        </p:nvSpPr>
        <p:spPr>
          <a:xfrm rot="1066165">
            <a:off x="2866572" y="5633171"/>
            <a:ext cx="239485" cy="2467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DA790D1-29C1-1E78-33C5-0D462B6BB301}"/>
              </a:ext>
            </a:extLst>
          </p:cNvPr>
          <p:cNvCxnSpPr/>
          <p:nvPr/>
        </p:nvCxnSpPr>
        <p:spPr>
          <a:xfrm flipH="1">
            <a:off x="3077029" y="5196114"/>
            <a:ext cx="132805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3EF9887-02F2-1949-D2DD-983E04CC2137}"/>
                  </a:ext>
                </a:extLst>
              </p:cNvPr>
              <p:cNvSpPr txBox="1"/>
              <p:nvPr/>
            </p:nvSpPr>
            <p:spPr>
              <a:xfrm>
                <a:off x="3870968" y="5237200"/>
                <a:ext cx="587828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3EF9887-02F2-1949-D2DD-983E04CC2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8" y="5237200"/>
                <a:ext cx="587828" cy="369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弧形 25">
            <a:extLst>
              <a:ext uri="{FF2B5EF4-FFF2-40B4-BE49-F238E27FC236}">
                <a16:creationId xmlns:a16="http://schemas.microsoft.com/office/drawing/2014/main" id="{63873DE8-7637-21C1-37E3-6250087369DD}"/>
              </a:ext>
            </a:extLst>
          </p:cNvPr>
          <p:cNvSpPr/>
          <p:nvPr/>
        </p:nvSpPr>
        <p:spPr>
          <a:xfrm rot="11754828">
            <a:off x="3739393" y="5117515"/>
            <a:ext cx="239485" cy="2467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527BDDD-56E8-A2B6-BAA9-B68CF81454B4}"/>
                  </a:ext>
                </a:extLst>
              </p:cNvPr>
              <p:cNvSpPr txBox="1"/>
              <p:nvPr/>
            </p:nvSpPr>
            <p:spPr>
              <a:xfrm>
                <a:off x="4343400" y="4275239"/>
                <a:ext cx="602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527BDDD-56E8-A2B6-BAA9-B68CF8145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275239"/>
                <a:ext cx="6023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号 30">
            <a:extLst>
              <a:ext uri="{FF2B5EF4-FFF2-40B4-BE49-F238E27FC236}">
                <a16:creationId xmlns:a16="http://schemas.microsoft.com/office/drawing/2014/main" id="{CC74A74B-E999-C177-37DA-2B1618D5E119}"/>
              </a:ext>
            </a:extLst>
          </p:cNvPr>
          <p:cNvSpPr/>
          <p:nvPr/>
        </p:nvSpPr>
        <p:spPr>
          <a:xfrm>
            <a:off x="2667436" y="3679369"/>
            <a:ext cx="322508" cy="1886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88982A3-3BE6-C37E-59D1-04CA6D2B8E8F}"/>
              </a:ext>
            </a:extLst>
          </p:cNvPr>
          <p:cNvCxnSpPr/>
          <p:nvPr/>
        </p:nvCxnSpPr>
        <p:spPr>
          <a:xfrm>
            <a:off x="3309257" y="3897086"/>
            <a:ext cx="1741714" cy="4354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0B07153-5A47-7F6A-4AD5-0A8B6A99CE11}"/>
              </a:ext>
            </a:extLst>
          </p:cNvPr>
          <p:cNvCxnSpPr>
            <a:cxnSpLocks/>
          </p:cNvCxnSpPr>
          <p:nvPr/>
        </p:nvCxnSpPr>
        <p:spPr>
          <a:xfrm flipV="1">
            <a:off x="3309257" y="2213429"/>
            <a:ext cx="2416010" cy="16836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7BB8161-A2E1-A4DE-9BFF-ECB3B5B4085D}"/>
              </a:ext>
            </a:extLst>
          </p:cNvPr>
          <p:cNvCxnSpPr/>
          <p:nvPr/>
        </p:nvCxnSpPr>
        <p:spPr>
          <a:xfrm>
            <a:off x="5725267" y="2204038"/>
            <a:ext cx="1741714" cy="4354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E385DF8-3DB9-9838-7ABF-040EE494948A}"/>
              </a:ext>
            </a:extLst>
          </p:cNvPr>
          <p:cNvCxnSpPr>
            <a:cxnSpLocks/>
          </p:cNvCxnSpPr>
          <p:nvPr/>
        </p:nvCxnSpPr>
        <p:spPr>
          <a:xfrm flipV="1">
            <a:off x="3309257" y="3523342"/>
            <a:ext cx="2525486" cy="37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7415DAC-7D1D-91D2-E8B9-FACFA3FE885B}"/>
              </a:ext>
            </a:extLst>
          </p:cNvPr>
          <p:cNvCxnSpPr/>
          <p:nvPr/>
        </p:nvCxnSpPr>
        <p:spPr>
          <a:xfrm flipV="1">
            <a:off x="5050971" y="3958770"/>
            <a:ext cx="2583543" cy="37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E977128-5269-8325-B05C-33E432A3B8F3}"/>
              </a:ext>
            </a:extLst>
          </p:cNvPr>
          <p:cNvCxnSpPr>
            <a:cxnSpLocks/>
          </p:cNvCxnSpPr>
          <p:nvPr/>
        </p:nvCxnSpPr>
        <p:spPr>
          <a:xfrm>
            <a:off x="6096000" y="3606800"/>
            <a:ext cx="1538514" cy="3519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CA7B2EF-C47A-5EAD-5F3B-CE7C544CF5E5}"/>
              </a:ext>
            </a:extLst>
          </p:cNvPr>
          <p:cNvCxnSpPr>
            <a:cxnSpLocks/>
          </p:cNvCxnSpPr>
          <p:nvPr/>
        </p:nvCxnSpPr>
        <p:spPr>
          <a:xfrm flipH="1" flipV="1">
            <a:off x="5769429" y="3523342"/>
            <a:ext cx="326571" cy="8345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6A62033-CF89-461F-C03C-07180971A577}"/>
              </a:ext>
            </a:extLst>
          </p:cNvPr>
          <p:cNvCxnSpPr>
            <a:cxnSpLocks/>
          </p:cNvCxnSpPr>
          <p:nvPr/>
        </p:nvCxnSpPr>
        <p:spPr>
          <a:xfrm flipV="1">
            <a:off x="3236686" y="3803650"/>
            <a:ext cx="2394857" cy="34199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5300E37-EE38-A3C7-B0D0-4A1A330811D0}"/>
              </a:ext>
            </a:extLst>
          </p:cNvPr>
          <p:cNvCxnSpPr>
            <a:cxnSpLocks/>
          </p:cNvCxnSpPr>
          <p:nvPr/>
        </p:nvCxnSpPr>
        <p:spPr>
          <a:xfrm>
            <a:off x="3940629" y="3803650"/>
            <a:ext cx="356325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C896DD8-5D28-5F01-21F8-DDB7A87381EA}"/>
                  </a:ext>
                </a:extLst>
              </p:cNvPr>
              <p:cNvSpPr txBox="1"/>
              <p:nvPr/>
            </p:nvSpPr>
            <p:spPr>
              <a:xfrm>
                <a:off x="3773714" y="3432112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C896DD8-5D28-5F01-21F8-DDB7A8738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14" y="3432112"/>
                <a:ext cx="4064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8D1F79D0-C61D-1C40-FDEE-7106AB079626}"/>
              </a:ext>
            </a:extLst>
          </p:cNvPr>
          <p:cNvGrpSpPr/>
          <p:nvPr/>
        </p:nvGrpSpPr>
        <p:grpSpPr>
          <a:xfrm>
            <a:off x="3954897" y="3795314"/>
            <a:ext cx="360" cy="7560"/>
            <a:chOff x="3954897" y="3795314"/>
            <a:chExt cx="360" cy="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CFD7C9FA-2C69-9CDC-F588-DB200758DAEB}"/>
                    </a:ext>
                  </a:extLst>
                </p14:cNvPr>
                <p14:cNvContentPartPr/>
                <p14:nvPr/>
              </p14:nvContentPartPr>
              <p14:xfrm>
                <a:off x="3954897" y="3802514"/>
                <a:ext cx="360" cy="3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CFD7C9FA-2C69-9CDC-F588-DB200758DAE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46257" y="379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B601C787-812E-AA83-5BE7-A4B523265170}"/>
                    </a:ext>
                  </a:extLst>
                </p14:cNvPr>
                <p14:cNvContentPartPr/>
                <p14:nvPr/>
              </p14:nvContentPartPr>
              <p14:xfrm>
                <a:off x="3954897" y="3802514"/>
                <a:ext cx="360" cy="3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B601C787-812E-AA83-5BE7-A4B5232651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46257" y="379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B0D85B40-2F0F-1C73-A5E0-F06513D6F5D8}"/>
                    </a:ext>
                  </a:extLst>
                </p14:cNvPr>
                <p14:cNvContentPartPr/>
                <p14:nvPr/>
              </p14:nvContentPartPr>
              <p14:xfrm>
                <a:off x="3954897" y="3802514"/>
                <a:ext cx="360" cy="36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B0D85B40-2F0F-1C73-A5E0-F06513D6F5D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46257" y="379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BACEC333-33C8-B7AD-78C5-111D525D3BCE}"/>
                    </a:ext>
                  </a:extLst>
                </p14:cNvPr>
                <p14:cNvContentPartPr/>
                <p14:nvPr/>
              </p14:nvContentPartPr>
              <p14:xfrm>
                <a:off x="3954897" y="3795314"/>
                <a:ext cx="360" cy="36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BACEC333-33C8-B7AD-78C5-111D525D3B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37257" y="37773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93A6409C-E347-1294-2F24-FE021FC242F3}"/>
                  </a:ext>
                </a:extLst>
              </p14:cNvPr>
              <p14:cNvContentPartPr/>
              <p14:nvPr/>
            </p14:nvContentPartPr>
            <p14:xfrm>
              <a:off x="6937857" y="3795314"/>
              <a:ext cx="360" cy="3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93A6409C-E347-1294-2F24-FE021FC242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9857" y="377731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5965E3C1-1AC6-E3D0-3E19-4F18502082CE}"/>
              </a:ext>
            </a:extLst>
          </p:cNvPr>
          <p:cNvGrpSpPr/>
          <p:nvPr/>
        </p:nvGrpSpPr>
        <p:grpSpPr>
          <a:xfrm>
            <a:off x="5805657" y="3527114"/>
            <a:ext cx="360" cy="360"/>
            <a:chOff x="5805657" y="352711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6B87935E-7745-0B9B-C13F-A74BE1A48222}"/>
                    </a:ext>
                  </a:extLst>
                </p14:cNvPr>
                <p14:cNvContentPartPr/>
                <p14:nvPr/>
              </p14:nvContentPartPr>
              <p14:xfrm>
                <a:off x="5805657" y="3527114"/>
                <a:ext cx="360" cy="3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6B87935E-7745-0B9B-C13F-A74BE1A482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87657" y="35091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61591A09-EC11-5E16-9029-66FE6512B561}"/>
                    </a:ext>
                  </a:extLst>
                </p14:cNvPr>
                <p14:cNvContentPartPr/>
                <p14:nvPr/>
              </p14:nvContentPartPr>
              <p14:xfrm>
                <a:off x="5805657" y="3527114"/>
                <a:ext cx="360" cy="3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61591A09-EC11-5E16-9029-66FE6512B5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87657" y="35091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0096E91F-08F3-9B80-8216-139889134E58}"/>
                    </a:ext>
                  </a:extLst>
                </p14:cNvPr>
                <p14:cNvContentPartPr/>
                <p14:nvPr/>
              </p14:nvContentPartPr>
              <p14:xfrm>
                <a:off x="5805657" y="3527114"/>
                <a:ext cx="360" cy="3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0096E91F-08F3-9B80-8216-139889134E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87657" y="35091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D080354-EE54-0A47-9EFD-E6A80360CCA3}"/>
                  </a:ext>
                </a:extLst>
              </p:cNvPr>
              <p:cNvSpPr txBox="1"/>
              <p:nvPr/>
            </p:nvSpPr>
            <p:spPr>
              <a:xfrm>
                <a:off x="6777942" y="344980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D080354-EE54-0A47-9EFD-E6A80360C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942" y="3449802"/>
                <a:ext cx="457200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BEC3900-B75C-FABE-8D7B-C21E7DE7B0C3}"/>
                  </a:ext>
                </a:extLst>
              </p:cNvPr>
              <p:cNvSpPr txBox="1"/>
              <p:nvPr/>
            </p:nvSpPr>
            <p:spPr>
              <a:xfrm>
                <a:off x="5177971" y="4344698"/>
                <a:ext cx="544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BEC3900-B75C-FABE-8D7B-C21E7DE7B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71" y="4344698"/>
                <a:ext cx="54428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9B2991B-19E8-CEC2-B5BB-9767B4242021}"/>
              </a:ext>
            </a:extLst>
          </p:cNvPr>
          <p:cNvCxnSpPr>
            <a:cxnSpLocks/>
          </p:cNvCxnSpPr>
          <p:nvPr/>
        </p:nvCxnSpPr>
        <p:spPr>
          <a:xfrm flipV="1">
            <a:off x="5050971" y="2654949"/>
            <a:ext cx="2416010" cy="16836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B0D1887-A6A1-6B97-04CE-16E3162D7BB8}"/>
              </a:ext>
            </a:extLst>
          </p:cNvPr>
          <p:cNvCxnSpPr>
            <a:cxnSpLocks/>
          </p:cNvCxnSpPr>
          <p:nvPr/>
        </p:nvCxnSpPr>
        <p:spPr>
          <a:xfrm>
            <a:off x="5732524" y="2213429"/>
            <a:ext cx="73133" cy="13099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88D1498-A9FE-9EC8-4043-D5C59E6AFC3C}"/>
              </a:ext>
            </a:extLst>
          </p:cNvPr>
          <p:cNvCxnSpPr>
            <a:cxnSpLocks/>
          </p:cNvCxnSpPr>
          <p:nvPr/>
        </p:nvCxnSpPr>
        <p:spPr>
          <a:xfrm>
            <a:off x="7466981" y="2625921"/>
            <a:ext cx="138894" cy="134833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1EC742F-6D70-C07D-B90E-2706BF934A82}"/>
              </a:ext>
            </a:extLst>
          </p:cNvPr>
          <p:cNvCxnSpPr>
            <a:cxnSpLocks/>
          </p:cNvCxnSpPr>
          <p:nvPr/>
        </p:nvCxnSpPr>
        <p:spPr>
          <a:xfrm flipV="1">
            <a:off x="3954897" y="2625921"/>
            <a:ext cx="1777627" cy="116939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B390B42E-5A66-F099-B9A7-CC76BA9C6E07}"/>
                  </a:ext>
                </a:extLst>
              </p14:cNvPr>
              <p14:cNvContentPartPr/>
              <p14:nvPr/>
            </p14:nvContentPartPr>
            <p14:xfrm>
              <a:off x="5754897" y="2619914"/>
              <a:ext cx="360" cy="36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B390B42E-5A66-F099-B9A7-CC76BA9C6E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7257" y="260191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F4E546D-33FD-1B05-DBBC-A1E907185E7E}"/>
                  </a:ext>
                </a:extLst>
              </p:cNvPr>
              <p:cNvSpPr txBox="1"/>
              <p:nvPr/>
            </p:nvSpPr>
            <p:spPr>
              <a:xfrm>
                <a:off x="5310602" y="2342830"/>
                <a:ext cx="551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F4E546D-33FD-1B05-DBBC-A1E907185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602" y="2342830"/>
                <a:ext cx="55154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FD252456-3B8E-7DDD-8276-FEBDE0191452}"/>
                  </a:ext>
                </a:extLst>
              </p:cNvPr>
              <p:cNvSpPr txBox="1"/>
              <p:nvPr/>
            </p:nvSpPr>
            <p:spPr>
              <a:xfrm>
                <a:off x="4891314" y="3878044"/>
                <a:ext cx="631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FD252456-3B8E-7DDD-8276-FEBDE0191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14" y="3878044"/>
                <a:ext cx="631372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弧形 75">
            <a:extLst>
              <a:ext uri="{FF2B5EF4-FFF2-40B4-BE49-F238E27FC236}">
                <a16:creationId xmlns:a16="http://schemas.microsoft.com/office/drawing/2014/main" id="{D09FA215-AC06-5846-8A46-EE9B08A90EAA}"/>
              </a:ext>
            </a:extLst>
          </p:cNvPr>
          <p:cNvSpPr/>
          <p:nvPr/>
        </p:nvSpPr>
        <p:spPr>
          <a:xfrm rot="7192440">
            <a:off x="5261450" y="3452657"/>
            <a:ext cx="391886" cy="48622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3003FF3-B490-EB6A-4DA6-0533F48247BF}"/>
                  </a:ext>
                </a:extLst>
              </p:cNvPr>
              <p:cNvSpPr txBox="1"/>
              <p:nvPr/>
            </p:nvSpPr>
            <p:spPr>
              <a:xfrm>
                <a:off x="5747036" y="3737819"/>
                <a:ext cx="631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3003FF3-B490-EB6A-4DA6-0533F4824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036" y="3737819"/>
                <a:ext cx="63137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弧形 77">
            <a:extLst>
              <a:ext uri="{FF2B5EF4-FFF2-40B4-BE49-F238E27FC236}">
                <a16:creationId xmlns:a16="http://schemas.microsoft.com/office/drawing/2014/main" id="{EA8E72E1-89D2-A82C-87E4-02228991F5F4}"/>
              </a:ext>
            </a:extLst>
          </p:cNvPr>
          <p:cNvSpPr/>
          <p:nvPr/>
        </p:nvSpPr>
        <p:spPr>
          <a:xfrm>
            <a:off x="5311608" y="4048457"/>
            <a:ext cx="283029" cy="4281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C2DAE9-042E-52AA-C09E-6381E43F4B5D}"/>
                  </a:ext>
                </a:extLst>
              </p:cNvPr>
              <p:cNvSpPr txBox="1"/>
              <p:nvPr/>
            </p:nvSpPr>
            <p:spPr>
              <a:xfrm>
                <a:off x="5370177" y="3244074"/>
                <a:ext cx="493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C2DAE9-042E-52AA-C09E-6381E43F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77" y="3244074"/>
                <a:ext cx="4938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48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CF30C65-DE39-63B7-C7F1-D446D5516400}"/>
              </a:ext>
            </a:extLst>
          </p:cNvPr>
          <p:cNvCxnSpPr>
            <a:cxnSpLocks/>
          </p:cNvCxnSpPr>
          <p:nvPr/>
        </p:nvCxnSpPr>
        <p:spPr>
          <a:xfrm flipV="1">
            <a:off x="3227191" y="3762789"/>
            <a:ext cx="2244695" cy="119156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420AB87-81B3-6250-AD6C-D6B7C48F48C4}"/>
              </a:ext>
            </a:extLst>
          </p:cNvPr>
          <p:cNvCxnSpPr>
            <a:cxnSpLocks/>
          </p:cNvCxnSpPr>
          <p:nvPr/>
        </p:nvCxnSpPr>
        <p:spPr>
          <a:xfrm>
            <a:off x="5471887" y="3762789"/>
            <a:ext cx="1981320" cy="26829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6C88C-7AC9-C599-1D7F-0C174F4389E8}"/>
              </a:ext>
            </a:extLst>
          </p:cNvPr>
          <p:cNvCxnSpPr>
            <a:cxnSpLocks/>
          </p:cNvCxnSpPr>
          <p:nvPr/>
        </p:nvCxnSpPr>
        <p:spPr>
          <a:xfrm flipV="1">
            <a:off x="3227190" y="3998354"/>
            <a:ext cx="4203528" cy="95600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FD39D7-C59B-E3E4-9113-3F13C913A290}"/>
              </a:ext>
            </a:extLst>
          </p:cNvPr>
          <p:cNvCxnSpPr/>
          <p:nvPr/>
        </p:nvCxnSpPr>
        <p:spPr>
          <a:xfrm flipV="1">
            <a:off x="3227190" y="1995714"/>
            <a:ext cx="0" cy="295864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B269C3-85A4-4B9D-4CD6-7FFD2A5F693B}"/>
              </a:ext>
            </a:extLst>
          </p:cNvPr>
          <p:cNvCxnSpPr/>
          <p:nvPr/>
        </p:nvCxnSpPr>
        <p:spPr>
          <a:xfrm flipV="1">
            <a:off x="7430718" y="1058415"/>
            <a:ext cx="0" cy="295864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F99268D-3CE9-CCC0-DA94-B5F55D1C76CB}"/>
              </a:ext>
            </a:extLst>
          </p:cNvPr>
          <p:cNvCxnSpPr>
            <a:cxnSpLocks/>
          </p:cNvCxnSpPr>
          <p:nvPr/>
        </p:nvCxnSpPr>
        <p:spPr>
          <a:xfrm flipV="1">
            <a:off x="3227190" y="1058415"/>
            <a:ext cx="4181039" cy="93729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B6E755-8C25-5A51-0C13-D001D2023081}"/>
              </a:ext>
            </a:extLst>
          </p:cNvPr>
          <p:cNvCxnSpPr/>
          <p:nvPr/>
        </p:nvCxnSpPr>
        <p:spPr>
          <a:xfrm flipV="1">
            <a:off x="5471886" y="2728416"/>
            <a:ext cx="0" cy="103437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EFD0DFE-694A-6B5E-66F3-D83F87458FE2}"/>
              </a:ext>
            </a:extLst>
          </p:cNvPr>
          <p:cNvCxnSpPr>
            <a:cxnSpLocks/>
          </p:cNvCxnSpPr>
          <p:nvPr/>
        </p:nvCxnSpPr>
        <p:spPr>
          <a:xfrm>
            <a:off x="5471887" y="2741216"/>
            <a:ext cx="1981320" cy="268294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33E73BF-17AA-E1B1-F2FD-D091891878C9}"/>
              </a:ext>
            </a:extLst>
          </p:cNvPr>
          <p:cNvCxnSpPr/>
          <p:nvPr/>
        </p:nvCxnSpPr>
        <p:spPr>
          <a:xfrm flipH="1">
            <a:off x="3227190" y="2741216"/>
            <a:ext cx="2244696" cy="221314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30AC8DCD-F2E1-ADC3-F8D6-BE465ABC3831}"/>
                  </a:ext>
                </a:extLst>
              </p14:cNvPr>
              <p14:cNvContentPartPr/>
              <p14:nvPr/>
            </p14:nvContentPartPr>
            <p14:xfrm>
              <a:off x="3236697" y="4956314"/>
              <a:ext cx="36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30AC8DCD-F2E1-ADC3-F8D6-BE465ABC3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697" y="493831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EB20A01F-212C-994E-F8A9-97DBB17AAFFD}"/>
                  </a:ext>
                </a:extLst>
              </p14:cNvPr>
              <p14:cNvContentPartPr/>
              <p14:nvPr/>
            </p14:nvContentPartPr>
            <p14:xfrm>
              <a:off x="5464377" y="2728274"/>
              <a:ext cx="360" cy="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EB20A01F-212C-994E-F8A9-97DBB17AA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6737" y="271063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5559C3D2-6E10-EFF1-014E-A28EEE1BD9D9}"/>
                  </a:ext>
                </a:extLst>
              </p14:cNvPr>
              <p14:cNvContentPartPr/>
              <p14:nvPr/>
            </p14:nvContentPartPr>
            <p14:xfrm>
              <a:off x="7416657" y="1059314"/>
              <a:ext cx="360" cy="3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5559C3D2-6E10-EFF1-014E-A28EEE1BD9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9017" y="104131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A3A2A609-BD12-B38D-742C-131F6581AE51}"/>
                  </a:ext>
                </a:extLst>
              </p14:cNvPr>
              <p14:cNvContentPartPr/>
              <p14:nvPr/>
            </p14:nvContentPartPr>
            <p14:xfrm>
              <a:off x="7424217" y="3998354"/>
              <a:ext cx="360" cy="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A3A2A609-BD12-B38D-742C-131F6581AE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6217" y="398071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61276971-A519-1B55-DC49-49BB1FFD3D34}"/>
                  </a:ext>
                </a:extLst>
              </p14:cNvPr>
              <p14:cNvContentPartPr/>
              <p14:nvPr/>
            </p14:nvContentPartPr>
            <p14:xfrm>
              <a:off x="7424217" y="3011594"/>
              <a:ext cx="360" cy="3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61276971-A519-1B55-DC49-49BB1FFD3D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6217" y="299359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40B0389-F533-0AC9-CC0C-38731242D8F4}"/>
                  </a:ext>
                </a:extLst>
              </p:cNvPr>
              <p:cNvSpPr txBox="1"/>
              <p:nvPr/>
            </p:nvSpPr>
            <p:spPr>
              <a:xfrm>
                <a:off x="2830297" y="4966940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40B0389-F533-0AC9-CC0C-38731242D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97" y="4966940"/>
                <a:ext cx="4064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24C434E-13C8-7193-88E6-2BAB52B2EC4D}"/>
                  </a:ext>
                </a:extLst>
              </p:cNvPr>
              <p:cNvSpPr txBox="1"/>
              <p:nvPr/>
            </p:nvSpPr>
            <p:spPr>
              <a:xfrm>
                <a:off x="7408229" y="398021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24C434E-13C8-7193-88E6-2BAB52B2E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29" y="3980211"/>
                <a:ext cx="457200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079D771-7BD6-AED4-A816-0E7E3B6C560E}"/>
                  </a:ext>
                </a:extLst>
              </p:cNvPr>
              <p:cNvSpPr txBox="1"/>
              <p:nvPr/>
            </p:nvSpPr>
            <p:spPr>
              <a:xfrm>
                <a:off x="5000500" y="3461194"/>
                <a:ext cx="493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079D771-7BD6-AED4-A816-0E7E3B6C5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00" y="3461194"/>
                <a:ext cx="4938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88014C9-B352-96CD-E9E5-21AF9B7F9B40}"/>
                  </a:ext>
                </a:extLst>
              </p:cNvPr>
              <p:cNvSpPr txBox="1"/>
              <p:nvPr/>
            </p:nvSpPr>
            <p:spPr>
              <a:xfrm>
                <a:off x="5041938" y="2422756"/>
                <a:ext cx="551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88014C9-B352-96CD-E9E5-21AF9B7F9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38" y="2422756"/>
                <a:ext cx="551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F340790-195D-9FB0-CD55-290FCB6DF881}"/>
                  </a:ext>
                </a:extLst>
              </p:cNvPr>
              <p:cNvSpPr txBox="1"/>
              <p:nvPr/>
            </p:nvSpPr>
            <p:spPr>
              <a:xfrm>
                <a:off x="7385739" y="65684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F340790-195D-9FB0-CD55-290FCB6DF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739" y="656843"/>
                <a:ext cx="4572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DA61F0C-8C2E-5DE3-25B9-92EB0F97BACE}"/>
              </a:ext>
            </a:extLst>
          </p:cNvPr>
          <p:cNvCxnSpPr/>
          <p:nvPr/>
        </p:nvCxnSpPr>
        <p:spPr>
          <a:xfrm flipV="1">
            <a:off x="3236697" y="3009510"/>
            <a:ext cx="4179960" cy="19448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154EDB1-BBA9-2943-B9CC-90B5D8796ED4}"/>
                  </a:ext>
                </a:extLst>
              </p:cNvPr>
              <p:cNvSpPr txBox="1"/>
              <p:nvPr/>
            </p:nvSpPr>
            <p:spPr>
              <a:xfrm>
                <a:off x="7371225" y="2786548"/>
                <a:ext cx="6241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154EDB1-BBA9-2943-B9CC-90B5D879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25" y="2786548"/>
                <a:ext cx="6241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7CA6463-0529-C644-2C75-9B5BC9282022}"/>
                  </a:ext>
                </a:extLst>
              </p:cNvPr>
              <p:cNvSpPr txBox="1"/>
              <p:nvPr/>
            </p:nvSpPr>
            <p:spPr>
              <a:xfrm>
                <a:off x="3923219" y="3996398"/>
                <a:ext cx="544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7CA6463-0529-C644-2C75-9B5BC9282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19" y="3996398"/>
                <a:ext cx="54428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弧形 41">
            <a:extLst>
              <a:ext uri="{FF2B5EF4-FFF2-40B4-BE49-F238E27FC236}">
                <a16:creationId xmlns:a16="http://schemas.microsoft.com/office/drawing/2014/main" id="{55A01472-0595-6C63-AD9D-247DE20D945B}"/>
              </a:ext>
            </a:extLst>
          </p:cNvPr>
          <p:cNvSpPr/>
          <p:nvPr/>
        </p:nvSpPr>
        <p:spPr>
          <a:xfrm>
            <a:off x="3788890" y="4273356"/>
            <a:ext cx="283025" cy="412944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A5998C4-D0BB-48B2-69CE-67562D53E09C}"/>
                  </a:ext>
                </a:extLst>
              </p:cNvPr>
              <p:cNvSpPr txBox="1"/>
              <p:nvPr/>
            </p:nvSpPr>
            <p:spPr>
              <a:xfrm>
                <a:off x="5224815" y="4517975"/>
                <a:ext cx="631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A5998C4-D0BB-48B2-69CE-67562D53E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15" y="4517975"/>
                <a:ext cx="63137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1DC2E51-057D-31F7-E8F4-20224EBA7D61}"/>
                  </a:ext>
                </a:extLst>
              </p:cNvPr>
              <p:cNvSpPr txBox="1"/>
              <p:nvPr/>
            </p:nvSpPr>
            <p:spPr>
              <a:xfrm>
                <a:off x="4962109" y="1096206"/>
                <a:ext cx="631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1DC2E51-057D-31F7-E8F4-20224EBA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109" y="1096206"/>
                <a:ext cx="63137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884A0B6-4FAB-7C41-60A5-A60C8135ACC7}"/>
                  </a:ext>
                </a:extLst>
              </p:cNvPr>
              <p:cNvSpPr txBox="1"/>
              <p:nvPr/>
            </p:nvSpPr>
            <p:spPr>
              <a:xfrm>
                <a:off x="7524343" y="3325069"/>
                <a:ext cx="68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884A0B6-4FAB-7C41-60A5-A60C8135A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43" y="3325069"/>
                <a:ext cx="68217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73D4E4B-6131-FB87-6D70-504E5D99B184}"/>
                  </a:ext>
                </a:extLst>
              </p:cNvPr>
              <p:cNvSpPr txBox="1"/>
              <p:nvPr/>
            </p:nvSpPr>
            <p:spPr>
              <a:xfrm>
                <a:off x="2398857" y="3252093"/>
                <a:ext cx="79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73D4E4B-6131-FB87-6D70-504E5D99B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857" y="3252093"/>
                <a:ext cx="79102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124F70-0351-6F2C-C75F-783E6E5BA005}"/>
                  </a:ext>
                </a:extLst>
              </p:cNvPr>
              <p:cNvSpPr txBox="1"/>
              <p:nvPr/>
            </p:nvSpPr>
            <p:spPr>
              <a:xfrm>
                <a:off x="7482822" y="1676364"/>
                <a:ext cx="674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124F70-0351-6F2C-C75F-783E6E5B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822" y="1676364"/>
                <a:ext cx="67491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91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CF30C65-DE39-63B7-C7F1-D446D5516400}"/>
              </a:ext>
            </a:extLst>
          </p:cNvPr>
          <p:cNvCxnSpPr>
            <a:cxnSpLocks/>
          </p:cNvCxnSpPr>
          <p:nvPr/>
        </p:nvCxnSpPr>
        <p:spPr>
          <a:xfrm flipV="1">
            <a:off x="3227191" y="3762789"/>
            <a:ext cx="2244695" cy="119156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420AB87-81B3-6250-AD6C-D6B7C48F48C4}"/>
              </a:ext>
            </a:extLst>
          </p:cNvPr>
          <p:cNvCxnSpPr>
            <a:cxnSpLocks/>
          </p:cNvCxnSpPr>
          <p:nvPr/>
        </p:nvCxnSpPr>
        <p:spPr>
          <a:xfrm>
            <a:off x="5471887" y="3762789"/>
            <a:ext cx="1981320" cy="26829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6C88C-7AC9-C599-1D7F-0C174F4389E8}"/>
              </a:ext>
            </a:extLst>
          </p:cNvPr>
          <p:cNvCxnSpPr>
            <a:cxnSpLocks/>
          </p:cNvCxnSpPr>
          <p:nvPr/>
        </p:nvCxnSpPr>
        <p:spPr>
          <a:xfrm flipV="1">
            <a:off x="3227190" y="3998354"/>
            <a:ext cx="4203528" cy="95600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FD39D7-C59B-E3E4-9113-3F13C913A290}"/>
              </a:ext>
            </a:extLst>
          </p:cNvPr>
          <p:cNvCxnSpPr/>
          <p:nvPr/>
        </p:nvCxnSpPr>
        <p:spPr>
          <a:xfrm flipV="1">
            <a:off x="3227190" y="1995714"/>
            <a:ext cx="0" cy="295864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B269C3-85A4-4B9D-4CD6-7FFD2A5F693B}"/>
              </a:ext>
            </a:extLst>
          </p:cNvPr>
          <p:cNvCxnSpPr/>
          <p:nvPr/>
        </p:nvCxnSpPr>
        <p:spPr>
          <a:xfrm flipV="1">
            <a:off x="7430718" y="1058415"/>
            <a:ext cx="0" cy="295864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F99268D-3CE9-CCC0-DA94-B5F55D1C76CB}"/>
              </a:ext>
            </a:extLst>
          </p:cNvPr>
          <p:cNvCxnSpPr>
            <a:cxnSpLocks/>
          </p:cNvCxnSpPr>
          <p:nvPr/>
        </p:nvCxnSpPr>
        <p:spPr>
          <a:xfrm flipV="1">
            <a:off x="3227190" y="1058415"/>
            <a:ext cx="4181039" cy="93729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B6E755-8C25-5A51-0C13-D001D2023081}"/>
              </a:ext>
            </a:extLst>
          </p:cNvPr>
          <p:cNvCxnSpPr/>
          <p:nvPr/>
        </p:nvCxnSpPr>
        <p:spPr>
          <a:xfrm flipV="1">
            <a:off x="5471886" y="2728416"/>
            <a:ext cx="0" cy="103437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EFD0DFE-694A-6B5E-66F3-D83F87458FE2}"/>
              </a:ext>
            </a:extLst>
          </p:cNvPr>
          <p:cNvCxnSpPr>
            <a:cxnSpLocks/>
          </p:cNvCxnSpPr>
          <p:nvPr/>
        </p:nvCxnSpPr>
        <p:spPr>
          <a:xfrm>
            <a:off x="5471887" y="2741216"/>
            <a:ext cx="3817256" cy="53265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33E73BF-17AA-E1B1-F2FD-D091891878C9}"/>
              </a:ext>
            </a:extLst>
          </p:cNvPr>
          <p:cNvCxnSpPr/>
          <p:nvPr/>
        </p:nvCxnSpPr>
        <p:spPr>
          <a:xfrm flipH="1">
            <a:off x="3227190" y="2741216"/>
            <a:ext cx="2244696" cy="221314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30AC8DCD-F2E1-ADC3-F8D6-BE465ABC3831}"/>
                  </a:ext>
                </a:extLst>
              </p14:cNvPr>
              <p14:cNvContentPartPr/>
              <p14:nvPr/>
            </p14:nvContentPartPr>
            <p14:xfrm>
              <a:off x="3236697" y="4956314"/>
              <a:ext cx="36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30AC8DCD-F2E1-ADC3-F8D6-BE465ABC3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697" y="493831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EB20A01F-212C-994E-F8A9-97DBB17AAFFD}"/>
                  </a:ext>
                </a:extLst>
              </p14:cNvPr>
              <p14:cNvContentPartPr/>
              <p14:nvPr/>
            </p14:nvContentPartPr>
            <p14:xfrm>
              <a:off x="5464377" y="2728274"/>
              <a:ext cx="360" cy="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EB20A01F-212C-994E-F8A9-97DBB17AA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6737" y="271063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5559C3D2-6E10-EFF1-014E-A28EEE1BD9D9}"/>
                  </a:ext>
                </a:extLst>
              </p14:cNvPr>
              <p14:cNvContentPartPr/>
              <p14:nvPr/>
            </p14:nvContentPartPr>
            <p14:xfrm>
              <a:off x="7416657" y="1059314"/>
              <a:ext cx="360" cy="3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5559C3D2-6E10-EFF1-014E-A28EEE1BD9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9017" y="104131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A3A2A609-BD12-B38D-742C-131F6581AE51}"/>
                  </a:ext>
                </a:extLst>
              </p14:cNvPr>
              <p14:cNvContentPartPr/>
              <p14:nvPr/>
            </p14:nvContentPartPr>
            <p14:xfrm>
              <a:off x="7424217" y="3998354"/>
              <a:ext cx="360" cy="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A3A2A609-BD12-B38D-742C-131F6581AE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6217" y="398071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61276971-A519-1B55-DC49-49BB1FFD3D34}"/>
                  </a:ext>
                </a:extLst>
              </p14:cNvPr>
              <p14:cNvContentPartPr/>
              <p14:nvPr/>
            </p14:nvContentPartPr>
            <p14:xfrm>
              <a:off x="7424217" y="3011594"/>
              <a:ext cx="360" cy="3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61276971-A519-1B55-DC49-49BB1FFD3D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6217" y="299359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40B0389-F533-0AC9-CC0C-38731242D8F4}"/>
                  </a:ext>
                </a:extLst>
              </p:cNvPr>
              <p:cNvSpPr txBox="1"/>
              <p:nvPr/>
            </p:nvSpPr>
            <p:spPr>
              <a:xfrm>
                <a:off x="2830297" y="4966940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40B0389-F533-0AC9-CC0C-38731242D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97" y="4966940"/>
                <a:ext cx="4064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24C434E-13C8-7193-88E6-2BAB52B2EC4D}"/>
                  </a:ext>
                </a:extLst>
              </p:cNvPr>
              <p:cNvSpPr txBox="1"/>
              <p:nvPr/>
            </p:nvSpPr>
            <p:spPr>
              <a:xfrm>
                <a:off x="7345682" y="37210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24C434E-13C8-7193-88E6-2BAB52B2E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82" y="3721034"/>
                <a:ext cx="457200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079D771-7BD6-AED4-A816-0E7E3B6C560E}"/>
                  </a:ext>
                </a:extLst>
              </p:cNvPr>
              <p:cNvSpPr txBox="1"/>
              <p:nvPr/>
            </p:nvSpPr>
            <p:spPr>
              <a:xfrm>
                <a:off x="5000500" y="3461194"/>
                <a:ext cx="493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079D771-7BD6-AED4-A816-0E7E3B6C5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00" y="3461194"/>
                <a:ext cx="4938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88014C9-B352-96CD-E9E5-21AF9B7F9B40}"/>
                  </a:ext>
                </a:extLst>
              </p:cNvPr>
              <p:cNvSpPr txBox="1"/>
              <p:nvPr/>
            </p:nvSpPr>
            <p:spPr>
              <a:xfrm>
                <a:off x="5041938" y="2422756"/>
                <a:ext cx="551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88014C9-B352-96CD-E9E5-21AF9B7F9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38" y="2422756"/>
                <a:ext cx="551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F340790-195D-9FB0-CD55-290FCB6DF881}"/>
                  </a:ext>
                </a:extLst>
              </p:cNvPr>
              <p:cNvSpPr txBox="1"/>
              <p:nvPr/>
            </p:nvSpPr>
            <p:spPr>
              <a:xfrm>
                <a:off x="7385739" y="65684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F340790-195D-9FB0-CD55-290FCB6DF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739" y="656843"/>
                <a:ext cx="4572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DA61F0C-8C2E-5DE3-25B9-92EB0F97BACE}"/>
              </a:ext>
            </a:extLst>
          </p:cNvPr>
          <p:cNvCxnSpPr/>
          <p:nvPr/>
        </p:nvCxnSpPr>
        <p:spPr>
          <a:xfrm flipV="1">
            <a:off x="3236697" y="3009510"/>
            <a:ext cx="4179960" cy="19448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154EDB1-BBA9-2943-B9CC-90B5D8796ED4}"/>
                  </a:ext>
                </a:extLst>
              </p:cNvPr>
              <p:cNvSpPr txBox="1"/>
              <p:nvPr/>
            </p:nvSpPr>
            <p:spPr>
              <a:xfrm>
                <a:off x="7284845" y="2705341"/>
                <a:ext cx="6241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154EDB1-BBA9-2943-B9CC-90B5D879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845" y="2705341"/>
                <a:ext cx="6241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7CA6463-0529-C644-2C75-9B5BC9282022}"/>
                  </a:ext>
                </a:extLst>
              </p:cNvPr>
              <p:cNvSpPr txBox="1"/>
              <p:nvPr/>
            </p:nvSpPr>
            <p:spPr>
              <a:xfrm>
                <a:off x="3923219" y="3996398"/>
                <a:ext cx="544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7CA6463-0529-C644-2C75-9B5BC9282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19" y="3996398"/>
                <a:ext cx="54428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弧形 41">
            <a:extLst>
              <a:ext uri="{FF2B5EF4-FFF2-40B4-BE49-F238E27FC236}">
                <a16:creationId xmlns:a16="http://schemas.microsoft.com/office/drawing/2014/main" id="{55A01472-0595-6C63-AD9D-247DE20D945B}"/>
              </a:ext>
            </a:extLst>
          </p:cNvPr>
          <p:cNvSpPr/>
          <p:nvPr/>
        </p:nvSpPr>
        <p:spPr>
          <a:xfrm>
            <a:off x="3788890" y="4273356"/>
            <a:ext cx="283025" cy="412944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A5998C4-D0BB-48B2-69CE-67562D53E09C}"/>
                  </a:ext>
                </a:extLst>
              </p:cNvPr>
              <p:cNvSpPr txBox="1"/>
              <p:nvPr/>
            </p:nvSpPr>
            <p:spPr>
              <a:xfrm>
                <a:off x="5224815" y="4517975"/>
                <a:ext cx="631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A5998C4-D0BB-48B2-69CE-67562D53E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15" y="4517975"/>
                <a:ext cx="63137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1DC2E51-057D-31F7-E8F4-20224EBA7D61}"/>
                  </a:ext>
                </a:extLst>
              </p:cNvPr>
              <p:cNvSpPr txBox="1"/>
              <p:nvPr/>
            </p:nvSpPr>
            <p:spPr>
              <a:xfrm>
                <a:off x="4962109" y="1096206"/>
                <a:ext cx="631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1DC2E51-057D-31F7-E8F4-20224EBA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109" y="1096206"/>
                <a:ext cx="63137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884A0B6-4FAB-7C41-60A5-A60C8135ACC7}"/>
                  </a:ext>
                </a:extLst>
              </p:cNvPr>
              <p:cNvSpPr txBox="1"/>
              <p:nvPr/>
            </p:nvSpPr>
            <p:spPr>
              <a:xfrm>
                <a:off x="6950357" y="3153184"/>
                <a:ext cx="68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884A0B6-4FAB-7C41-60A5-A60C8135A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57" y="3153184"/>
                <a:ext cx="68217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73D4E4B-6131-FB87-6D70-504E5D99B184}"/>
                  </a:ext>
                </a:extLst>
              </p:cNvPr>
              <p:cNvSpPr txBox="1"/>
              <p:nvPr/>
            </p:nvSpPr>
            <p:spPr>
              <a:xfrm>
                <a:off x="2398857" y="3252093"/>
                <a:ext cx="79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73D4E4B-6131-FB87-6D70-504E5D99B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857" y="3252093"/>
                <a:ext cx="79102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124F70-0351-6F2C-C75F-783E6E5BA005}"/>
                  </a:ext>
                </a:extLst>
              </p:cNvPr>
              <p:cNvSpPr txBox="1"/>
              <p:nvPr/>
            </p:nvSpPr>
            <p:spPr>
              <a:xfrm>
                <a:off x="6993707" y="1690395"/>
                <a:ext cx="674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124F70-0351-6F2C-C75F-783E6E5B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707" y="1690395"/>
                <a:ext cx="67491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1755C-0377-0B17-B3F1-70278FC19835}"/>
              </a:ext>
            </a:extLst>
          </p:cNvPr>
          <p:cNvCxnSpPr/>
          <p:nvPr/>
        </p:nvCxnSpPr>
        <p:spPr>
          <a:xfrm flipH="1">
            <a:off x="6096000" y="1058415"/>
            <a:ext cx="1320657" cy="277211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92C6843-62DA-6B4A-0808-EFFADF63545F}"/>
              </a:ext>
            </a:extLst>
          </p:cNvPr>
          <p:cNvCxnSpPr>
            <a:cxnSpLocks/>
          </p:cNvCxnSpPr>
          <p:nvPr/>
        </p:nvCxnSpPr>
        <p:spPr>
          <a:xfrm>
            <a:off x="7423450" y="1042480"/>
            <a:ext cx="839872" cy="406227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D5220CB-14C9-B002-DF66-6ABC097A4E93}"/>
              </a:ext>
            </a:extLst>
          </p:cNvPr>
          <p:cNvCxnSpPr>
            <a:cxnSpLocks/>
          </p:cNvCxnSpPr>
          <p:nvPr/>
        </p:nvCxnSpPr>
        <p:spPr>
          <a:xfrm flipH="1" flipV="1">
            <a:off x="6553017" y="4098820"/>
            <a:ext cx="1685623" cy="100593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5B16533-2542-E5FC-5023-8755751CEBBC}"/>
              </a:ext>
            </a:extLst>
          </p:cNvPr>
          <p:cNvCxnSpPr>
            <a:cxnSpLocks/>
          </p:cNvCxnSpPr>
          <p:nvPr/>
        </p:nvCxnSpPr>
        <p:spPr>
          <a:xfrm>
            <a:off x="7430718" y="4011740"/>
            <a:ext cx="1858425" cy="31852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1CEFE17-1172-9A1D-0BD0-47D5932821CE}"/>
              </a:ext>
            </a:extLst>
          </p:cNvPr>
          <p:cNvCxnSpPr/>
          <p:nvPr/>
        </p:nvCxnSpPr>
        <p:spPr>
          <a:xfrm flipV="1">
            <a:off x="9289143" y="3295889"/>
            <a:ext cx="0" cy="103437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606C527-4CA7-F9F7-3C4D-0D92A046ED6B}"/>
              </a:ext>
            </a:extLst>
          </p:cNvPr>
          <p:cNvCxnSpPr>
            <a:cxnSpLocks/>
          </p:cNvCxnSpPr>
          <p:nvPr/>
        </p:nvCxnSpPr>
        <p:spPr>
          <a:xfrm flipV="1">
            <a:off x="8251853" y="3295889"/>
            <a:ext cx="1021752" cy="180886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41A6AF9-7F1F-E8B4-3F8D-E8066AA397A7}"/>
              </a:ext>
            </a:extLst>
          </p:cNvPr>
          <p:cNvCxnSpPr>
            <a:cxnSpLocks/>
          </p:cNvCxnSpPr>
          <p:nvPr/>
        </p:nvCxnSpPr>
        <p:spPr>
          <a:xfrm flipV="1">
            <a:off x="8236295" y="4343288"/>
            <a:ext cx="1037310" cy="7614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AE6CF12-BFD6-9B9A-11BF-8ACD34501D39}"/>
              </a:ext>
            </a:extLst>
          </p:cNvPr>
          <p:cNvCxnSpPr>
            <a:cxnSpLocks/>
          </p:cNvCxnSpPr>
          <p:nvPr/>
        </p:nvCxnSpPr>
        <p:spPr>
          <a:xfrm flipH="1" flipV="1">
            <a:off x="6498470" y="3066849"/>
            <a:ext cx="1737845" cy="204643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9D243AC2-762B-64C1-3499-75657466F4C5}"/>
                  </a:ext>
                </a:extLst>
              </p14:cNvPr>
              <p14:cNvContentPartPr/>
              <p14:nvPr/>
            </p14:nvContentPartPr>
            <p14:xfrm>
              <a:off x="1451457" y="-478966"/>
              <a:ext cx="360" cy="36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9D243AC2-762B-64C1-3499-75657466F4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42457" y="-48796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组合 74">
            <a:extLst>
              <a:ext uri="{FF2B5EF4-FFF2-40B4-BE49-F238E27FC236}">
                <a16:creationId xmlns:a16="http://schemas.microsoft.com/office/drawing/2014/main" id="{FD9F9283-4E65-7061-12E4-99018492E4B0}"/>
              </a:ext>
            </a:extLst>
          </p:cNvPr>
          <p:cNvGrpSpPr/>
          <p:nvPr/>
        </p:nvGrpSpPr>
        <p:grpSpPr>
          <a:xfrm>
            <a:off x="6469869" y="3046035"/>
            <a:ext cx="7560" cy="14760"/>
            <a:chOff x="6553017" y="2880914"/>
            <a:chExt cx="7560" cy="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D7F292E6-FCDC-75B0-340B-B5173A268A3F}"/>
                    </a:ext>
                  </a:extLst>
                </p14:cNvPr>
                <p14:cNvContentPartPr/>
                <p14:nvPr/>
              </p14:nvContentPartPr>
              <p14:xfrm>
                <a:off x="6560217" y="2880914"/>
                <a:ext cx="360" cy="36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D7F292E6-FCDC-75B0-340B-B5173A268A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51217" y="2872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D145431B-2856-A581-315E-9219DE83101E}"/>
                    </a:ext>
                  </a:extLst>
                </p14:cNvPr>
                <p14:cNvContentPartPr/>
                <p14:nvPr/>
              </p14:nvContentPartPr>
              <p14:xfrm>
                <a:off x="6560217" y="2880914"/>
                <a:ext cx="360" cy="36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D145431B-2856-A581-315E-9219DE8310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51217" y="2872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1681AD27-31E6-FA5B-F97A-968F289CAA5A}"/>
                    </a:ext>
                  </a:extLst>
                </p14:cNvPr>
                <p14:cNvContentPartPr/>
                <p14:nvPr/>
              </p14:nvContentPartPr>
              <p14:xfrm>
                <a:off x="6560217" y="2880914"/>
                <a:ext cx="360" cy="36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1681AD27-31E6-FA5B-F97A-968F289CAA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51217" y="2872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9D052AFF-8101-0643-E2DC-A7F4A61C9240}"/>
                    </a:ext>
                  </a:extLst>
                </p14:cNvPr>
                <p14:cNvContentPartPr/>
                <p14:nvPr/>
              </p14:nvContentPartPr>
              <p14:xfrm>
                <a:off x="6553017" y="2895314"/>
                <a:ext cx="360" cy="36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9D052AFF-8101-0643-E2DC-A7F4A61C92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35377" y="28776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EA7C804-230C-C1D4-9D6D-185D8CBB09BC}"/>
              </a:ext>
            </a:extLst>
          </p:cNvPr>
          <p:cNvGrpSpPr/>
          <p:nvPr/>
        </p:nvGrpSpPr>
        <p:grpSpPr>
          <a:xfrm>
            <a:off x="9267417" y="3286994"/>
            <a:ext cx="360" cy="360"/>
            <a:chOff x="9267417" y="328699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98620FEF-81EC-71FA-E13C-93E8161293B5}"/>
                    </a:ext>
                  </a:extLst>
                </p14:cNvPr>
                <p14:cNvContentPartPr/>
                <p14:nvPr/>
              </p14:nvContentPartPr>
              <p14:xfrm>
                <a:off x="9267417" y="3286994"/>
                <a:ext cx="360" cy="36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98620FEF-81EC-71FA-E13C-93E8161293B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49417" y="32693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382746AD-FC62-D323-E1A0-3D1A238118C4}"/>
                    </a:ext>
                  </a:extLst>
                </p14:cNvPr>
                <p14:cNvContentPartPr/>
                <p14:nvPr/>
              </p14:nvContentPartPr>
              <p14:xfrm>
                <a:off x="9267417" y="3286994"/>
                <a:ext cx="360" cy="36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382746AD-FC62-D323-E1A0-3D1A238118C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49417" y="32693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752097B-9D1D-F5E5-3D35-0A57303A4EAF}"/>
              </a:ext>
            </a:extLst>
          </p:cNvPr>
          <p:cNvGrpSpPr/>
          <p:nvPr/>
        </p:nvGrpSpPr>
        <p:grpSpPr>
          <a:xfrm>
            <a:off x="9281817" y="4303274"/>
            <a:ext cx="360" cy="360"/>
            <a:chOff x="9281817" y="430327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A815A0DC-3F48-8615-B0F5-3E05D27010B3}"/>
                    </a:ext>
                  </a:extLst>
                </p14:cNvPr>
                <p14:cNvContentPartPr/>
                <p14:nvPr/>
              </p14:nvContentPartPr>
              <p14:xfrm>
                <a:off x="9281817" y="4303274"/>
                <a:ext cx="360" cy="36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A815A0DC-3F48-8615-B0F5-3E05D27010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63817" y="42856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9672484D-0258-F81E-96BE-AC9EBFE0992E}"/>
                    </a:ext>
                  </a:extLst>
                </p14:cNvPr>
                <p14:cNvContentPartPr/>
                <p14:nvPr/>
              </p14:nvContentPartPr>
              <p14:xfrm>
                <a:off x="9281817" y="4303274"/>
                <a:ext cx="360" cy="36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9672484D-0258-F81E-96BE-AC9EBFE099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63817" y="42856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B03E4E85-D429-73BD-93DB-077B532FE9AC}"/>
              </a:ext>
            </a:extLst>
          </p:cNvPr>
          <p:cNvGrpSpPr/>
          <p:nvPr/>
        </p:nvGrpSpPr>
        <p:grpSpPr>
          <a:xfrm>
            <a:off x="8250801" y="5105455"/>
            <a:ext cx="360" cy="360"/>
            <a:chOff x="8490537" y="502903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A47F372F-C249-FC66-88FD-7D352F866B65}"/>
                    </a:ext>
                  </a:extLst>
                </p14:cNvPr>
                <p14:cNvContentPartPr/>
                <p14:nvPr/>
              </p14:nvContentPartPr>
              <p14:xfrm>
                <a:off x="8490537" y="5029034"/>
                <a:ext cx="360" cy="36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A47F372F-C249-FC66-88FD-7D352F866B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72537" y="50113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97ED21E3-BE09-37A0-7B33-66A48DAEE299}"/>
                    </a:ext>
                  </a:extLst>
                </p14:cNvPr>
                <p14:cNvContentPartPr/>
                <p14:nvPr/>
              </p14:nvContentPartPr>
              <p14:xfrm>
                <a:off x="8490537" y="5029034"/>
                <a:ext cx="360" cy="36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97ED21E3-BE09-37A0-7B33-66A48DAEE2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72537" y="50113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3BB369F5-396A-5266-C0F2-88AD39198CD2}"/>
                    </a:ext>
                  </a:extLst>
                </p14:cNvPr>
                <p14:cNvContentPartPr/>
                <p14:nvPr/>
              </p14:nvContentPartPr>
              <p14:xfrm>
                <a:off x="8490537" y="5029034"/>
                <a:ext cx="360" cy="36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3BB369F5-396A-5266-C0F2-88AD39198CD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72537" y="50113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2AA5C95-E4DA-F609-EBF3-BD7E35A441AC}"/>
                  </a:ext>
                </a:extLst>
              </p:cNvPr>
              <p:cNvSpPr txBox="1"/>
              <p:nvPr/>
            </p:nvSpPr>
            <p:spPr>
              <a:xfrm>
                <a:off x="6024803" y="2749838"/>
                <a:ext cx="595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2AA5C95-E4DA-F609-EBF3-BD7E35A44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03" y="2749838"/>
                <a:ext cx="59508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CC7D88C4-B79F-BB0E-586D-B6D354C1CEFA}"/>
                  </a:ext>
                </a:extLst>
              </p:cNvPr>
              <p:cNvSpPr txBox="1"/>
              <p:nvPr/>
            </p:nvSpPr>
            <p:spPr>
              <a:xfrm>
                <a:off x="6128783" y="4224234"/>
                <a:ext cx="68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CC7D88C4-B79F-BB0E-586D-B6D354C1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83" y="4224234"/>
                <a:ext cx="682171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2FD79FD-F8E4-7FC1-7073-443181D537D7}"/>
                  </a:ext>
                </a:extLst>
              </p:cNvPr>
              <p:cNvSpPr txBox="1"/>
              <p:nvPr/>
            </p:nvSpPr>
            <p:spPr>
              <a:xfrm>
                <a:off x="9093684" y="2898475"/>
                <a:ext cx="486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2FD79FD-F8E4-7FC1-7073-443181D53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684" y="2898475"/>
                <a:ext cx="486228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C06015E-55DA-CF9B-8993-ED3C37E6AE87}"/>
                  </a:ext>
                </a:extLst>
              </p:cNvPr>
              <p:cNvSpPr txBox="1"/>
              <p:nvPr/>
            </p:nvSpPr>
            <p:spPr>
              <a:xfrm>
                <a:off x="9088730" y="4257787"/>
                <a:ext cx="878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C06015E-55DA-CF9B-8993-ED3C37E6A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730" y="4257787"/>
                <a:ext cx="878114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AAF2C6D-BE81-C312-DBB6-A8F1DCF8D03F}"/>
                  </a:ext>
                </a:extLst>
              </p:cNvPr>
              <p:cNvSpPr txBox="1"/>
              <p:nvPr/>
            </p:nvSpPr>
            <p:spPr>
              <a:xfrm>
                <a:off x="7797238" y="5242498"/>
                <a:ext cx="878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AAF2C6D-BE81-C312-DBB6-A8F1DCF8D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238" y="5242498"/>
                <a:ext cx="878114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弧形 93">
            <a:extLst>
              <a:ext uri="{FF2B5EF4-FFF2-40B4-BE49-F238E27FC236}">
                <a16:creationId xmlns:a16="http://schemas.microsoft.com/office/drawing/2014/main" id="{B2CD5DD6-EC8E-CE76-AC8F-431BE656CF8F}"/>
              </a:ext>
            </a:extLst>
          </p:cNvPr>
          <p:cNvSpPr/>
          <p:nvPr/>
        </p:nvSpPr>
        <p:spPr>
          <a:xfrm>
            <a:off x="8449146" y="4541414"/>
            <a:ext cx="283025" cy="412944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9BD369-4F08-82F3-8A08-635B8196152A}"/>
                  </a:ext>
                </a:extLst>
              </p:cNvPr>
              <p:cNvSpPr txBox="1"/>
              <p:nvPr/>
            </p:nvSpPr>
            <p:spPr>
              <a:xfrm>
                <a:off x="8587001" y="4690739"/>
                <a:ext cx="544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9BD369-4F08-82F3-8A08-635B81961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001" y="4690739"/>
                <a:ext cx="544286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弧形 95">
            <a:extLst>
              <a:ext uri="{FF2B5EF4-FFF2-40B4-BE49-F238E27FC236}">
                <a16:creationId xmlns:a16="http://schemas.microsoft.com/office/drawing/2014/main" id="{87931A52-36D8-C24A-EDCB-9B60305DC7E6}"/>
              </a:ext>
            </a:extLst>
          </p:cNvPr>
          <p:cNvSpPr/>
          <p:nvPr/>
        </p:nvSpPr>
        <p:spPr>
          <a:xfrm>
            <a:off x="4060712" y="4389754"/>
            <a:ext cx="364414" cy="58021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75720C60-9FB9-7A4D-63D7-67339258BEB9}"/>
                  </a:ext>
                </a:extLst>
              </p:cNvPr>
              <p:cNvSpPr txBox="1"/>
              <p:nvPr/>
            </p:nvSpPr>
            <p:spPr>
              <a:xfrm>
                <a:off x="4038106" y="4768634"/>
                <a:ext cx="1062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75720C60-9FB9-7A4D-63D7-67339258B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06" y="4768634"/>
                <a:ext cx="1062831" cy="369332"/>
              </a:xfrm>
              <a:prstGeom prst="rect">
                <a:avLst/>
              </a:prstGeom>
              <a:blipFill>
                <a:blip r:embed="rId4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F2A9A8D-1977-3E5F-0BB8-09F4897ACD60}"/>
              </a:ext>
            </a:extLst>
          </p:cNvPr>
          <p:cNvCxnSpPr>
            <a:cxnSpLocks/>
          </p:cNvCxnSpPr>
          <p:nvPr/>
        </p:nvCxnSpPr>
        <p:spPr>
          <a:xfrm flipH="1" flipV="1">
            <a:off x="6483984" y="3097320"/>
            <a:ext cx="69033" cy="993046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1599932-FD0C-003D-AE6F-A555ED4402E5}"/>
                  </a:ext>
                </a:extLst>
              </p:cNvPr>
              <p:cNvSpPr txBox="1"/>
              <p:nvPr/>
            </p:nvSpPr>
            <p:spPr>
              <a:xfrm>
                <a:off x="5753781" y="3817550"/>
                <a:ext cx="486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1599932-FD0C-003D-AE6F-A555ED440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81" y="3817550"/>
                <a:ext cx="486228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F68CC5DF-E0F1-813F-904E-5F9419AA80C8}"/>
              </a:ext>
            </a:extLst>
          </p:cNvPr>
          <p:cNvGrpSpPr/>
          <p:nvPr/>
        </p:nvGrpSpPr>
        <p:grpSpPr>
          <a:xfrm>
            <a:off x="6553017" y="4107434"/>
            <a:ext cx="360" cy="360"/>
            <a:chOff x="6553017" y="410743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C0FD2C38-97E1-1E5E-52AA-7491074915B6}"/>
                    </a:ext>
                  </a:extLst>
                </p14:cNvPr>
                <p14:cNvContentPartPr/>
                <p14:nvPr/>
              </p14:nvContentPartPr>
              <p14:xfrm>
                <a:off x="6553017" y="4107434"/>
                <a:ext cx="360" cy="36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C0FD2C38-97E1-1E5E-52AA-7491074915B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35377" y="40897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DEEB6DF2-9D68-3781-683D-119B8C313087}"/>
                    </a:ext>
                  </a:extLst>
                </p14:cNvPr>
                <p14:cNvContentPartPr/>
                <p14:nvPr/>
              </p14:nvContentPartPr>
              <p14:xfrm>
                <a:off x="6553017" y="4107434"/>
                <a:ext cx="360" cy="36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DEEB6DF2-9D68-3781-683D-119B8C31308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35377" y="40897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18CE099-78E0-2C73-3F22-B84AF010F7EF}"/>
              </a:ext>
            </a:extLst>
          </p:cNvPr>
          <p:cNvCxnSpPr>
            <a:cxnSpLocks/>
          </p:cNvCxnSpPr>
          <p:nvPr/>
        </p:nvCxnSpPr>
        <p:spPr>
          <a:xfrm>
            <a:off x="6117777" y="3843326"/>
            <a:ext cx="433603" cy="263179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F5734F50-B3EE-CC42-33B9-2CE91E5942A5}"/>
              </a:ext>
            </a:extLst>
          </p:cNvPr>
          <p:cNvCxnSpPr>
            <a:cxnSpLocks/>
          </p:cNvCxnSpPr>
          <p:nvPr/>
        </p:nvCxnSpPr>
        <p:spPr>
          <a:xfrm flipH="1" flipV="1">
            <a:off x="6572796" y="4094709"/>
            <a:ext cx="2694621" cy="23122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D35DC214-2215-99E1-9354-FDC4103BA416}"/>
              </a:ext>
            </a:extLst>
          </p:cNvPr>
          <p:cNvCxnSpPr>
            <a:cxnSpLocks/>
          </p:cNvCxnSpPr>
          <p:nvPr/>
        </p:nvCxnSpPr>
        <p:spPr>
          <a:xfrm flipH="1" flipV="1">
            <a:off x="6483984" y="3078687"/>
            <a:ext cx="2767895" cy="22397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9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C3D1D9-28DB-A860-36AD-761083D5C695}"/>
                  </a:ext>
                </a:extLst>
              </p:cNvPr>
              <p:cNvSpPr txBox="1"/>
              <p:nvPr/>
            </p:nvSpPr>
            <p:spPr>
              <a:xfrm>
                <a:off x="3037115" y="3911600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C3D1D9-28DB-A860-36AD-761083D5C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115" y="3911600"/>
                <a:ext cx="4064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54EB02-D1AC-E7D7-8399-4B8FB1DC007E}"/>
                  </a:ext>
                </a:extLst>
              </p:cNvPr>
              <p:cNvSpPr txBox="1"/>
              <p:nvPr/>
            </p:nvSpPr>
            <p:spPr>
              <a:xfrm>
                <a:off x="2949640" y="1538051"/>
                <a:ext cx="493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54EB02-D1AC-E7D7-8399-4B8FB1DC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40" y="1538051"/>
                <a:ext cx="4938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420E95E-8382-E48D-5DA2-45BA7820026F}"/>
              </a:ext>
            </a:extLst>
          </p:cNvPr>
          <p:cNvCxnSpPr>
            <a:cxnSpLocks/>
          </p:cNvCxnSpPr>
          <p:nvPr/>
        </p:nvCxnSpPr>
        <p:spPr>
          <a:xfrm flipH="1">
            <a:off x="3570513" y="1805783"/>
            <a:ext cx="1" cy="24751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394CAE1-A533-D114-EAAA-969D3EBE59C9}"/>
              </a:ext>
            </a:extLst>
          </p:cNvPr>
          <p:cNvCxnSpPr>
            <a:cxnSpLocks/>
          </p:cNvCxnSpPr>
          <p:nvPr/>
        </p:nvCxnSpPr>
        <p:spPr>
          <a:xfrm>
            <a:off x="3570514" y="1805783"/>
            <a:ext cx="38027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06C92B-36BA-77B1-16C8-DCA01CA5DAFF}"/>
              </a:ext>
            </a:extLst>
          </p:cNvPr>
          <p:cNvCxnSpPr>
            <a:cxnSpLocks/>
          </p:cNvCxnSpPr>
          <p:nvPr/>
        </p:nvCxnSpPr>
        <p:spPr>
          <a:xfrm flipH="1">
            <a:off x="3570513" y="1805782"/>
            <a:ext cx="2452916" cy="24751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43AE9E9-EB60-3546-6B8A-5A4A5D5F6929}"/>
              </a:ext>
            </a:extLst>
          </p:cNvPr>
          <p:cNvCxnSpPr>
            <a:cxnSpLocks/>
          </p:cNvCxnSpPr>
          <p:nvPr/>
        </p:nvCxnSpPr>
        <p:spPr>
          <a:xfrm>
            <a:off x="4880430" y="1805781"/>
            <a:ext cx="2492827" cy="17429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E7B8FE1-1A71-59E5-D454-F6104DDB3F0B}"/>
              </a:ext>
            </a:extLst>
          </p:cNvPr>
          <p:cNvCxnSpPr>
            <a:cxnSpLocks/>
          </p:cNvCxnSpPr>
          <p:nvPr/>
        </p:nvCxnSpPr>
        <p:spPr>
          <a:xfrm>
            <a:off x="7373257" y="1805783"/>
            <a:ext cx="0" cy="17429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F5AACDE-9050-A251-2BEC-4F711BCBFF92}"/>
                  </a:ext>
                </a:extLst>
              </p:cNvPr>
              <p:cNvSpPr txBox="1"/>
              <p:nvPr/>
            </p:nvSpPr>
            <p:spPr>
              <a:xfrm>
                <a:off x="7230902" y="1538051"/>
                <a:ext cx="878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F5AACDE-9050-A251-2BEC-4F711BCB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1538051"/>
                <a:ext cx="8781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AAC18CE-4042-F819-606E-E39BC66139F9}"/>
                  </a:ext>
                </a:extLst>
              </p:cNvPr>
              <p:cNvSpPr txBox="1"/>
              <p:nvPr/>
            </p:nvSpPr>
            <p:spPr>
              <a:xfrm>
                <a:off x="7230902" y="3719676"/>
                <a:ext cx="878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AAC18CE-4042-F819-606E-E39BC6613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3719676"/>
                <a:ext cx="8781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A37FA0-56E8-42B3-8E75-91EC0E1F6396}"/>
                  </a:ext>
                </a:extLst>
              </p:cNvPr>
              <p:cNvSpPr txBox="1"/>
              <p:nvPr/>
            </p:nvSpPr>
            <p:spPr>
              <a:xfrm>
                <a:off x="5199869" y="2417206"/>
                <a:ext cx="68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A37FA0-56E8-42B3-8E75-91EC0E1F6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69" y="2417206"/>
                <a:ext cx="6821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46AF7B9-360C-0800-ED29-B27E131BB147}"/>
                  </a:ext>
                </a:extLst>
              </p:cNvPr>
              <p:cNvSpPr txBox="1"/>
              <p:nvPr/>
            </p:nvSpPr>
            <p:spPr>
              <a:xfrm>
                <a:off x="5793987" y="1353385"/>
                <a:ext cx="493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46AF7B9-360C-0800-ED29-B27E131B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87" y="1353385"/>
                <a:ext cx="493875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EBC0AF0-61FA-E7C2-614C-EB91B8E04519}"/>
                  </a:ext>
                </a:extLst>
              </p:cNvPr>
              <p:cNvSpPr txBox="1"/>
              <p:nvPr/>
            </p:nvSpPr>
            <p:spPr>
              <a:xfrm>
                <a:off x="4633492" y="1349829"/>
                <a:ext cx="493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EBC0AF0-61FA-E7C2-614C-EB91B8E0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492" y="1349829"/>
                <a:ext cx="4938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D0A325F-17BE-CD38-BC4E-D9EB2C753B41}"/>
                  </a:ext>
                </a:extLst>
              </p:cNvPr>
              <p:cNvSpPr txBox="1"/>
              <p:nvPr/>
            </p:nvSpPr>
            <p:spPr>
              <a:xfrm>
                <a:off x="3570512" y="4280932"/>
                <a:ext cx="1062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D0A325F-17BE-CD38-BC4E-D9EB2C753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2" y="4280932"/>
                <a:ext cx="106283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弧形 28">
            <a:extLst>
              <a:ext uri="{FF2B5EF4-FFF2-40B4-BE49-F238E27FC236}">
                <a16:creationId xmlns:a16="http://schemas.microsoft.com/office/drawing/2014/main" id="{FA489695-03CE-B60C-E58E-1AC068FAA38B}"/>
              </a:ext>
            </a:extLst>
          </p:cNvPr>
          <p:cNvSpPr/>
          <p:nvPr/>
        </p:nvSpPr>
        <p:spPr>
          <a:xfrm rot="20257038">
            <a:off x="3460877" y="3767204"/>
            <a:ext cx="364414" cy="58021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ADC4F5A0-017A-2EC9-6801-6D632AA1087C}"/>
                  </a:ext>
                </a:extLst>
              </p14:cNvPr>
              <p14:cNvContentPartPr/>
              <p14:nvPr/>
            </p14:nvContentPartPr>
            <p14:xfrm>
              <a:off x="3577617" y="1821074"/>
              <a:ext cx="360" cy="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ADC4F5A0-017A-2EC9-6801-6D632AA108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59977" y="180343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D201C5B4-676E-D020-3C78-C61E9C5D645B}"/>
                  </a:ext>
                </a:extLst>
              </p14:cNvPr>
              <p14:cNvContentPartPr/>
              <p14:nvPr/>
            </p14:nvContentPartPr>
            <p14:xfrm>
              <a:off x="4898457" y="1799834"/>
              <a:ext cx="360" cy="3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D201C5B4-676E-D020-3C78-C61E9C5D64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0457" y="178183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F43EF3FF-29B1-9BE8-574B-D6E668B9F0A5}"/>
                  </a:ext>
                </a:extLst>
              </p14:cNvPr>
              <p14:cNvContentPartPr/>
              <p14:nvPr/>
            </p14:nvContentPartPr>
            <p14:xfrm>
              <a:off x="5558697" y="2271434"/>
              <a:ext cx="360" cy="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F43EF3FF-29B1-9BE8-574B-D6E668B9F0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40697" y="225343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E2E7288A-24CB-222E-4D05-628D250763B9}"/>
                  </a:ext>
                </a:extLst>
              </p14:cNvPr>
              <p14:cNvContentPartPr/>
              <p14:nvPr/>
            </p14:nvContentPartPr>
            <p14:xfrm>
              <a:off x="6016257" y="1828634"/>
              <a:ext cx="360" cy="36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E2E7288A-24CB-222E-4D05-628D250763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8257" y="181063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C2E3C5AC-29F5-AB23-E6C8-72662CF08178}"/>
                  </a:ext>
                </a:extLst>
              </p14:cNvPr>
              <p14:cNvContentPartPr/>
              <p14:nvPr/>
            </p14:nvContentPartPr>
            <p14:xfrm>
              <a:off x="7365537" y="1814234"/>
              <a:ext cx="360" cy="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C2E3C5AC-29F5-AB23-E6C8-72662CF081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47897" y="179623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553E8718-1FE4-CCE5-E9C9-7D2F2F129B54}"/>
                  </a:ext>
                </a:extLst>
              </p14:cNvPr>
              <p14:cNvContentPartPr/>
              <p14:nvPr/>
            </p14:nvContentPartPr>
            <p14:xfrm>
              <a:off x="3585177" y="4267274"/>
              <a:ext cx="360" cy="3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553E8718-1FE4-CCE5-E9C9-7D2F2F129B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7177" y="424927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12A6E0E9-9E1E-1856-04E7-125C426646B0}"/>
                  </a:ext>
                </a:extLst>
              </p14:cNvPr>
              <p14:cNvContentPartPr/>
              <p14:nvPr/>
            </p14:nvContentPartPr>
            <p14:xfrm>
              <a:off x="7365537" y="3555914"/>
              <a:ext cx="360" cy="3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12A6E0E9-9E1E-1856-04E7-125C426646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47897" y="353791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弧形 36">
            <a:extLst>
              <a:ext uri="{FF2B5EF4-FFF2-40B4-BE49-F238E27FC236}">
                <a16:creationId xmlns:a16="http://schemas.microsoft.com/office/drawing/2014/main" id="{1C2ED7A4-92D9-533D-3D8B-9B2B2BDEE1F3}"/>
              </a:ext>
            </a:extLst>
          </p:cNvPr>
          <p:cNvSpPr/>
          <p:nvPr/>
        </p:nvSpPr>
        <p:spPr>
          <a:xfrm rot="10584046">
            <a:off x="5548896" y="1518078"/>
            <a:ext cx="364414" cy="58021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3B4CDABD-FD54-265E-2703-B4609EF122D4}"/>
              </a:ext>
            </a:extLst>
          </p:cNvPr>
          <p:cNvSpPr/>
          <p:nvPr/>
        </p:nvSpPr>
        <p:spPr>
          <a:xfrm rot="15181696">
            <a:off x="7278136" y="3028004"/>
            <a:ext cx="364414" cy="58021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C097F9F-A2EC-CAC3-F88D-977E03C38680}"/>
                  </a:ext>
                </a:extLst>
              </p:cNvPr>
              <p:cNvSpPr txBox="1"/>
              <p:nvPr/>
            </p:nvSpPr>
            <p:spPr>
              <a:xfrm>
                <a:off x="5137215" y="1128797"/>
                <a:ext cx="957944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C097F9F-A2EC-CAC3-F88D-977E03C3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15" y="1128797"/>
                <a:ext cx="957944" cy="5629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BE37A37-E6E7-4831-4FF6-F60EE28CBA43}"/>
                  </a:ext>
                </a:extLst>
              </p:cNvPr>
              <p:cNvSpPr txBox="1"/>
              <p:nvPr/>
            </p:nvSpPr>
            <p:spPr>
              <a:xfrm>
                <a:off x="7336132" y="2894858"/>
                <a:ext cx="957944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BE37A37-E6E7-4831-4FF6-F60EE28CB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132" y="2894858"/>
                <a:ext cx="957944" cy="5629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95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8D05AEF-3CDD-88CA-340B-275AAB497614}"/>
              </a:ext>
            </a:extLst>
          </p:cNvPr>
          <p:cNvCxnSpPr/>
          <p:nvPr/>
        </p:nvCxnSpPr>
        <p:spPr>
          <a:xfrm>
            <a:off x="2924629" y="3142343"/>
            <a:ext cx="1197428" cy="8418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5095052-3E9C-2DB5-9DB5-2742EFD25E91}"/>
              </a:ext>
            </a:extLst>
          </p:cNvPr>
          <p:cNvCxnSpPr>
            <a:cxnSpLocks/>
          </p:cNvCxnSpPr>
          <p:nvPr/>
        </p:nvCxnSpPr>
        <p:spPr>
          <a:xfrm flipV="1">
            <a:off x="2924629" y="1603829"/>
            <a:ext cx="2412998" cy="1538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A2B8DFE-FC23-C3AC-0412-311904BDE76D}"/>
              </a:ext>
            </a:extLst>
          </p:cNvPr>
          <p:cNvCxnSpPr/>
          <p:nvPr/>
        </p:nvCxnSpPr>
        <p:spPr>
          <a:xfrm>
            <a:off x="5337627" y="1603829"/>
            <a:ext cx="1197428" cy="8418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3043326-9AC2-5DF9-0BFD-93C6FBE1B4D1}"/>
              </a:ext>
            </a:extLst>
          </p:cNvPr>
          <p:cNvSpPr txBox="1"/>
          <p:nvPr/>
        </p:nvSpPr>
        <p:spPr>
          <a:xfrm>
            <a:off x="2924629" y="3563257"/>
            <a:ext cx="61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西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04B0E9-9177-F78B-8E16-D680C2BC0748}"/>
              </a:ext>
            </a:extLst>
          </p:cNvPr>
          <p:cNvSpPr txBox="1"/>
          <p:nvPr/>
        </p:nvSpPr>
        <p:spPr>
          <a:xfrm>
            <a:off x="6736444" y="1734790"/>
            <a:ext cx="51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东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BA94DB-835D-31AE-32C6-D1F5236C1358}"/>
              </a:ext>
            </a:extLst>
          </p:cNvPr>
          <p:cNvCxnSpPr>
            <a:cxnSpLocks/>
          </p:cNvCxnSpPr>
          <p:nvPr/>
        </p:nvCxnSpPr>
        <p:spPr>
          <a:xfrm flipV="1">
            <a:off x="4131128" y="2449286"/>
            <a:ext cx="2412998" cy="1538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58F096E-CE9B-9975-AF65-E5B0BC34AC8D}"/>
              </a:ext>
            </a:extLst>
          </p:cNvPr>
          <p:cNvCxnSpPr>
            <a:cxnSpLocks/>
          </p:cNvCxnSpPr>
          <p:nvPr/>
        </p:nvCxnSpPr>
        <p:spPr>
          <a:xfrm flipH="1" flipV="1">
            <a:off x="3500665" y="870857"/>
            <a:ext cx="13607" cy="2692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0BBBB47-B332-F9FE-96E7-1ED86B801CB8}"/>
              </a:ext>
            </a:extLst>
          </p:cNvPr>
          <p:cNvCxnSpPr>
            <a:cxnSpLocks/>
          </p:cNvCxnSpPr>
          <p:nvPr/>
        </p:nvCxnSpPr>
        <p:spPr>
          <a:xfrm flipH="1" flipV="1">
            <a:off x="3507468" y="879773"/>
            <a:ext cx="630918" cy="307852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C43178-C6E7-5A7C-D878-DE93B320E40A}"/>
              </a:ext>
            </a:extLst>
          </p:cNvPr>
          <p:cNvCxnSpPr>
            <a:cxnSpLocks/>
          </p:cNvCxnSpPr>
          <p:nvPr/>
        </p:nvCxnSpPr>
        <p:spPr>
          <a:xfrm flipV="1">
            <a:off x="2940958" y="879773"/>
            <a:ext cx="566510" cy="226742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176D72D-EB22-7C76-00C6-EEE96D08C0EC}"/>
              </a:ext>
            </a:extLst>
          </p:cNvPr>
          <p:cNvCxnSpPr>
            <a:cxnSpLocks/>
          </p:cNvCxnSpPr>
          <p:nvPr/>
        </p:nvCxnSpPr>
        <p:spPr>
          <a:xfrm flipV="1">
            <a:off x="4158342" y="3806763"/>
            <a:ext cx="2177144" cy="1846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CDA5EAB-F4C7-EB67-6FB0-AB96D4FB69A1}"/>
              </a:ext>
            </a:extLst>
          </p:cNvPr>
          <p:cNvCxnSpPr>
            <a:cxnSpLocks/>
          </p:cNvCxnSpPr>
          <p:nvPr/>
        </p:nvCxnSpPr>
        <p:spPr>
          <a:xfrm flipV="1">
            <a:off x="2940958" y="2842759"/>
            <a:ext cx="2733804" cy="29472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弧形 46">
            <a:extLst>
              <a:ext uri="{FF2B5EF4-FFF2-40B4-BE49-F238E27FC236}">
                <a16:creationId xmlns:a16="http://schemas.microsoft.com/office/drawing/2014/main" id="{819B4935-20DC-8769-FA26-A90ABCFB35C2}"/>
              </a:ext>
            </a:extLst>
          </p:cNvPr>
          <p:cNvSpPr/>
          <p:nvPr/>
        </p:nvSpPr>
        <p:spPr>
          <a:xfrm rot="8301466">
            <a:off x="3295152" y="1068976"/>
            <a:ext cx="384629" cy="460829"/>
          </a:xfrm>
          <a:prstGeom prst="arc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8927109-D23C-8B39-337D-36BA0F0C98FE}"/>
                  </a:ext>
                </a:extLst>
              </p:cNvPr>
              <p:cNvSpPr txBox="1"/>
              <p:nvPr/>
            </p:nvSpPr>
            <p:spPr>
              <a:xfrm>
                <a:off x="2748611" y="1082798"/>
                <a:ext cx="689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8927109-D23C-8B39-337D-36BA0F0C9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611" y="1082798"/>
                <a:ext cx="6894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FD0E09A-5864-BC32-CF69-7443A17FA598}"/>
                  </a:ext>
                </a:extLst>
              </p:cNvPr>
              <p:cNvSpPr txBox="1"/>
              <p:nvPr/>
            </p:nvSpPr>
            <p:spPr>
              <a:xfrm>
                <a:off x="2587494" y="1802395"/>
                <a:ext cx="972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FD0E09A-5864-BC32-CF69-7443A17FA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94" y="1802395"/>
                <a:ext cx="972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6AD0B73-487C-A000-6346-7C51D6C0F895}"/>
                  </a:ext>
                </a:extLst>
              </p:cNvPr>
              <p:cNvSpPr txBox="1"/>
              <p:nvPr/>
            </p:nvSpPr>
            <p:spPr>
              <a:xfrm>
                <a:off x="5618844" y="1045511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6AD0B73-487C-A000-6346-7C51D6C0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44" y="1045511"/>
                <a:ext cx="111760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1C2E225-E690-A456-3DC7-F05B6E046A12}"/>
              </a:ext>
            </a:extLst>
          </p:cNvPr>
          <p:cNvCxnSpPr>
            <a:cxnSpLocks/>
          </p:cNvCxnSpPr>
          <p:nvPr/>
        </p:nvCxnSpPr>
        <p:spPr>
          <a:xfrm flipV="1">
            <a:off x="3507468" y="695107"/>
            <a:ext cx="2177144" cy="1846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AFAE06C-49EA-4CB6-CF3F-397992502255}"/>
              </a:ext>
            </a:extLst>
          </p:cNvPr>
          <p:cNvCxnSpPr>
            <a:cxnSpLocks/>
          </p:cNvCxnSpPr>
          <p:nvPr/>
        </p:nvCxnSpPr>
        <p:spPr>
          <a:xfrm flipV="1">
            <a:off x="5351556" y="700296"/>
            <a:ext cx="347921" cy="89907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17682E7-2E3B-BA6E-F5D3-54E111CE9EBB}"/>
              </a:ext>
            </a:extLst>
          </p:cNvPr>
          <p:cNvCxnSpPr>
            <a:cxnSpLocks/>
          </p:cNvCxnSpPr>
          <p:nvPr/>
        </p:nvCxnSpPr>
        <p:spPr>
          <a:xfrm flipH="1" flipV="1">
            <a:off x="5699477" y="710092"/>
            <a:ext cx="835578" cy="170894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DA233A9-1439-EC21-C638-C742FD617A32}"/>
              </a:ext>
            </a:extLst>
          </p:cNvPr>
          <p:cNvCxnSpPr>
            <a:cxnSpLocks/>
          </p:cNvCxnSpPr>
          <p:nvPr/>
        </p:nvCxnSpPr>
        <p:spPr>
          <a:xfrm flipH="1" flipV="1">
            <a:off x="5698541" y="708937"/>
            <a:ext cx="60456" cy="121051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52CC807-1E91-0342-F048-7FC333EE3292}"/>
                  </a:ext>
                </a:extLst>
              </p:cNvPr>
              <p:cNvSpPr txBox="1"/>
              <p:nvPr/>
            </p:nvSpPr>
            <p:spPr>
              <a:xfrm>
                <a:off x="2245491" y="3156115"/>
                <a:ext cx="985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52CC807-1E91-0342-F048-7FC333EE3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91" y="3156115"/>
                <a:ext cx="9851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DAE7FB-76C5-F52C-7305-6A3BEF181B40}"/>
                  </a:ext>
                </a:extLst>
              </p:cNvPr>
              <p:cNvSpPr txBox="1"/>
              <p:nvPr/>
            </p:nvSpPr>
            <p:spPr>
              <a:xfrm>
                <a:off x="5176158" y="195557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DAE7FB-76C5-F52C-7305-6A3BEF181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158" y="1955578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42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8D05AEF-3CDD-88CA-340B-275AAB497614}"/>
              </a:ext>
            </a:extLst>
          </p:cNvPr>
          <p:cNvCxnSpPr/>
          <p:nvPr/>
        </p:nvCxnSpPr>
        <p:spPr>
          <a:xfrm>
            <a:off x="2924629" y="3142343"/>
            <a:ext cx="1197428" cy="8418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5095052-3E9C-2DB5-9DB5-2742EFD25E91}"/>
              </a:ext>
            </a:extLst>
          </p:cNvPr>
          <p:cNvCxnSpPr>
            <a:cxnSpLocks/>
          </p:cNvCxnSpPr>
          <p:nvPr/>
        </p:nvCxnSpPr>
        <p:spPr>
          <a:xfrm flipV="1">
            <a:off x="2924629" y="1603829"/>
            <a:ext cx="2412998" cy="1538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A2B8DFE-FC23-C3AC-0412-311904BDE76D}"/>
              </a:ext>
            </a:extLst>
          </p:cNvPr>
          <p:cNvCxnSpPr/>
          <p:nvPr/>
        </p:nvCxnSpPr>
        <p:spPr>
          <a:xfrm>
            <a:off x="5337627" y="1603829"/>
            <a:ext cx="1197428" cy="8418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BA94DB-835D-31AE-32C6-D1F5236C1358}"/>
              </a:ext>
            </a:extLst>
          </p:cNvPr>
          <p:cNvCxnSpPr>
            <a:cxnSpLocks/>
          </p:cNvCxnSpPr>
          <p:nvPr/>
        </p:nvCxnSpPr>
        <p:spPr>
          <a:xfrm flipV="1">
            <a:off x="4131128" y="2449286"/>
            <a:ext cx="2412998" cy="1538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176D72D-EB22-7C76-00C6-EEE96D08C0EC}"/>
              </a:ext>
            </a:extLst>
          </p:cNvPr>
          <p:cNvCxnSpPr>
            <a:cxnSpLocks/>
          </p:cNvCxnSpPr>
          <p:nvPr/>
        </p:nvCxnSpPr>
        <p:spPr>
          <a:xfrm flipV="1">
            <a:off x="4158342" y="3806763"/>
            <a:ext cx="2177144" cy="1846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CDA5EAB-F4C7-EB67-6FB0-AB96D4FB69A1}"/>
              </a:ext>
            </a:extLst>
          </p:cNvPr>
          <p:cNvCxnSpPr>
            <a:cxnSpLocks/>
          </p:cNvCxnSpPr>
          <p:nvPr/>
        </p:nvCxnSpPr>
        <p:spPr>
          <a:xfrm flipV="1">
            <a:off x="2940958" y="2842759"/>
            <a:ext cx="2733804" cy="29472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A00B64C-3228-2007-0EE4-CE4B00538047}"/>
              </a:ext>
            </a:extLst>
          </p:cNvPr>
          <p:cNvCxnSpPr/>
          <p:nvPr/>
        </p:nvCxnSpPr>
        <p:spPr>
          <a:xfrm>
            <a:off x="3359311" y="2862552"/>
            <a:ext cx="1197428" cy="84182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467F660-0511-E68C-5CDD-FADD02BC831F}"/>
              </a:ext>
            </a:extLst>
          </p:cNvPr>
          <p:cNvCxnSpPr>
            <a:cxnSpLocks/>
          </p:cNvCxnSpPr>
          <p:nvPr/>
        </p:nvCxnSpPr>
        <p:spPr>
          <a:xfrm flipH="1" flipV="1">
            <a:off x="3909252" y="1501446"/>
            <a:ext cx="48773" cy="175797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E56F672-7889-7B4E-2A12-84016DAFFD9B}"/>
              </a:ext>
            </a:extLst>
          </p:cNvPr>
          <p:cNvCxnSpPr>
            <a:cxnSpLocks/>
          </p:cNvCxnSpPr>
          <p:nvPr/>
        </p:nvCxnSpPr>
        <p:spPr>
          <a:xfrm flipV="1">
            <a:off x="3518808" y="1501446"/>
            <a:ext cx="381373" cy="202951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BDAEFCE-2D24-5340-9223-C0E3DA40C269}"/>
              </a:ext>
            </a:extLst>
          </p:cNvPr>
          <p:cNvCxnSpPr>
            <a:cxnSpLocks/>
          </p:cNvCxnSpPr>
          <p:nvPr/>
        </p:nvCxnSpPr>
        <p:spPr>
          <a:xfrm flipH="1" flipV="1">
            <a:off x="3921312" y="1514105"/>
            <a:ext cx="875553" cy="124606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B8A5A70-D847-7DA1-D7CF-2A01312A4AD1}"/>
              </a:ext>
            </a:extLst>
          </p:cNvPr>
          <p:cNvCxnSpPr>
            <a:cxnSpLocks/>
          </p:cNvCxnSpPr>
          <p:nvPr/>
        </p:nvCxnSpPr>
        <p:spPr>
          <a:xfrm flipV="1">
            <a:off x="3509737" y="2744073"/>
            <a:ext cx="1287128" cy="786887"/>
          </a:xfrm>
          <a:prstGeom prst="line">
            <a:avLst/>
          </a:prstGeom>
          <a:ln w="19050">
            <a:solidFill>
              <a:srgbClr val="92D05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01FA53C-AED2-7F31-27A9-334DC82F3920}"/>
                  </a:ext>
                </a:extLst>
              </p:cNvPr>
              <p:cNvSpPr txBox="1"/>
              <p:nvPr/>
            </p:nvSpPr>
            <p:spPr>
              <a:xfrm>
                <a:off x="3588418" y="3224150"/>
                <a:ext cx="924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01FA53C-AED2-7F31-27A9-334DC82F3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18" y="3224150"/>
                <a:ext cx="9243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2D09E3D-3120-33AE-39AE-0BFD38A0AB24}"/>
                  </a:ext>
                </a:extLst>
              </p:cNvPr>
              <p:cNvSpPr txBox="1"/>
              <p:nvPr/>
            </p:nvSpPr>
            <p:spPr>
              <a:xfrm>
                <a:off x="4538383" y="2572547"/>
                <a:ext cx="875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2D09E3D-3120-33AE-39AE-0BFD38A0A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83" y="2572547"/>
                <a:ext cx="8755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A7096026-53DC-B01E-CC49-8878BBA3020B}"/>
                  </a:ext>
                </a:extLst>
              </p14:cNvPr>
              <p14:cNvContentPartPr/>
              <p14:nvPr/>
            </p14:nvContentPartPr>
            <p14:xfrm>
              <a:off x="4782177" y="2750234"/>
              <a:ext cx="360" cy="3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A7096026-53DC-B01E-CC49-8878BBA302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4537" y="273223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9B3E55A4-296A-7F83-6011-86C31DEB7075}"/>
                  </a:ext>
                </a:extLst>
              </p14:cNvPr>
              <p14:cNvContentPartPr/>
              <p14:nvPr/>
            </p14:nvContentPartPr>
            <p14:xfrm>
              <a:off x="3969297" y="3272594"/>
              <a:ext cx="360" cy="36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9B3E55A4-296A-7F83-6011-86C31DEB70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1657" y="325495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574DC4C-A787-C5B9-157D-F12D877B3801}"/>
                  </a:ext>
                </a:extLst>
              </p:cNvPr>
              <p:cNvSpPr txBox="1"/>
              <p:nvPr/>
            </p:nvSpPr>
            <p:spPr>
              <a:xfrm>
                <a:off x="3233564" y="3324536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574DC4C-A787-C5B9-157D-F12D877B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64" y="3324536"/>
                <a:ext cx="1117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A2CF772-04EB-A291-E2AB-D5ED8526789B}"/>
                  </a:ext>
                </a:extLst>
              </p:cNvPr>
              <p:cNvSpPr txBox="1"/>
              <p:nvPr/>
            </p:nvSpPr>
            <p:spPr>
              <a:xfrm>
                <a:off x="4122057" y="2983444"/>
                <a:ext cx="79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A2CF772-04EB-A291-E2AB-D5ED85267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57" y="2983444"/>
                <a:ext cx="7910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90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6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98</Words>
  <Application>Microsoft Office PowerPoint</Application>
  <PresentationFormat>宽屏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锦</dc:creator>
  <cp:lastModifiedBy>周 锦</cp:lastModifiedBy>
  <cp:revision>15</cp:revision>
  <dcterms:created xsi:type="dcterms:W3CDTF">2023-09-08T15:49:25Z</dcterms:created>
  <dcterms:modified xsi:type="dcterms:W3CDTF">2023-09-09T18:55:46Z</dcterms:modified>
</cp:coreProperties>
</file>