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1" r:id="rId7"/>
  </p:sldIdLst>
  <p:sldSz cx="12192000" cy="6858000"/>
  <p:notesSz cx="9928225" cy="143573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pport à imprimer" id="{7E284925-5A41-486E-A886-E62D227A42CC}">
          <p14:sldIdLst>
            <p14:sldId id="257"/>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79099-1C81-46F4-BD18-0125C6A37C2A}" v="4" dt="2025-01-16T15:30:19.7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9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AMON Bertrand" userId="e5a51224-cab5-408c-8c7c-e052c388812a" providerId="ADAL" clId="{92179099-1C81-46F4-BD18-0125C6A37C2A}"/>
    <pc:docChg chg="undo custSel delSld modSld delSection modSection">
      <pc:chgData name="MATAMON Bertrand" userId="e5a51224-cab5-408c-8c7c-e052c388812a" providerId="ADAL" clId="{92179099-1C81-46F4-BD18-0125C6A37C2A}" dt="2025-01-16T15:34:31.747" v="113" actId="47"/>
      <pc:docMkLst>
        <pc:docMk/>
      </pc:docMkLst>
      <pc:sldChg chg="del">
        <pc:chgData name="MATAMON Bertrand" userId="e5a51224-cab5-408c-8c7c-e052c388812a" providerId="ADAL" clId="{92179099-1C81-46F4-BD18-0125C6A37C2A}" dt="2025-01-14T08:58:02.297" v="0" actId="47"/>
        <pc:sldMkLst>
          <pc:docMk/>
          <pc:sldMk cId="2747056917" sldId="256"/>
        </pc:sldMkLst>
      </pc:sldChg>
      <pc:sldChg chg="addSp modSp mod">
        <pc:chgData name="MATAMON Bertrand" userId="e5a51224-cab5-408c-8c7c-e052c388812a" providerId="ADAL" clId="{92179099-1C81-46F4-BD18-0125C6A37C2A}" dt="2025-01-16T15:29:55.579" v="71" actId="20577"/>
        <pc:sldMkLst>
          <pc:docMk/>
          <pc:sldMk cId="1022936367" sldId="257"/>
        </pc:sldMkLst>
        <pc:spChg chg="add mod">
          <ac:chgData name="MATAMON Bertrand" userId="e5a51224-cab5-408c-8c7c-e052c388812a" providerId="ADAL" clId="{92179099-1C81-46F4-BD18-0125C6A37C2A}" dt="2025-01-16T15:29:55.579" v="71" actId="20577"/>
          <ac:spMkLst>
            <pc:docMk/>
            <pc:sldMk cId="1022936367" sldId="257"/>
            <ac:spMk id="2" creationId="{36D66638-35DD-BC1D-C8E7-8CCA9EDFB0D5}"/>
          </ac:spMkLst>
        </pc:spChg>
      </pc:sldChg>
      <pc:sldChg chg="addSp modSp mod">
        <pc:chgData name="MATAMON Bertrand" userId="e5a51224-cab5-408c-8c7c-e052c388812a" providerId="ADAL" clId="{92179099-1C81-46F4-BD18-0125C6A37C2A}" dt="2025-01-16T15:30:00.389" v="77" actId="20577"/>
        <pc:sldMkLst>
          <pc:docMk/>
          <pc:sldMk cId="729966815" sldId="259"/>
        </pc:sldMkLst>
        <pc:spChg chg="add mod">
          <ac:chgData name="MATAMON Bertrand" userId="e5a51224-cab5-408c-8c7c-e052c388812a" providerId="ADAL" clId="{92179099-1C81-46F4-BD18-0125C6A37C2A}" dt="2025-01-16T15:30:00.389" v="77" actId="20577"/>
          <ac:spMkLst>
            <pc:docMk/>
            <pc:sldMk cId="729966815" sldId="259"/>
            <ac:spMk id="4" creationId="{C8DD3C41-D61C-012C-562B-E48E14FD4865}"/>
          </ac:spMkLst>
        </pc:spChg>
      </pc:sldChg>
      <pc:sldChg chg="modSp del mod">
        <pc:chgData name="MATAMON Bertrand" userId="e5a51224-cab5-408c-8c7c-e052c388812a" providerId="ADAL" clId="{92179099-1C81-46F4-BD18-0125C6A37C2A}" dt="2025-01-16T15:34:30.060" v="112" actId="47"/>
        <pc:sldMkLst>
          <pc:docMk/>
          <pc:sldMk cId="1499516633" sldId="260"/>
        </pc:sldMkLst>
      </pc:sldChg>
      <pc:sldChg chg="addSp delSp modSp mod">
        <pc:chgData name="MATAMON Bertrand" userId="e5a51224-cab5-408c-8c7c-e052c388812a" providerId="ADAL" clId="{92179099-1C81-46F4-BD18-0125C6A37C2A}" dt="2025-01-16T15:31:11.430" v="111" actId="20577"/>
        <pc:sldMkLst>
          <pc:docMk/>
          <pc:sldMk cId="2055171179" sldId="261"/>
        </pc:sldMkLst>
        <pc:spChg chg="add mod">
          <ac:chgData name="MATAMON Bertrand" userId="e5a51224-cab5-408c-8c7c-e052c388812a" providerId="ADAL" clId="{92179099-1C81-46F4-BD18-0125C6A37C2A}" dt="2025-01-16T15:31:11.430" v="111" actId="20577"/>
          <ac:spMkLst>
            <pc:docMk/>
            <pc:sldMk cId="2055171179" sldId="261"/>
            <ac:spMk id="2" creationId="{479E97C2-4603-611E-EE87-93BAFE8E3D16}"/>
          </ac:spMkLst>
        </pc:spChg>
        <pc:picChg chg="add mod">
          <ac:chgData name="MATAMON Bertrand" userId="e5a51224-cab5-408c-8c7c-e052c388812a" providerId="ADAL" clId="{92179099-1C81-46F4-BD18-0125C6A37C2A}" dt="2025-01-14T09:28:02.837" v="8" actId="14100"/>
          <ac:picMkLst>
            <pc:docMk/>
            <pc:sldMk cId="2055171179" sldId="261"/>
            <ac:picMk id="3" creationId="{217E46B6-FB6A-1996-3349-7E808135EEB8}"/>
          </ac:picMkLst>
        </pc:picChg>
        <pc:picChg chg="mod">
          <ac:chgData name="MATAMON Bertrand" userId="e5a51224-cab5-408c-8c7c-e052c388812a" providerId="ADAL" clId="{92179099-1C81-46F4-BD18-0125C6A37C2A}" dt="2025-01-16T15:30:53.055" v="108" actId="1076"/>
          <ac:picMkLst>
            <pc:docMk/>
            <pc:sldMk cId="2055171179" sldId="261"/>
            <ac:picMk id="13" creationId="{3A4C5A5F-D0D2-B10C-95EE-F138C09B2C4E}"/>
          </ac:picMkLst>
        </pc:picChg>
      </pc:sldChg>
      <pc:sldChg chg="del">
        <pc:chgData name="MATAMON Bertrand" userId="e5a51224-cab5-408c-8c7c-e052c388812a" providerId="ADAL" clId="{92179099-1C81-46F4-BD18-0125C6A37C2A}" dt="2025-01-16T15:34:30.060" v="112" actId="47"/>
        <pc:sldMkLst>
          <pc:docMk/>
          <pc:sldMk cId="746940974" sldId="262"/>
        </pc:sldMkLst>
      </pc:sldChg>
      <pc:sldChg chg="del">
        <pc:chgData name="MATAMON Bertrand" userId="e5a51224-cab5-408c-8c7c-e052c388812a" providerId="ADAL" clId="{92179099-1C81-46F4-BD18-0125C6A37C2A}" dt="2025-01-16T15:34:30.060" v="112" actId="47"/>
        <pc:sldMkLst>
          <pc:docMk/>
          <pc:sldMk cId="3506854698" sldId="263"/>
        </pc:sldMkLst>
      </pc:sldChg>
    </pc:docChg>
  </pc:docChgLst>
  <pc:docChgLst>
    <pc:chgData name="DEBORDE Romain" userId="S::romain.deborde@francetravail.fr::b196f578-9d4c-49a4-911e-ff96505a3f18" providerId="AD" clId="Web-{7EEBCB5E-29B8-9209-C931-BC4CA5858630}"/>
    <pc:docChg chg="sldOrd">
      <pc:chgData name="DEBORDE Romain" userId="S::romain.deborde@francetravail.fr::b196f578-9d4c-49a4-911e-ff96505a3f18" providerId="AD" clId="Web-{7EEBCB5E-29B8-9209-C931-BC4CA5858630}" dt="2024-11-05T15:26:30.751" v="0"/>
      <pc:docMkLst>
        <pc:docMk/>
      </pc:docMkLst>
      <pc:sldChg chg="ord">
        <pc:chgData name="DEBORDE Romain" userId="S::romain.deborde@francetravail.fr::b196f578-9d4c-49a4-911e-ff96505a3f18" providerId="AD" clId="Web-{7EEBCB5E-29B8-9209-C931-BC4CA5858630}" dt="2024-11-05T15:26:30.751" v="0"/>
        <pc:sldMkLst>
          <pc:docMk/>
          <pc:sldMk cId="2055171179" sldId="261"/>
        </pc:sldMkLst>
      </pc:sldChg>
    </pc:docChg>
  </pc:docChgLst>
  <pc:docChgLst>
    <pc:chgData name="DEBORDE Romain" userId="b196f578-9d4c-49a4-911e-ff96505a3f18" providerId="ADAL" clId="{6BC986C2-7073-4D9E-B2C3-6C4BCBCDAE28}"/>
    <pc:docChg chg="undo custSel addSld delSld modSld addSection modSection">
      <pc:chgData name="DEBORDE Romain" userId="b196f578-9d4c-49a4-911e-ff96505a3f18" providerId="ADAL" clId="{6BC986C2-7073-4D9E-B2C3-6C4BCBCDAE28}" dt="2024-11-05T12:25:58.247" v="42" actId="26606"/>
      <pc:docMkLst>
        <pc:docMk/>
      </pc:docMkLst>
      <pc:sldChg chg="addSp modSp mod">
        <pc:chgData name="DEBORDE Romain" userId="b196f578-9d4c-49a4-911e-ff96505a3f18" providerId="ADAL" clId="{6BC986C2-7073-4D9E-B2C3-6C4BCBCDAE28}" dt="2024-11-05T10:41:39.759" v="24" actId="20577"/>
        <pc:sldMkLst>
          <pc:docMk/>
          <pc:sldMk cId="1499516633" sldId="260"/>
        </pc:sldMkLst>
      </pc:sldChg>
      <pc:sldChg chg="addSp delSp modSp new mod setBg">
        <pc:chgData name="DEBORDE Romain" userId="b196f578-9d4c-49a4-911e-ff96505a3f18" providerId="ADAL" clId="{6BC986C2-7073-4D9E-B2C3-6C4BCBCDAE28}" dt="2024-11-05T12:25:58.247" v="42" actId="26606"/>
        <pc:sldMkLst>
          <pc:docMk/>
          <pc:sldMk cId="2055171179" sldId="261"/>
        </pc:sldMkLst>
        <pc:picChg chg="add mod ord">
          <ac:chgData name="DEBORDE Romain" userId="b196f578-9d4c-49a4-911e-ff96505a3f18" providerId="ADAL" clId="{6BC986C2-7073-4D9E-B2C3-6C4BCBCDAE28}" dt="2024-11-05T12:25:58.247" v="42" actId="26606"/>
          <ac:picMkLst>
            <pc:docMk/>
            <pc:sldMk cId="2055171179" sldId="261"/>
            <ac:picMk id="13" creationId="{3A4C5A5F-D0D2-B10C-95EE-F138C09B2C4E}"/>
          </ac:picMkLst>
        </pc:picChg>
      </pc:sldChg>
      <pc:sldChg chg="delSp add del mod">
        <pc:chgData name="DEBORDE Romain" userId="b196f578-9d4c-49a4-911e-ff96505a3f18" providerId="ADAL" clId="{6BC986C2-7073-4D9E-B2C3-6C4BCBCDAE28}" dt="2024-11-05T10:51:59.439" v="34" actId="47"/>
        <pc:sldMkLst>
          <pc:docMk/>
          <pc:sldMk cId="39231505" sldId="262"/>
        </pc:sldMkLst>
      </pc:sldChg>
    </pc:docChg>
  </pc:docChgLst>
  <pc:docChgLst>
    <pc:chgData name="MATAMON Bertrand" userId="S::bertrand.matamon@francetravail.fr::e5a51224-cab5-408c-8c7c-e052c388812a" providerId="AD" clId="Web-{D8B54D12-F075-7092-5F32-946E1BC915F9}"/>
    <pc:docChg chg="addSld modSld modSection">
      <pc:chgData name="MATAMON Bertrand" userId="S::bertrand.matamon@francetravail.fr::e5a51224-cab5-408c-8c7c-e052c388812a" providerId="AD" clId="Web-{D8B54D12-F075-7092-5F32-946E1BC915F9}" dt="2024-11-05T14:42:15.922" v="667"/>
      <pc:docMkLst>
        <pc:docMk/>
      </pc:docMkLst>
      <pc:sldChg chg="addSp delSp modSp">
        <pc:chgData name="MATAMON Bertrand" userId="S::bertrand.matamon@francetravail.fr::e5a51224-cab5-408c-8c7c-e052c388812a" providerId="AD" clId="Web-{D8B54D12-F075-7092-5F32-946E1BC915F9}" dt="2024-11-05T14:42:15.922" v="667"/>
        <pc:sldMkLst>
          <pc:docMk/>
          <pc:sldMk cId="1499516633" sldId="260"/>
        </pc:sldMkLst>
      </pc:sldChg>
      <pc:sldChg chg="addSp delSp modSp add replId">
        <pc:chgData name="MATAMON Bertrand" userId="S::bertrand.matamon@francetravail.fr::e5a51224-cab5-408c-8c7c-e052c388812a" providerId="AD" clId="Web-{D8B54D12-F075-7092-5F32-946E1BC915F9}" dt="2024-11-05T13:52:37.007" v="34" actId="1076"/>
        <pc:sldMkLst>
          <pc:docMk/>
          <pc:sldMk cId="746940974" sldId="262"/>
        </pc:sldMkLst>
      </pc:sldChg>
      <pc:sldChg chg="add replId">
        <pc:chgData name="MATAMON Bertrand" userId="S::bertrand.matamon@francetravail.fr::e5a51224-cab5-408c-8c7c-e052c388812a" providerId="AD" clId="Web-{D8B54D12-F075-7092-5F32-946E1BC915F9}" dt="2024-11-05T13:52:42.476" v="35"/>
        <pc:sldMkLst>
          <pc:docMk/>
          <pc:sldMk cId="3506854698" sldId="263"/>
        </pc:sldMkLst>
      </pc:sldChg>
    </pc:docChg>
  </pc:docChgLst>
  <pc:docChgLst>
    <pc:chgData name="DEBORDE Romain" userId="S::romain.deborde@francetravail.fr::b196f578-9d4c-49a4-911e-ff96505a3f18" providerId="AD" clId="Web-{8956549E-B972-4FAD-A7F9-EC56866915D0}"/>
    <pc:docChg chg="addSld modSld modSection">
      <pc:chgData name="DEBORDE Romain" userId="S::romain.deborde@francetravail.fr::b196f578-9d4c-49a4-911e-ff96505a3f18" providerId="AD" clId="Web-{8956549E-B972-4FAD-A7F9-EC56866915D0}" dt="2024-11-05T10:28:29.498" v="2"/>
      <pc:docMkLst>
        <pc:docMk/>
      </pc:docMkLst>
      <pc:sldChg chg="delSp add replId">
        <pc:chgData name="DEBORDE Romain" userId="S::romain.deborde@francetravail.fr::b196f578-9d4c-49a4-911e-ff96505a3f18" providerId="AD" clId="Web-{8956549E-B972-4FAD-A7F9-EC56866915D0}" dt="2024-11-05T10:28:29.498" v="2"/>
        <pc:sldMkLst>
          <pc:docMk/>
          <pc:sldMk cId="1499516633"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45ECE8-7610-6DC2-359B-320FCE37BC8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A13FE1A-E7CA-B378-73E9-56E4B46C6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058FF00-AF2B-D05E-CFA4-B642F8551CA8}"/>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5" name="Espace réservé du pied de page 4">
            <a:extLst>
              <a:ext uri="{FF2B5EF4-FFF2-40B4-BE49-F238E27FC236}">
                <a16:creationId xmlns:a16="http://schemas.microsoft.com/office/drawing/2014/main" id="{282DFABD-3D02-BDD2-E29A-90E4F2EEB7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E761BF-680C-96C0-E2BF-C8A115869040}"/>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331412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56E53C-1A36-FBBB-C352-45AC81C8104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30BC0A9-FF41-B51B-7F33-37B7E38F139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6AD51F-2C81-3934-92AC-2E3AFD51246C}"/>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5" name="Espace réservé du pied de page 4">
            <a:extLst>
              <a:ext uri="{FF2B5EF4-FFF2-40B4-BE49-F238E27FC236}">
                <a16:creationId xmlns:a16="http://schemas.microsoft.com/office/drawing/2014/main" id="{E3BDA987-E171-41BE-B4AA-744A03D560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1FC87C-1FCC-FC82-037E-B24407DBA9E6}"/>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69485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5A0B31-38E9-EC42-28C6-C66613BBF5A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B942D1D-728A-5161-06F2-1B9C0DE68C4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41430E-930B-DBE7-3D0A-DD00392AE22C}"/>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5" name="Espace réservé du pied de page 4">
            <a:extLst>
              <a:ext uri="{FF2B5EF4-FFF2-40B4-BE49-F238E27FC236}">
                <a16:creationId xmlns:a16="http://schemas.microsoft.com/office/drawing/2014/main" id="{E1862804-7A26-4F2D-F9B7-804843F5B4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592EC4-660F-6CE7-ED62-3862009A75B7}"/>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32451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F58DC-181C-518E-BB27-74119CCBC6D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AEF2236-79FE-39FF-E062-C92DC563CD6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C85032-BC60-76CF-DCB2-4ECEF0D2EFF4}"/>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5" name="Espace réservé du pied de page 4">
            <a:extLst>
              <a:ext uri="{FF2B5EF4-FFF2-40B4-BE49-F238E27FC236}">
                <a16:creationId xmlns:a16="http://schemas.microsoft.com/office/drawing/2014/main" id="{4BCC7FE5-BD28-A08A-1DE1-B7C1C65592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AD3D86-AE79-B6F0-832B-244AFC4F09AD}"/>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93535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32117-2947-6CC2-AAE6-5908F8B6FC0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B3AB18-DD91-62CA-F06E-C4005BCA9B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FCF7E2-F7FB-3985-72AB-EF82E3F31497}"/>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5" name="Espace réservé du pied de page 4">
            <a:extLst>
              <a:ext uri="{FF2B5EF4-FFF2-40B4-BE49-F238E27FC236}">
                <a16:creationId xmlns:a16="http://schemas.microsoft.com/office/drawing/2014/main" id="{57E51B0C-08A2-965F-8F5A-7316A7E2D0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5BAAD6-0792-A860-0EBF-7411422F51C7}"/>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53824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1DE426-4800-D6CD-94C3-B7CB4441FE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20D40A-55FD-1171-C94E-7D0BF14BA5D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A8AAF59-0FBD-B23E-EA20-4DEEA7E8B34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C0CFCA2-7EB0-D3F8-D2CE-0D98A49F4B2A}"/>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6" name="Espace réservé du pied de page 5">
            <a:extLst>
              <a:ext uri="{FF2B5EF4-FFF2-40B4-BE49-F238E27FC236}">
                <a16:creationId xmlns:a16="http://schemas.microsoft.com/office/drawing/2014/main" id="{9F8B69BD-A646-E5AF-FBC5-59B5E7F254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55066D-0896-5D40-BA8F-4BA49EB905D5}"/>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370328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CA50A9-48E8-809B-4994-DB7CDDA8DD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80666A0-F22B-D202-6008-F1D8A28E7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99B85E0-F6BD-DB3F-6068-4CB5DCFA25F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FD70300-C328-F89D-8408-0D49B4407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3239073-3B6A-E081-9F8D-D029CFC1FD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BBB8640-7F01-1DED-9455-02CD1277EE50}"/>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8" name="Espace réservé du pied de page 7">
            <a:extLst>
              <a:ext uri="{FF2B5EF4-FFF2-40B4-BE49-F238E27FC236}">
                <a16:creationId xmlns:a16="http://schemas.microsoft.com/office/drawing/2014/main" id="{C9EC07B0-6FF7-5943-3180-A5AF6F47C25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FB4C026-AE1C-3EE1-95CA-4F950B4B8CA7}"/>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72927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F41012-BADF-B904-E3C2-0C99334D6EA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8CBF167-C04E-6493-3F57-653AAA2F670E}"/>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4" name="Espace réservé du pied de page 3">
            <a:extLst>
              <a:ext uri="{FF2B5EF4-FFF2-40B4-BE49-F238E27FC236}">
                <a16:creationId xmlns:a16="http://schemas.microsoft.com/office/drawing/2014/main" id="{FD6C49CC-0A5B-BBB7-D0E5-96640D0B083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F03CC2C-3B39-5EAC-FCB0-E6382E6BEE00}"/>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58571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A82C43C-333F-7644-A9BA-D29E9644FAB3}"/>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3" name="Espace réservé du pied de page 2">
            <a:extLst>
              <a:ext uri="{FF2B5EF4-FFF2-40B4-BE49-F238E27FC236}">
                <a16:creationId xmlns:a16="http://schemas.microsoft.com/office/drawing/2014/main" id="{2DA598F4-DFA9-2254-3AB8-1DEE5ED5BDE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49C490A-9507-6CEC-4240-697026A1DA1C}"/>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212050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9F655-D725-47F1-F2A7-66D9570428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6F040B0-2704-F1DE-4769-8FEDA6CCC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69E80AF-1536-23EB-8B11-2695F5BFE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C40CDA-81ED-30FE-4DFE-1EABA91DBD40}"/>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6" name="Espace réservé du pied de page 5">
            <a:extLst>
              <a:ext uri="{FF2B5EF4-FFF2-40B4-BE49-F238E27FC236}">
                <a16:creationId xmlns:a16="http://schemas.microsoft.com/office/drawing/2014/main" id="{D1848D6B-BAC4-489B-CBE2-A673A25D95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5254B4-895B-F530-8084-6E5D9E88B3BE}"/>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279496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32A74-3A5B-B109-627C-75C9488502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A920488-58CB-301B-A27C-793B204BA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782085C-DE0A-8166-FFE5-08282BB93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B2E81D-E1FF-86C0-BAB0-88F5A998FFBB}"/>
              </a:ext>
            </a:extLst>
          </p:cNvPr>
          <p:cNvSpPr>
            <a:spLocks noGrp="1"/>
          </p:cNvSpPr>
          <p:nvPr>
            <p:ph type="dt" sz="half" idx="10"/>
          </p:nvPr>
        </p:nvSpPr>
        <p:spPr/>
        <p:txBody>
          <a:bodyPr/>
          <a:lstStyle/>
          <a:p>
            <a:fld id="{85465261-9E0F-4EE1-8659-D1C34822A13A}" type="datetimeFigureOut">
              <a:rPr lang="fr-FR" smtClean="0"/>
              <a:t>16/01/2025</a:t>
            </a:fld>
            <a:endParaRPr lang="fr-FR"/>
          </a:p>
        </p:txBody>
      </p:sp>
      <p:sp>
        <p:nvSpPr>
          <p:cNvPr id="6" name="Espace réservé du pied de page 5">
            <a:extLst>
              <a:ext uri="{FF2B5EF4-FFF2-40B4-BE49-F238E27FC236}">
                <a16:creationId xmlns:a16="http://schemas.microsoft.com/office/drawing/2014/main" id="{B7962471-D055-FBE3-C2EB-7F7EB57CFF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C06C0F6-AE2C-DF42-96D1-8F76810D52C3}"/>
              </a:ext>
            </a:extLst>
          </p:cNvPr>
          <p:cNvSpPr>
            <a:spLocks noGrp="1"/>
          </p:cNvSpPr>
          <p:nvPr>
            <p:ph type="sldNum" sz="quarter" idx="12"/>
          </p:nvPr>
        </p:nvSpPr>
        <p:spPr/>
        <p:txBody>
          <a:bodyPr/>
          <a:lstStyle/>
          <a:p>
            <a:fld id="{75A1FB9A-F977-4559-B220-412C87A47ECE}" type="slidenum">
              <a:rPr lang="fr-FR" smtClean="0"/>
              <a:t>‹N°›</a:t>
            </a:fld>
            <a:endParaRPr lang="fr-FR"/>
          </a:p>
        </p:txBody>
      </p:sp>
    </p:spTree>
    <p:extLst>
      <p:ext uri="{BB962C8B-B14F-4D97-AF65-F5344CB8AC3E}">
        <p14:creationId xmlns:p14="http://schemas.microsoft.com/office/powerpoint/2010/main" val="14875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4A4F626-FF44-37E8-23CA-8EFE8E1DB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D6B062F-400D-514B-0C5F-7C8F8EB84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986C0D-BAEA-212D-F287-717B237B0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465261-9E0F-4EE1-8659-D1C34822A13A}" type="datetimeFigureOut">
              <a:rPr lang="fr-FR" smtClean="0"/>
              <a:t>16/01/2025</a:t>
            </a:fld>
            <a:endParaRPr lang="fr-FR"/>
          </a:p>
        </p:txBody>
      </p:sp>
      <p:sp>
        <p:nvSpPr>
          <p:cNvPr id="5" name="Espace réservé du pied de page 4">
            <a:extLst>
              <a:ext uri="{FF2B5EF4-FFF2-40B4-BE49-F238E27FC236}">
                <a16:creationId xmlns:a16="http://schemas.microsoft.com/office/drawing/2014/main" id="{487DD2DE-A7F2-0822-099A-D514D5F90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0AD451-BDD3-F0C5-C91A-DF7155F7C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A1FB9A-F977-4559-B220-412C87A47ECE}" type="slidenum">
              <a:rPr lang="fr-FR" smtClean="0"/>
              <a:t>‹N°›</a:t>
            </a:fld>
            <a:endParaRPr lang="fr-FR"/>
          </a:p>
        </p:txBody>
      </p:sp>
    </p:spTree>
    <p:extLst>
      <p:ext uri="{BB962C8B-B14F-4D97-AF65-F5344CB8AC3E}">
        <p14:creationId xmlns:p14="http://schemas.microsoft.com/office/powerpoint/2010/main" val="2128926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FBE9054-0CEF-7D22-156F-E6B1A779C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74950"/>
            <a:ext cx="4816250" cy="481625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914EDB49-3C4A-49F1-E326-AFE2D9CD6BAA}"/>
              </a:ext>
            </a:extLst>
          </p:cNvPr>
          <p:cNvSpPr txBox="1"/>
          <p:nvPr/>
        </p:nvSpPr>
        <p:spPr>
          <a:xfrm>
            <a:off x="5472360" y="1594899"/>
            <a:ext cx="6502480" cy="1169551"/>
          </a:xfrm>
          <a:prstGeom prst="rect">
            <a:avLst/>
          </a:prstGeom>
          <a:noFill/>
        </p:spPr>
        <p:txBody>
          <a:bodyPr wrap="square">
            <a:spAutoFit/>
          </a:bodyPr>
          <a:lstStyle/>
          <a:p>
            <a:r>
              <a:rPr lang="fr-FR" sz="1400">
                <a:solidFill>
                  <a:schemeClr val="accent4">
                    <a:lumMod val="60000"/>
                    <a:lumOff val="40000"/>
                  </a:schemeClr>
                </a:solidFill>
                <a:latin typeface="+mj-lt"/>
              </a:rPr>
              <a:t>Rejoignez McFly Compagnie et voyagez à travers le temps pour revivre les moments clés de l'Histoire ! Que vous souhaitiez créer votre aventure personnalisée ou plonger dans notre catalogue d'expériences historiques, </a:t>
            </a:r>
          </a:p>
          <a:p>
            <a:r>
              <a:rPr lang="fr-FR" sz="1400">
                <a:solidFill>
                  <a:schemeClr val="accent4">
                    <a:lumMod val="60000"/>
                    <a:lumOff val="40000"/>
                  </a:schemeClr>
                </a:solidFill>
                <a:latin typeface="+mj-lt"/>
              </a:rPr>
              <a:t>nos </a:t>
            </a:r>
            <a:r>
              <a:rPr lang="fr-FR" sz="1400" err="1">
                <a:solidFill>
                  <a:schemeClr val="accent4">
                    <a:lumMod val="60000"/>
                    <a:lumOff val="40000"/>
                  </a:schemeClr>
                </a:solidFill>
                <a:latin typeface="+mj-lt"/>
              </a:rPr>
              <a:t>Delorean</a:t>
            </a:r>
            <a:r>
              <a:rPr lang="fr-FR" sz="1400">
                <a:solidFill>
                  <a:schemeClr val="accent4">
                    <a:lumMod val="60000"/>
                    <a:lumOff val="40000"/>
                  </a:schemeClr>
                </a:solidFill>
                <a:latin typeface="+mj-lt"/>
              </a:rPr>
              <a:t> vous emmènent dans un périple inoubliable, en toute sécurité. </a:t>
            </a:r>
          </a:p>
          <a:p>
            <a:r>
              <a:rPr lang="fr-FR" sz="1400">
                <a:solidFill>
                  <a:schemeClr val="accent4">
                    <a:lumMod val="60000"/>
                    <a:lumOff val="40000"/>
                  </a:schemeClr>
                </a:solidFill>
                <a:latin typeface="+mj-lt"/>
              </a:rPr>
              <a:t>Alors, prêt à embarquer pour l'aventure de votre vie ?</a:t>
            </a:r>
          </a:p>
        </p:txBody>
      </p:sp>
      <p:sp>
        <p:nvSpPr>
          <p:cNvPr id="8" name="ZoneTexte 7">
            <a:extLst>
              <a:ext uri="{FF2B5EF4-FFF2-40B4-BE49-F238E27FC236}">
                <a16:creationId xmlns:a16="http://schemas.microsoft.com/office/drawing/2014/main" id="{3425BA88-82A2-D152-70C0-0C9510AC7FD1}"/>
              </a:ext>
            </a:extLst>
          </p:cNvPr>
          <p:cNvSpPr txBox="1"/>
          <p:nvPr/>
        </p:nvSpPr>
        <p:spPr>
          <a:xfrm>
            <a:off x="5472360" y="2932327"/>
            <a:ext cx="6102350" cy="2677656"/>
          </a:xfrm>
          <a:prstGeom prst="rect">
            <a:avLst/>
          </a:prstGeom>
          <a:noFill/>
        </p:spPr>
        <p:txBody>
          <a:bodyPr wrap="square">
            <a:spAutoFit/>
          </a:bodyPr>
          <a:lstStyle>
            <a:defPPr>
              <a:defRPr lang="fr-FR"/>
            </a:defPPr>
            <a:lvl1pPr>
              <a:defRPr sz="1400">
                <a:solidFill>
                  <a:schemeClr val="accent4">
                    <a:lumMod val="60000"/>
                    <a:lumOff val="40000"/>
                  </a:schemeClr>
                </a:solidFill>
                <a:latin typeface="+mj-lt"/>
              </a:defRPr>
            </a:lvl1pPr>
          </a:lstStyle>
          <a:p>
            <a:r>
              <a:rPr lang="fr-FR"/>
              <a:t>Votre mission, si vous l'acceptez : sécuriser l’espace-temps pour la McFly Compagnie. Dans le cadre de la refonte de notre bon vieux monolithe, vous allez créer l’API de demande de voyage qui régulera tous les départs temporels avec un objectif crucial : empêcher toute interférence majeure avec les événements historiques.</a:t>
            </a:r>
          </a:p>
          <a:p>
            <a:endParaRPr lang="fr-FR"/>
          </a:p>
          <a:p>
            <a:r>
              <a:rPr lang="fr-FR"/>
              <a:t>Votre API sera l'ultime ligne de défense, l’équivalent numérique d’un garde-frontière interstellaire, analysant les demandes de nos futurs voyageurs pour s’assurer qu’ils ne finissent pas par déclencher la prochaine guerre mondiale ou bousculer le cours de l'histoire. Au programme : vérification des périodes sensibles, validation de la sécurité temporelle, et confirmation des plans de voyage dans le respect absolu de l'intégrité historique !</a:t>
            </a:r>
          </a:p>
        </p:txBody>
      </p:sp>
      <p:sp>
        <p:nvSpPr>
          <p:cNvPr id="2" name="ZoneTexte 1">
            <a:extLst>
              <a:ext uri="{FF2B5EF4-FFF2-40B4-BE49-F238E27FC236}">
                <a16:creationId xmlns:a16="http://schemas.microsoft.com/office/drawing/2014/main" id="{36D66638-35DD-BC1D-C8E7-8CCA9EDFB0D5}"/>
              </a:ext>
            </a:extLst>
          </p:cNvPr>
          <p:cNvSpPr txBox="1"/>
          <p:nvPr/>
        </p:nvSpPr>
        <p:spPr>
          <a:xfrm>
            <a:off x="3024224" y="316624"/>
            <a:ext cx="2801921" cy="523220"/>
          </a:xfrm>
          <a:prstGeom prst="rect">
            <a:avLst/>
          </a:prstGeom>
          <a:noFill/>
        </p:spPr>
        <p:txBody>
          <a:bodyPr wrap="none" lIns="91440" tIns="45720" rIns="91440" bIns="45720" rtlCol="0" anchor="t">
            <a:spAutoFit/>
          </a:bodyPr>
          <a:lstStyle/>
          <a:p>
            <a:r>
              <a:rPr lang="fr-FR" sz="2800" dirty="0"/>
              <a:t>Pitch Use Case 1</a:t>
            </a:r>
          </a:p>
        </p:txBody>
      </p:sp>
    </p:spTree>
    <p:extLst>
      <p:ext uri="{BB962C8B-B14F-4D97-AF65-F5344CB8AC3E}">
        <p14:creationId xmlns:p14="http://schemas.microsoft.com/office/powerpoint/2010/main" val="102293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0E7A96-A667-3AF8-E7B8-AB037E1E01B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ACE7CEF-2E70-3D24-3E3E-BF0E729E1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28A34A0-9347-6F9B-21B9-3CC4D6A67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C89420-4378-2C97-3B32-B77E88361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43F0EE-9C75-D988-808E-95A2E78FB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9A9912F-DFF9-A448-3183-6F0DAD306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E9003408-4B3D-1DB7-A09E-97E5678A5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6990146-FBE0-D3EE-8867-98655EBD8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a:extLst>
              <a:ext uri="{FF2B5EF4-FFF2-40B4-BE49-F238E27FC236}">
                <a16:creationId xmlns:a16="http://schemas.microsoft.com/office/drawing/2014/main" id="{DD9BC43D-5F9C-D36D-EC78-DEA07FB7C05E}"/>
              </a:ext>
            </a:extLst>
          </p:cNvPr>
          <p:cNvPicPr>
            <a:picLocks noChangeAspect="1"/>
          </p:cNvPicPr>
          <p:nvPr/>
        </p:nvPicPr>
        <p:blipFill>
          <a:blip r:embed="rId2"/>
          <a:stretch>
            <a:fillRect/>
          </a:stretch>
        </p:blipFill>
        <p:spPr>
          <a:xfrm>
            <a:off x="537663" y="1284609"/>
            <a:ext cx="4245894" cy="4288782"/>
          </a:xfrm>
          <a:prstGeom prst="rect">
            <a:avLst/>
          </a:prstGeom>
          <a:ln>
            <a:noFill/>
          </a:ln>
        </p:spPr>
      </p:pic>
      <p:sp>
        <p:nvSpPr>
          <p:cNvPr id="3" name="ZoneTexte 2">
            <a:extLst>
              <a:ext uri="{FF2B5EF4-FFF2-40B4-BE49-F238E27FC236}">
                <a16:creationId xmlns:a16="http://schemas.microsoft.com/office/drawing/2014/main" id="{35404A8E-2589-B809-90A2-741C3AE12E70}"/>
              </a:ext>
            </a:extLst>
          </p:cNvPr>
          <p:cNvSpPr txBox="1"/>
          <p:nvPr/>
        </p:nvSpPr>
        <p:spPr>
          <a:xfrm>
            <a:off x="5321220" y="1659285"/>
            <a:ext cx="6102350" cy="3539430"/>
          </a:xfrm>
          <a:prstGeom prst="rect">
            <a:avLst/>
          </a:prstGeom>
          <a:noFill/>
        </p:spPr>
        <p:txBody>
          <a:bodyPr wrap="square">
            <a:spAutoFit/>
          </a:bodyPr>
          <a:lstStyle>
            <a:defPPr>
              <a:defRPr lang="fr-FR"/>
            </a:defPPr>
            <a:lvl1pPr>
              <a:defRPr sz="1400">
                <a:solidFill>
                  <a:schemeClr val="accent4">
                    <a:lumMod val="60000"/>
                    <a:lumOff val="40000"/>
                  </a:schemeClr>
                </a:solidFill>
                <a:latin typeface="+mj-lt"/>
              </a:defRPr>
            </a:lvl1pPr>
          </a:lstStyle>
          <a:p>
            <a:r>
              <a:rPr lang="fr-FR"/>
              <a:t>La croissance de la </a:t>
            </a:r>
            <a:r>
              <a:rPr lang="fr-FR" err="1"/>
              <a:t>Mcfly</a:t>
            </a:r>
            <a:r>
              <a:rPr lang="fr-FR"/>
              <a:t> compagnie est telle qu'elle a attiré l'</a:t>
            </a:r>
            <a:r>
              <a:rPr lang="fr-FR" err="1"/>
              <a:t>oeil</a:t>
            </a:r>
            <a:r>
              <a:rPr lang="fr-FR"/>
              <a:t> de la </a:t>
            </a:r>
            <a:r>
              <a:rPr lang="fr-FR" err="1"/>
              <a:t>ChronoCorp</a:t>
            </a:r>
            <a:r>
              <a:rPr lang="fr-FR"/>
              <a:t>, futur leader du voyage spatiotemporel depuis plus de 5000 ans (plus ou moins, selon la timeline). </a:t>
            </a:r>
          </a:p>
          <a:p>
            <a:endParaRPr lang="fr-FR"/>
          </a:p>
          <a:p>
            <a:r>
              <a:rPr lang="fr-FR"/>
              <a:t>Afin de s'interfacer avec notre système informatique, ils posent de nouvelles exigences :</a:t>
            </a:r>
          </a:p>
          <a:p>
            <a:pPr marL="285750" indent="-285750">
              <a:buFontTx/>
              <a:buChar char="-"/>
            </a:pPr>
            <a:r>
              <a:rPr lang="fr-FR"/>
              <a:t>De part son aspect </a:t>
            </a:r>
            <a:r>
              <a:rPr lang="fr-FR" err="1"/>
              <a:t>multitemporel</a:t>
            </a:r>
            <a:r>
              <a:rPr lang="fr-FR"/>
              <a:t>, la </a:t>
            </a:r>
            <a:r>
              <a:rPr lang="fr-FR" err="1"/>
              <a:t>ChronoCorp</a:t>
            </a:r>
            <a:r>
              <a:rPr lang="fr-FR"/>
              <a:t> souhaite nous envoyer les demandes de voyage via un flux de données dont la temporalité n'est pas linéaire</a:t>
            </a:r>
          </a:p>
          <a:p>
            <a:pPr marL="285750" indent="-285750">
              <a:buFontTx/>
              <a:buChar char="-"/>
            </a:pPr>
            <a:r>
              <a:rPr lang="fr-FR"/>
              <a:t>Afin de garantir la qualité des voyages qu'elle propose, la </a:t>
            </a:r>
            <a:r>
              <a:rPr lang="fr-FR" err="1"/>
              <a:t>ChronoCorp</a:t>
            </a:r>
            <a:r>
              <a:rPr lang="fr-FR"/>
              <a:t> demande d'ajouter un contrôle des événements solaires, qui sont connus pour gêner la bonne qualité des déplacements temporels, en créant des écarts de voyages de plus ou moins 10000 ans.</a:t>
            </a:r>
          </a:p>
          <a:p>
            <a:pPr marL="285750" indent="-285750">
              <a:buFontTx/>
              <a:buChar char="-"/>
            </a:pPr>
            <a:r>
              <a:rPr lang="fr-FR"/>
              <a:t>Fort de leur expérience spatiotemporelle, la </a:t>
            </a:r>
            <a:r>
              <a:rPr lang="fr-FR" err="1"/>
              <a:t>ChronoCorp</a:t>
            </a:r>
            <a:r>
              <a:rPr lang="fr-FR"/>
              <a:t> dispose d'une base référençant les différents événements solaires et est prête à la mettre à disposition de la </a:t>
            </a:r>
            <a:r>
              <a:rPr lang="fr-FR" err="1"/>
              <a:t>Mcfly</a:t>
            </a:r>
            <a:r>
              <a:rPr lang="fr-FR"/>
              <a:t> Compagnie</a:t>
            </a:r>
          </a:p>
        </p:txBody>
      </p:sp>
      <p:sp>
        <p:nvSpPr>
          <p:cNvPr id="4" name="ZoneTexte 3">
            <a:extLst>
              <a:ext uri="{FF2B5EF4-FFF2-40B4-BE49-F238E27FC236}">
                <a16:creationId xmlns:a16="http://schemas.microsoft.com/office/drawing/2014/main" id="{C8DD3C41-D61C-012C-562B-E48E14FD4865}"/>
              </a:ext>
            </a:extLst>
          </p:cNvPr>
          <p:cNvSpPr txBox="1"/>
          <p:nvPr/>
        </p:nvSpPr>
        <p:spPr>
          <a:xfrm>
            <a:off x="3024224" y="316624"/>
            <a:ext cx="2801921" cy="523220"/>
          </a:xfrm>
          <a:prstGeom prst="rect">
            <a:avLst/>
          </a:prstGeom>
          <a:noFill/>
        </p:spPr>
        <p:txBody>
          <a:bodyPr wrap="none" lIns="91440" tIns="45720" rIns="91440" bIns="45720" rtlCol="0" anchor="t">
            <a:spAutoFit/>
          </a:bodyPr>
          <a:lstStyle/>
          <a:p>
            <a:r>
              <a:rPr lang="fr-FR" sz="2800" dirty="0"/>
              <a:t>Pitch Use Case 2</a:t>
            </a:r>
          </a:p>
        </p:txBody>
      </p:sp>
    </p:spTree>
    <p:extLst>
      <p:ext uri="{BB962C8B-B14F-4D97-AF65-F5344CB8AC3E}">
        <p14:creationId xmlns:p14="http://schemas.microsoft.com/office/powerpoint/2010/main" val="72996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3A4C5A5F-D0D2-B10C-95EE-F138C09B2C4E}"/>
              </a:ext>
            </a:extLst>
          </p:cNvPr>
          <p:cNvPicPr>
            <a:picLocks noChangeAspect="1"/>
          </p:cNvPicPr>
          <p:nvPr/>
        </p:nvPicPr>
        <p:blipFill>
          <a:blip r:embed="rId2"/>
          <a:stretch>
            <a:fillRect/>
          </a:stretch>
        </p:blipFill>
        <p:spPr>
          <a:xfrm>
            <a:off x="2176223" y="748289"/>
            <a:ext cx="7069970" cy="6023987"/>
          </a:xfrm>
          <a:prstGeom prst="rect">
            <a:avLst/>
          </a:prstGeom>
        </p:spPr>
      </p:pic>
      <p:pic>
        <p:nvPicPr>
          <p:cNvPr id="3" name="Image 2" descr="Une image contenant motif, carré, pixel, point&#10;&#10;Description générée automatiquement">
            <a:extLst>
              <a:ext uri="{FF2B5EF4-FFF2-40B4-BE49-F238E27FC236}">
                <a16:creationId xmlns:a16="http://schemas.microsoft.com/office/drawing/2014/main" id="{217E46B6-FB6A-1996-3349-7E808135E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399" y="85724"/>
            <a:ext cx="1957301" cy="1957301"/>
          </a:xfrm>
          <a:prstGeom prst="rect">
            <a:avLst/>
          </a:prstGeom>
        </p:spPr>
      </p:pic>
      <p:sp>
        <p:nvSpPr>
          <p:cNvPr id="2" name="ZoneTexte 1">
            <a:extLst>
              <a:ext uri="{FF2B5EF4-FFF2-40B4-BE49-F238E27FC236}">
                <a16:creationId xmlns:a16="http://schemas.microsoft.com/office/drawing/2014/main" id="{479E97C2-4603-611E-EE87-93BAFE8E3D16}"/>
              </a:ext>
            </a:extLst>
          </p:cNvPr>
          <p:cNvSpPr txBox="1"/>
          <p:nvPr/>
        </p:nvSpPr>
        <p:spPr>
          <a:xfrm>
            <a:off x="190589" y="85724"/>
            <a:ext cx="3932936" cy="523220"/>
          </a:xfrm>
          <a:prstGeom prst="rect">
            <a:avLst/>
          </a:prstGeom>
          <a:noFill/>
        </p:spPr>
        <p:txBody>
          <a:bodyPr wrap="none" lIns="91440" tIns="45720" rIns="91440" bIns="45720" rtlCol="0" anchor="t">
            <a:spAutoFit/>
          </a:bodyPr>
          <a:lstStyle/>
          <a:p>
            <a:r>
              <a:rPr lang="fr-FR" sz="2800" dirty="0"/>
              <a:t>Domaine </a:t>
            </a:r>
            <a:r>
              <a:rPr lang="fr-FR" sz="2800" dirty="0" err="1"/>
              <a:t>EventStorming</a:t>
            </a:r>
            <a:endParaRPr lang="fr-FR" sz="2800" dirty="0"/>
          </a:p>
        </p:txBody>
      </p:sp>
    </p:spTree>
    <p:extLst>
      <p:ext uri="{BB962C8B-B14F-4D97-AF65-F5344CB8AC3E}">
        <p14:creationId xmlns:p14="http://schemas.microsoft.com/office/powerpoint/2010/main" val="20551711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59C8C65BAF2B4CA0CD963047ACA762" ma:contentTypeVersion="16" ma:contentTypeDescription="Crée un document." ma:contentTypeScope="" ma:versionID="b015c0fe21b082c034532d08214d8eac">
  <xsd:schema xmlns:xsd="http://www.w3.org/2001/XMLSchema" xmlns:xs="http://www.w3.org/2001/XMLSchema" xmlns:p="http://schemas.microsoft.com/office/2006/metadata/properties" xmlns:ns2="81afb50b-013c-4823-bdb5-eefdf09fdadf" xmlns:ns3="4080e31b-f765-4751-9d06-d473ec4b37cf" targetNamespace="http://schemas.microsoft.com/office/2006/metadata/properties" ma:root="true" ma:fieldsID="ce8f1ecf2136873f2e14dfbe775222aa" ns2:_="" ns3:_="">
    <xsd:import namespace="81afb50b-013c-4823-bdb5-eefdf09fdadf"/>
    <xsd:import namespace="4080e31b-f765-4751-9d06-d473ec4b37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afb50b-013c-4823-bdb5-eefdf09fda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0281f9de-dbd9-438f-9c50-0f15139160d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80e31b-f765-4751-9d06-d473ec4b37cf"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0" nillable="true" ma:displayName="Taxonomy Catch All Column" ma:hidden="true" ma:list="{e4a570ad-2beb-478d-8c7b-cc4cfac26918}" ma:internalName="TaxCatchAll" ma:showField="CatchAllData" ma:web="4080e31b-f765-4751-9d06-d473ec4b37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080e31b-f765-4751-9d06-d473ec4b37cf" xsi:nil="true"/>
    <lcf76f155ced4ddcb4097134ff3c332f xmlns="81afb50b-013c-4823-bdb5-eefdf09fdad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A27533C-87F2-4889-B4EF-F67E275BFC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afb50b-013c-4823-bdb5-eefdf09fdadf"/>
    <ds:schemaRef ds:uri="4080e31b-f765-4751-9d06-d473ec4b37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43ACCC-FFED-4CC9-903C-3F6A14041146}">
  <ds:schemaRefs>
    <ds:schemaRef ds:uri="http://schemas.microsoft.com/sharepoint/v3/contenttype/forms"/>
  </ds:schemaRefs>
</ds:datastoreItem>
</file>

<file path=customXml/itemProps3.xml><?xml version="1.0" encoding="utf-8"?>
<ds:datastoreItem xmlns:ds="http://schemas.openxmlformats.org/officeDocument/2006/customXml" ds:itemID="{22AB8603-1B72-4B11-AF06-CE28D7268B12}">
  <ds:schemaRefs>
    <ds:schemaRef ds:uri="4080e31b-f765-4751-9d06-d473ec4b37cf"/>
    <ds:schemaRef ds:uri="http://www.w3.org/XML/1998/namespace"/>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terms/"/>
    <ds:schemaRef ds:uri="http://purl.org/dc/elements/1.1/"/>
    <ds:schemaRef ds:uri="http://schemas.openxmlformats.org/package/2006/metadata/core-properties"/>
    <ds:schemaRef ds:uri="81afb50b-013c-4823-bdb5-eefdf09fdadf"/>
  </ds:schemaRefs>
</ds:datastoreItem>
</file>

<file path=docMetadata/LabelInfo.xml><?xml version="1.0" encoding="utf-8"?>
<clbl:labelList xmlns:clbl="http://schemas.microsoft.com/office/2020/mipLabelMetadata">
  <clbl:label id="{55a8600f-4ee6-4bb5-8f14-53589536b6df}" enabled="0" method="" siteId="{55a8600f-4ee6-4bb5-8f14-53589536b6df}" removed="1"/>
</clbl:labelList>
</file>

<file path=docProps/app.xml><?xml version="1.0" encoding="utf-8"?>
<Properties xmlns="http://schemas.openxmlformats.org/officeDocument/2006/extended-properties" xmlns:vt="http://schemas.openxmlformats.org/officeDocument/2006/docPropsVTypes">
  <Template/>
  <TotalTime>35</TotalTime>
  <Words>336</Words>
  <Application>Microsoft Office PowerPoint</Application>
  <PresentationFormat>Grand écran</PresentationFormat>
  <Paragraphs>15</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Aptos</vt:lpstr>
      <vt:lpstr>Aptos Display</vt:lpstr>
      <vt:lpstr>Arial</vt:lpstr>
      <vt:lpstr>Thème Office</vt:lpstr>
      <vt:lpstr>Présentation PowerPoint</vt:lpstr>
      <vt:lpstr>Présentation PowerPoint</vt:lpstr>
      <vt:lpstr>Présentation PowerPoint</vt:lpstr>
    </vt:vector>
  </TitlesOfParts>
  <Company>Pôle Emploi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DEBORDE Romain</dc:creator>
  <cp:lastModifiedBy>MATAMON Bertrand</cp:lastModifiedBy>
  <cp:revision>1</cp:revision>
  <cp:lastPrinted>2024-11-05T10:54:23Z</cp:lastPrinted>
  <dcterms:created xsi:type="dcterms:W3CDTF">2024-11-04T15:21:28Z</dcterms:created>
  <dcterms:modified xsi:type="dcterms:W3CDTF">2025-01-16T15:34:32Z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0x0101006C59C8C65BAF2B4CA0CD963047ACA762</vt:lpwstr>
  </property>
  <property fmtid="{D5CDD505-2E9C-101B-9397-08002B2CF9AE}" pid="3" name="MediaServiceImageTags">
    <vt:lpwstr/>
  </property>
</Properties>
</file>