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63" r:id="rId6"/>
    <p:sldId id="262" r:id="rId7"/>
  </p:sldIdLst>
  <p:sldSz cx="12192000" cy="6858000"/>
  <p:notesSz cx="9928225" cy="1435735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eat sheet" id="{7E284925-5A41-486E-A886-E62D227A42CC}">
          <p14:sldIdLst>
            <p14:sldId id="260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AMON Bertrand" userId="e5a51224-cab5-408c-8c7c-e052c388812a" providerId="ADAL" clId="{6563F0ED-7D44-4DA7-8452-050815DC5FDE}"/>
    <pc:docChg chg="custSel delSld modSld delSection modSection">
      <pc:chgData name="MATAMON Bertrand" userId="e5a51224-cab5-408c-8c7c-e052c388812a" providerId="ADAL" clId="{6563F0ED-7D44-4DA7-8452-050815DC5FDE}" dt="2025-01-16T15:36:35.642" v="148" actId="20577"/>
      <pc:docMkLst>
        <pc:docMk/>
      </pc:docMkLst>
      <pc:sldChg chg="del">
        <pc:chgData name="MATAMON Bertrand" userId="e5a51224-cab5-408c-8c7c-e052c388812a" providerId="ADAL" clId="{6563F0ED-7D44-4DA7-8452-050815DC5FDE}" dt="2025-01-16T15:34:43.676" v="1" actId="47"/>
        <pc:sldMkLst>
          <pc:docMk/>
          <pc:sldMk cId="1022936367" sldId="257"/>
        </pc:sldMkLst>
      </pc:sldChg>
      <pc:sldChg chg="del">
        <pc:chgData name="MATAMON Bertrand" userId="e5a51224-cab5-408c-8c7c-e052c388812a" providerId="ADAL" clId="{6563F0ED-7D44-4DA7-8452-050815DC5FDE}" dt="2025-01-16T15:34:43.676" v="1" actId="47"/>
        <pc:sldMkLst>
          <pc:docMk/>
          <pc:sldMk cId="729966815" sldId="259"/>
        </pc:sldMkLst>
      </pc:sldChg>
      <pc:sldChg chg="modSp mod">
        <pc:chgData name="MATAMON Bertrand" userId="e5a51224-cab5-408c-8c7c-e052c388812a" providerId="ADAL" clId="{6563F0ED-7D44-4DA7-8452-050815DC5FDE}" dt="2025-01-16T15:34:55.371" v="13" actId="20577"/>
        <pc:sldMkLst>
          <pc:docMk/>
          <pc:sldMk cId="1499516633" sldId="260"/>
        </pc:sldMkLst>
        <pc:spChg chg="mod">
          <ac:chgData name="MATAMON Bertrand" userId="e5a51224-cab5-408c-8c7c-e052c388812a" providerId="ADAL" clId="{6563F0ED-7D44-4DA7-8452-050815DC5FDE}" dt="2025-01-16T15:34:55.371" v="13" actId="20577"/>
          <ac:spMkLst>
            <pc:docMk/>
            <pc:sldMk cId="1499516633" sldId="260"/>
            <ac:spMk id="4" creationId="{23DD238E-01CC-4C4B-38ED-4EEDB9E8A0FD}"/>
          </ac:spMkLst>
        </pc:spChg>
      </pc:sldChg>
      <pc:sldChg chg="del">
        <pc:chgData name="MATAMON Bertrand" userId="e5a51224-cab5-408c-8c7c-e052c388812a" providerId="ADAL" clId="{6563F0ED-7D44-4DA7-8452-050815DC5FDE}" dt="2025-01-16T15:34:43.676" v="1" actId="47"/>
        <pc:sldMkLst>
          <pc:docMk/>
          <pc:sldMk cId="2055171179" sldId="261"/>
        </pc:sldMkLst>
      </pc:sldChg>
      <pc:sldChg chg="modSp mod">
        <pc:chgData name="MATAMON Bertrand" userId="e5a51224-cab5-408c-8c7c-e052c388812a" providerId="ADAL" clId="{6563F0ED-7D44-4DA7-8452-050815DC5FDE}" dt="2025-01-16T15:36:31.470" v="141" actId="20577"/>
        <pc:sldMkLst>
          <pc:docMk/>
          <pc:sldMk cId="746940974" sldId="262"/>
        </pc:sldMkLst>
        <pc:spChg chg="mod">
          <ac:chgData name="MATAMON Bertrand" userId="e5a51224-cab5-408c-8c7c-e052c388812a" providerId="ADAL" clId="{6563F0ED-7D44-4DA7-8452-050815DC5FDE}" dt="2025-01-16T15:36:31.470" v="141" actId="20577"/>
          <ac:spMkLst>
            <pc:docMk/>
            <pc:sldMk cId="746940974" sldId="262"/>
            <ac:spMk id="2" creationId="{B0A16076-3E52-DBA8-A575-3A3656DCFF99}"/>
          </ac:spMkLst>
        </pc:spChg>
      </pc:sldChg>
      <pc:sldChg chg="modSp mod">
        <pc:chgData name="MATAMON Bertrand" userId="e5a51224-cab5-408c-8c7c-e052c388812a" providerId="ADAL" clId="{6563F0ED-7D44-4DA7-8452-050815DC5FDE}" dt="2025-01-16T15:36:35.642" v="148" actId="20577"/>
        <pc:sldMkLst>
          <pc:docMk/>
          <pc:sldMk cId="3506854698" sldId="263"/>
        </pc:sldMkLst>
        <pc:spChg chg="mod">
          <ac:chgData name="MATAMON Bertrand" userId="e5a51224-cab5-408c-8c7c-e052c388812a" providerId="ADAL" clId="{6563F0ED-7D44-4DA7-8452-050815DC5FDE}" dt="2025-01-16T15:36:35.642" v="148" actId="20577"/>
          <ac:spMkLst>
            <pc:docMk/>
            <pc:sldMk cId="3506854698" sldId="263"/>
            <ac:spMk id="2" creationId="{B0A16076-3E52-DBA8-A575-3A3656DCFF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45ECE8-7610-6DC2-359B-320FCE37B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A13FE1A-E7CA-B378-73E9-56E4B46C6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58FF00-AF2B-D05E-CFA4-B642F855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261-9E0F-4EE1-8659-D1C34822A13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2DFABD-3D02-BDD2-E29A-90E4F2EE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E761BF-680C-96C0-E2BF-C8A11586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FB9A-F977-4559-B220-412C87A47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12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6E53C-1A36-FBBB-C352-45AC81C8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0BC0A9-FF41-B51B-7F33-37B7E38F1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6AD51F-2C81-3934-92AC-2E3AFD51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261-9E0F-4EE1-8659-D1C34822A13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BDA987-E171-41BE-B4AA-744A03D5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1FC87C-1FCC-FC82-037E-B24407DB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FB9A-F977-4559-B220-412C87A47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85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5A0B31-38E9-EC42-28C6-C66613BBF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942D1D-728A-5161-06F2-1B9C0DE68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41430E-930B-DBE7-3D0A-DD00392A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261-9E0F-4EE1-8659-D1C34822A13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862804-7A26-4F2D-F9B7-804843F5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592EC4-660F-6CE7-ED62-3862009A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FB9A-F977-4559-B220-412C87A47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10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F58DC-181C-518E-BB27-74119CCBC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EF2236-79FE-39FF-E062-C92DC563C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85032-BC60-76CF-DCB2-4ECEF0D2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261-9E0F-4EE1-8659-D1C34822A13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CC7FE5-BD28-A08A-1DE1-B7C1C655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AD3D86-AE79-B6F0-832B-244AFC4F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FB9A-F977-4559-B220-412C87A47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35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32117-2947-6CC2-AAE6-5908F8B6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B3AB18-DD91-62CA-F06E-C4005BCA9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FCF7E2-F7FB-3985-72AB-EF82E3F3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261-9E0F-4EE1-8659-D1C34822A13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E51B0C-08A2-965F-8F5A-7316A7E2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5BAAD6-0792-A860-0EBF-7411422F5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FB9A-F977-4559-B220-412C87A47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249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1DE426-4800-D6CD-94C3-B7CB4441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20D40A-55FD-1171-C94E-7D0BF14BA5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8AAF59-0FBD-B23E-EA20-4DEEA7E8B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0CFCA2-7EB0-D3F8-D2CE-0D98A49F4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261-9E0F-4EE1-8659-D1C34822A13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8B69BD-A646-E5AF-FBC5-59B5E7F2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55066D-0896-5D40-BA8F-4BA49EB9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FB9A-F977-4559-B220-412C87A47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28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A50A9-48E8-809B-4994-DB7CDDA8D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0666A0-F22B-D202-6008-F1D8A28E7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9B85E0-F6BD-DB3F-6068-4CB5DCFA2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D70300-C328-F89D-8408-0D49B4407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239073-3B6A-E081-9F8D-D029CFC1F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BB8640-7F01-1DED-9455-02CD1277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261-9E0F-4EE1-8659-D1C34822A13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EC07B0-6FF7-5943-3180-A5AF6F47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FB4C026-AE1C-3EE1-95CA-4F950B4B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FB9A-F977-4559-B220-412C87A47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92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F41012-BADF-B904-E3C2-0C99334D6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8CBF167-C04E-6493-3F57-653AAA2F6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261-9E0F-4EE1-8659-D1C34822A13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6C49CC-0A5B-BBB7-D0E5-96640D0B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03CC2C-3B39-5EAC-FCB0-E6382E6B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FB9A-F977-4559-B220-412C87A47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7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A82C43C-333F-7644-A9BA-D29E9644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261-9E0F-4EE1-8659-D1C34822A13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DA598F4-DFA9-2254-3AB8-1DEE5ED5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9C490A-9507-6CEC-4240-697026A1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FB9A-F977-4559-B220-412C87A47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50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9F655-D725-47F1-F2A7-66D95704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F040B0-2704-F1DE-4769-8FEDA6CCC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9E80AF-1536-23EB-8B11-2695F5BFE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C40CDA-81ED-30FE-4DFE-1EABA91D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261-9E0F-4EE1-8659-D1C34822A13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848D6B-BAC4-489B-CBE2-A673A25D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5254B4-895B-F530-8084-6E5D9E88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FB9A-F977-4559-B220-412C87A47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96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32A74-3A5B-B109-627C-75C94885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A920488-58CB-301B-A27C-793B204BA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782085C-DE0A-8166-FFE5-08282BB93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B2E81D-E1FF-86C0-BAB0-88F5A998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65261-9E0F-4EE1-8659-D1C34822A13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962471-D055-FBE3-C2EB-7F7EB57C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06C0F6-AE2C-DF42-96D1-8F76810D5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1FB9A-F977-4559-B220-412C87A47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5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A4F626-FF44-37E8-23CA-8EFE8E1D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6B062F-400D-514B-0C5F-7C8F8EB84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986C0D-BAEA-212D-F287-717B237B0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465261-9E0F-4EE1-8659-D1C34822A13A}" type="datetimeFigureOut">
              <a:rPr lang="fr-FR" smtClean="0"/>
              <a:t>16/01/2025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7DD2DE-A7F2-0822-099A-D514D5F90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0AD451-BDD3-F0C5-C91A-DF7155F7C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A1FB9A-F977-4559-B220-412C87A47E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92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0E7A96-A667-3AF8-E7B8-AB037E1E0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8A34A0-9347-6F9B-21B9-3CC4D6A67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C89420-4378-2C97-3B32-B77E88361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43F0EE-9C75-D988-808E-95A2E78FB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9A9912F-DFF9-A448-3183-6F0DAD306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9003408-4B3D-1DB7-A09E-97E5678A5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6990146-FBE0-D3EE-8867-98655EBD8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A16076-3E52-DBA8-A575-3A3656DCFF99}"/>
              </a:ext>
            </a:extLst>
          </p:cNvPr>
          <p:cNvSpPr txBox="1"/>
          <p:nvPr/>
        </p:nvSpPr>
        <p:spPr>
          <a:xfrm>
            <a:off x="1960245" y="577971"/>
            <a:ext cx="4386137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800" dirty="0" err="1"/>
              <a:t>Cheat</a:t>
            </a:r>
            <a:r>
              <a:rPr lang="fr-FR" sz="2800" dirty="0"/>
              <a:t> </a:t>
            </a:r>
            <a:r>
              <a:rPr lang="fr-FR" sz="2800" dirty="0" err="1"/>
              <a:t>Sheet</a:t>
            </a:r>
            <a:r>
              <a:rPr lang="fr-FR" sz="2800" dirty="0"/>
              <a:t> de l’animateur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3DD238E-01CC-4C4B-38ED-4EEDB9E8A0FD}"/>
              </a:ext>
            </a:extLst>
          </p:cNvPr>
          <p:cNvSpPr txBox="1"/>
          <p:nvPr/>
        </p:nvSpPr>
        <p:spPr>
          <a:xfrm>
            <a:off x="987469" y="1783309"/>
            <a:ext cx="356795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ea typeface="+mn-lt"/>
                <a:cs typeface="+mn-lt"/>
              </a:rPr>
              <a:t>Idées de questions à poser pour aiguiller la réflexion des participants</a:t>
            </a:r>
          </a:p>
          <a:p>
            <a:endParaRPr lang="fr-FR" b="1" dirty="0">
              <a:ea typeface="+mn-lt"/>
              <a:cs typeface="+mn-lt"/>
            </a:endParaRPr>
          </a:p>
          <a:p>
            <a:pPr marL="285750" indent="-285750">
              <a:buFont typeface="Calibri"/>
              <a:buChar char="-"/>
            </a:pPr>
            <a:r>
              <a:rPr lang="fr-FR" dirty="0">
                <a:ea typeface="+mn-lt"/>
                <a:cs typeface="+mn-lt"/>
              </a:rPr>
              <a:t>Quel(s) API exposer ?</a:t>
            </a:r>
            <a:endParaRPr lang="fr-FR" dirty="0"/>
          </a:p>
          <a:p>
            <a:pPr marL="285750" indent="-285750">
              <a:buFont typeface="Calibri"/>
              <a:buChar char="-"/>
            </a:pPr>
            <a:r>
              <a:rPr lang="fr-FR" dirty="0">
                <a:ea typeface="+mn-lt"/>
                <a:cs typeface="+mn-lt"/>
              </a:rPr>
              <a:t>De quel(s) SPI ai-je besoin ?</a:t>
            </a:r>
          </a:p>
          <a:p>
            <a:pPr marL="285750" indent="-285750">
              <a:buFont typeface="Calibri"/>
              <a:buChar char="-"/>
            </a:pPr>
            <a:r>
              <a:rPr lang="fr-FR" dirty="0">
                <a:ea typeface="+mn-lt"/>
                <a:cs typeface="+mn-lt"/>
              </a:rPr>
              <a:t>Quels sont mes principaux concepts ?</a:t>
            </a:r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8735451-4E9E-EE46-4C5B-507053B48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617359"/>
              </p:ext>
            </p:extLst>
          </p:nvPr>
        </p:nvGraphicFramePr>
        <p:xfrm>
          <a:off x="5834111" y="2210136"/>
          <a:ext cx="5370420" cy="2961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116">
                  <a:extLst>
                    <a:ext uri="{9D8B030D-6E8A-4147-A177-3AD203B41FA5}">
                      <a16:colId xmlns:a16="http://schemas.microsoft.com/office/drawing/2014/main" val="389498125"/>
                    </a:ext>
                  </a:extLst>
                </a:gridCol>
                <a:gridCol w="1406304">
                  <a:extLst>
                    <a:ext uri="{9D8B030D-6E8A-4147-A177-3AD203B41FA5}">
                      <a16:colId xmlns:a16="http://schemas.microsoft.com/office/drawing/2014/main" val="178206281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fr-FR"/>
                        <a:t>Timeline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361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err="1"/>
                        <a:t>Icebreaker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015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Découverte des concepts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3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Pitch use case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98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Use case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20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82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Pitch use case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36405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Use case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10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1515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/>
                        <a:t>Debrief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dirty="0"/>
                        <a:t>5 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067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51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0E7A96-A667-3AF8-E7B8-AB037E1E0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CE7CEF-2E70-3D24-3E3E-BF0E729E1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8A34A0-9347-6F9B-21B9-3CC4D6A67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C89420-4378-2C97-3B32-B77E88361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43F0EE-9C75-D988-808E-95A2E78FB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9A9912F-DFF9-A448-3183-6F0DAD306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9003408-4B3D-1DB7-A09E-97E5678A5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6990146-FBE0-D3EE-8867-98655EBD8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A16076-3E52-DBA8-A575-3A3656DCFF99}"/>
              </a:ext>
            </a:extLst>
          </p:cNvPr>
          <p:cNvSpPr txBox="1"/>
          <p:nvPr/>
        </p:nvSpPr>
        <p:spPr>
          <a:xfrm>
            <a:off x="2266014" y="554844"/>
            <a:ext cx="711637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b="1" dirty="0" err="1"/>
              <a:t>Cheat</a:t>
            </a:r>
            <a:r>
              <a:rPr lang="fr-FR" b="1" dirty="0"/>
              <a:t> </a:t>
            </a:r>
            <a:r>
              <a:rPr lang="fr-FR" b="1" dirty="0" err="1"/>
              <a:t>Sheet</a:t>
            </a:r>
            <a:r>
              <a:rPr lang="fr-FR" b="1" dirty="0"/>
              <a:t> : premier use case</a:t>
            </a:r>
          </a:p>
          <a:p>
            <a:r>
              <a:rPr lang="fr-FR" dirty="0"/>
              <a:t>Attention, ce n’est qu’une proposition, il n’y a pas une réponse unique.</a:t>
            </a:r>
          </a:p>
        </p:txBody>
      </p:sp>
      <p:pic>
        <p:nvPicPr>
          <p:cNvPr id="3" name="Image 2" descr="Une image contenant texte, diagramme, Plan, capture d’écran&#10;&#10;Description générée automatiquement">
            <a:extLst>
              <a:ext uri="{FF2B5EF4-FFF2-40B4-BE49-F238E27FC236}">
                <a16:creationId xmlns:a16="http://schemas.microsoft.com/office/drawing/2014/main" id="{8A90E59A-A003-6456-D6E7-28C19E02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2" y="1712621"/>
            <a:ext cx="10775577" cy="410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54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0E7A96-A667-3AF8-E7B8-AB037E1E0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CE7CEF-2E70-3D24-3E3E-BF0E729E1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8A34A0-9347-6F9B-21B9-3CC4D6A67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C89420-4378-2C97-3B32-B77E88361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43F0EE-9C75-D988-808E-95A2E78FB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9A9912F-DFF9-A448-3183-6F0DAD306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9003408-4B3D-1DB7-A09E-97E5678A5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6990146-FBE0-D3EE-8867-98655EBD8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0A16076-3E52-DBA8-A575-3A3656DCFF99}"/>
              </a:ext>
            </a:extLst>
          </p:cNvPr>
          <p:cNvSpPr txBox="1"/>
          <p:nvPr/>
        </p:nvSpPr>
        <p:spPr>
          <a:xfrm>
            <a:off x="2181681" y="484194"/>
            <a:ext cx="7116372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b="1" dirty="0" err="1"/>
              <a:t>Cheat</a:t>
            </a:r>
            <a:r>
              <a:rPr lang="fr-FR" b="1" dirty="0"/>
              <a:t> </a:t>
            </a:r>
            <a:r>
              <a:rPr lang="fr-FR" b="1" dirty="0" err="1"/>
              <a:t>Sheet</a:t>
            </a:r>
            <a:r>
              <a:rPr lang="fr-FR" b="1" dirty="0"/>
              <a:t> : second use case</a:t>
            </a:r>
          </a:p>
          <a:p>
            <a:r>
              <a:rPr lang="fr-FR" dirty="0"/>
              <a:t>Attention, ce n’est qu’une proposition, il n’y a pas une réponse unique.</a:t>
            </a:r>
          </a:p>
        </p:txBody>
      </p:sp>
      <p:pic>
        <p:nvPicPr>
          <p:cNvPr id="4" name="Image 3" descr="Une image contenant texte, diagramme, Plan, Rectangle&#10;&#10;Description générée automatiquement">
            <a:extLst>
              <a:ext uri="{FF2B5EF4-FFF2-40B4-BE49-F238E27FC236}">
                <a16:creationId xmlns:a16="http://schemas.microsoft.com/office/drawing/2014/main" id="{171E807B-72F8-2F33-C1C0-760463D47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933"/>
            <a:ext cx="12192000" cy="411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940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080e31b-f765-4751-9d06-d473ec4b37cf" xsi:nil="true"/>
    <lcf76f155ced4ddcb4097134ff3c332f xmlns="81afb50b-013c-4823-bdb5-eefdf09fdad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59C8C65BAF2B4CA0CD963047ACA762" ma:contentTypeVersion="16" ma:contentTypeDescription="Crée un document." ma:contentTypeScope="" ma:versionID="b015c0fe21b082c034532d08214d8eac">
  <xsd:schema xmlns:xsd="http://www.w3.org/2001/XMLSchema" xmlns:xs="http://www.w3.org/2001/XMLSchema" xmlns:p="http://schemas.microsoft.com/office/2006/metadata/properties" xmlns:ns2="81afb50b-013c-4823-bdb5-eefdf09fdadf" xmlns:ns3="4080e31b-f765-4751-9d06-d473ec4b37cf" targetNamespace="http://schemas.microsoft.com/office/2006/metadata/properties" ma:root="true" ma:fieldsID="ce8f1ecf2136873f2e14dfbe775222aa" ns2:_="" ns3:_="">
    <xsd:import namespace="81afb50b-013c-4823-bdb5-eefdf09fdadf"/>
    <xsd:import namespace="4080e31b-f765-4751-9d06-d473ec4b3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afb50b-013c-4823-bdb5-eefdf09fd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0281f9de-dbd9-438f-9c50-0f15139160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e31b-f765-4751-9d06-d473ec4b3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4a570ad-2beb-478d-8c7b-cc4cfac26918}" ma:internalName="TaxCatchAll" ma:showField="CatchAllData" ma:web="4080e31b-f765-4751-9d06-d473ec4b3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AB8603-1B72-4B11-AF06-CE28D7268B12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81afb50b-013c-4823-bdb5-eefdf09fdadf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4080e31b-f765-4751-9d06-d473ec4b37cf"/>
  </ds:schemaRefs>
</ds:datastoreItem>
</file>

<file path=customXml/itemProps2.xml><?xml version="1.0" encoding="utf-8"?>
<ds:datastoreItem xmlns:ds="http://schemas.openxmlformats.org/officeDocument/2006/customXml" ds:itemID="{A843ACCC-FFED-4CC9-903C-3F6A140411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27533C-87F2-4889-B4EF-F67E275BFC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afb50b-013c-4823-bdb5-eefdf09fdadf"/>
    <ds:schemaRef ds:uri="4080e31b-f765-4751-9d06-d473ec4b3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5a8600f-4ee6-4bb5-8f14-53589536b6df}" enabled="0" method="" siteId="{55a8600f-4ee6-4bb5-8f14-53589536b6d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117</Words>
  <Application>Microsoft Office PowerPoint</Application>
  <PresentationFormat>Grand écran</PresentationFormat>
  <Paragraphs>25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Thème Office</vt:lpstr>
      <vt:lpstr>Présentation PowerPoint</vt:lpstr>
      <vt:lpstr>Présentation PowerPoint</vt:lpstr>
      <vt:lpstr>Présentation PowerPoint</vt:lpstr>
    </vt:vector>
  </TitlesOfParts>
  <Company>Pôle Emploi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DEBORDE Romain</dc:creator>
  <cp:lastModifiedBy>MATAMON Bertrand</cp:lastModifiedBy>
  <cp:revision>2</cp:revision>
  <cp:lastPrinted>2024-11-05T10:54:23Z</cp:lastPrinted>
  <dcterms:created xsi:type="dcterms:W3CDTF">2024-11-04T15:21:28Z</dcterms:created>
  <dcterms:modified xsi:type="dcterms:W3CDTF">2025-01-16T15:36:46Z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0x0101006C59C8C65BAF2B4CA0CD963047ACA762</vt:lpwstr>
  </property>
  <property fmtid="{D5CDD505-2E9C-101B-9397-08002B2CF9AE}" pid="3" name="MediaServiceImageTags">
    <vt:lpwstr/>
  </property>
</Properties>
</file>