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  <p:sldMasterId id="2147483697" r:id="rId3"/>
    <p:sldMasterId id="2147483716" r:id="rId4"/>
  </p:sldMasterIdLst>
  <p:notesMasterIdLst>
    <p:notesMasterId r:id="rId14"/>
  </p:notesMasterIdLst>
  <p:sldIdLst>
    <p:sldId id="259" r:id="rId5"/>
    <p:sldId id="279" r:id="rId6"/>
    <p:sldId id="280" r:id="rId7"/>
    <p:sldId id="278" r:id="rId8"/>
    <p:sldId id="281" r:id="rId9"/>
    <p:sldId id="289" r:id="rId10"/>
    <p:sldId id="294" r:id="rId11"/>
    <p:sldId id="290" r:id="rId12"/>
    <p:sldId id="291" r:id="rId1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3300"/>
    <a:srgbClr val="FEFFFF"/>
    <a:srgbClr val="DBE2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3" autoAdjust="0"/>
    <p:restoredTop sz="82048" autoAdjust="0"/>
  </p:normalViewPr>
  <p:slideViewPr>
    <p:cSldViewPr snapToGrid="0">
      <p:cViewPr varScale="1">
        <p:scale>
          <a:sx n="52" d="100"/>
          <a:sy n="52" d="100"/>
        </p:scale>
        <p:origin x="3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0202E-0A00-44A7-B79D-D37FFF2852B7}" type="datetimeFigureOut">
              <a:rPr lang="sv-SE" smtClean="0"/>
              <a:t>2024-11-08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D1350-3E6E-4DC1-B3C6-8EDF1F771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269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92FB8B-F06D-4A76-BCF0-EAC2511011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863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D1350-3E6E-4DC1-B3C6-8EDF1F77180E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9880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D1350-3E6E-4DC1-B3C6-8EDF1F77180E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8079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D1350-3E6E-4DC1-B3C6-8EDF1F77180E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5943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D1350-3E6E-4DC1-B3C6-8EDF1F77180E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8586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D1350-3E6E-4DC1-B3C6-8EDF1F77180E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98299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D1350-3E6E-4DC1-B3C6-8EDF1F77180E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0821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D1350-3E6E-4DC1-B3C6-8EDF1F77180E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1885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D1350-3E6E-4DC1-B3C6-8EDF1F77180E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422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_Skog(lju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544383" y="2105979"/>
            <a:ext cx="9530804" cy="86846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6400" b="0" i="0">
                <a:solidFill>
                  <a:srgbClr val="2A312E"/>
                </a:solidFill>
                <a:latin typeface="Forsvarsmakten Sans Stencil"/>
                <a:cs typeface="Forsvarsmakten Sans Stencil"/>
              </a:defRPr>
            </a:lvl1pPr>
          </a:lstStyle>
          <a:p>
            <a:r>
              <a:rPr lang="sv-SE"/>
              <a:t>Klicka här för att </a:t>
            </a:r>
            <a:br>
              <a:rPr lang="sv-SE"/>
            </a:br>
            <a:r>
              <a:rPr lang="sv-SE"/>
              <a:t>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537637" y="1815155"/>
            <a:ext cx="7416459" cy="25627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="0" i="0">
                <a:solidFill>
                  <a:srgbClr val="ACC5BB"/>
                </a:solidFill>
                <a:latin typeface="Forsvarsmakten Sans Light"/>
                <a:cs typeface="Forsvarsmakten Sans Light"/>
              </a:defRPr>
            </a:lvl1pPr>
            <a:lvl2pPr marL="609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B244-5335-4816-B7D8-B04E33140D79}" type="datetimeFigureOut">
              <a:rPr lang="sv-SE" smtClean="0"/>
              <a:t>2024-11-08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EEEF-440A-44E8-AD44-FF602F52327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4343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_Punktlista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553158" y="2276593"/>
            <a:ext cx="4703647" cy="3849571"/>
          </a:xfrm>
          <a:prstGeom prst="rect">
            <a:avLst/>
          </a:prstGeom>
        </p:spPr>
        <p:txBody>
          <a:bodyPr>
            <a:normAutofit/>
          </a:bodyPr>
          <a:lstStyle>
            <a:lvl1pPr marL="457166" indent="-457166">
              <a:buSzPct val="100000"/>
              <a:buFontTx/>
              <a:buBlip>
                <a:blip r:embed="rId2"/>
              </a:buBlip>
              <a:defRPr sz="1867">
                <a:latin typeface="Forsvarsmakten Sans"/>
              </a:defRPr>
            </a:lvl1pPr>
            <a:lvl2pPr marL="990526" indent="-380973">
              <a:buSzPct val="100000"/>
              <a:buFontTx/>
              <a:buBlip>
                <a:blip r:embed="rId2"/>
              </a:buBlip>
              <a:defRPr sz="1867">
                <a:latin typeface="Forsvarsmakten Sans"/>
              </a:defRPr>
            </a:lvl2pPr>
            <a:lvl3pPr marL="1523885" indent="-304776">
              <a:buSzPct val="100000"/>
              <a:buFontTx/>
              <a:buBlip>
                <a:blip r:embed="rId2"/>
              </a:buBlip>
              <a:defRPr sz="1867">
                <a:latin typeface="Forsvarsmakten Sans"/>
              </a:defRPr>
            </a:lvl3pPr>
            <a:lvl4pPr marL="2133440" indent="-304776">
              <a:buSzPct val="100000"/>
              <a:buFontTx/>
              <a:buBlip>
                <a:blip r:embed="rId2"/>
              </a:buBlip>
              <a:defRPr sz="1867">
                <a:latin typeface="Forsvarsmakten Sans"/>
              </a:defRPr>
            </a:lvl4pPr>
            <a:lvl5pPr marL="2742994" indent="-304776">
              <a:buSzPct val="100000"/>
              <a:buFontTx/>
              <a:buBlip>
                <a:blip r:embed="rId2"/>
              </a:buBlip>
              <a:defRPr sz="1867">
                <a:latin typeface="Forsvarsmakten Sans"/>
              </a:defRPr>
            </a:lvl5pPr>
            <a:lvl6pPr marL="3428744" indent="-380973">
              <a:buFont typeface="Forsvarsmakten Sans" pitchFamily="2" charset="0"/>
              <a:buChar char="≥"/>
              <a:defRPr/>
            </a:lvl6pPr>
            <a:lvl7pPr marL="4038298" indent="-380973">
              <a:buFont typeface="Forsvarsmakten Sans" pitchFamily="2" charset="0"/>
              <a:buChar char="≥"/>
              <a:defRPr/>
            </a:lvl7pPr>
            <a:lvl8pPr marL="4647853" indent="-380973">
              <a:buFont typeface="Forsvarsmakten Sans" pitchFamily="2" charset="0"/>
              <a:buChar char="≥"/>
              <a:defRPr/>
            </a:lvl8pPr>
            <a:lvl9pPr marL="5257407" indent="-380973">
              <a:buFont typeface="Forsvarsmakten Sans" pitchFamily="2" charset="0"/>
              <a:buChar char="≥"/>
              <a:defRPr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  <a:p>
            <a:pPr lvl="5"/>
            <a:r>
              <a:rPr lang="sv-SE" dirty="0"/>
              <a:t>6</a:t>
            </a:r>
          </a:p>
          <a:p>
            <a:pPr lvl="6"/>
            <a:r>
              <a:rPr lang="sv-SE" dirty="0"/>
              <a:t>7</a:t>
            </a:r>
          </a:p>
          <a:p>
            <a:pPr lvl="7"/>
            <a:r>
              <a:rPr lang="sv-SE" dirty="0"/>
              <a:t>8</a:t>
            </a:r>
          </a:p>
          <a:p>
            <a:pPr lvl="8"/>
            <a:r>
              <a:rPr lang="sv-SE" dirty="0"/>
              <a:t>9</a:t>
            </a:r>
          </a:p>
        </p:txBody>
      </p:sp>
      <p:sp>
        <p:nvSpPr>
          <p:cNvPr id="5" name="Platshållare för bild 4"/>
          <p:cNvSpPr>
            <a:spLocks noGrp="1"/>
          </p:cNvSpPr>
          <p:nvPr>
            <p:ph type="pic" sz="quarter" idx="10"/>
          </p:nvPr>
        </p:nvSpPr>
        <p:spPr>
          <a:xfrm>
            <a:off x="6102354" y="0"/>
            <a:ext cx="6089649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Forsvarsmakten Sans"/>
              </a:defRPr>
            </a:lvl1pPr>
          </a:lstStyle>
          <a:p>
            <a:r>
              <a:rPr lang="sv-SE"/>
              <a:t>Klicka på ikonen för att lägga till en bild</a:t>
            </a:r>
            <a:endParaRPr lang="sv-SE" dirty="0"/>
          </a:p>
        </p:txBody>
      </p:sp>
      <p:sp>
        <p:nvSpPr>
          <p:cNvPr id="6" name="Rubrik 1"/>
          <p:cNvSpPr>
            <a:spLocks noGrp="1"/>
          </p:cNvSpPr>
          <p:nvPr>
            <p:ph type="ctrTitle"/>
          </p:nvPr>
        </p:nvSpPr>
        <p:spPr>
          <a:xfrm>
            <a:off x="544386" y="808338"/>
            <a:ext cx="4712420" cy="57221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4267" b="0" i="0">
                <a:solidFill>
                  <a:srgbClr val="000000"/>
                </a:solidFill>
                <a:latin typeface="Forsvarsmakten Sans Condensed"/>
                <a:cs typeface="Forsvarsmakten Sans Condensed"/>
              </a:defRPr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A0B244-5335-4816-B7D8-B04E33140D79}" type="datetimeFigureOut">
              <a:rPr lang="sv-SE" smtClean="0"/>
              <a:t>2024-11-08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829EEEF-440A-44E8-AD44-FF602F52327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825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tfalland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Forsvarsmakten Sans"/>
              </a:defRPr>
            </a:lvl1pPr>
            <a:lvl2pPr marL="609555" indent="0">
              <a:buNone/>
              <a:defRPr/>
            </a:lvl2pPr>
            <a:lvl3pPr marL="1219108" indent="0">
              <a:buNone/>
              <a:defRPr/>
            </a:lvl3pPr>
            <a:lvl4pPr marL="1828664" indent="0">
              <a:buNone/>
              <a:defRPr/>
            </a:lvl4pPr>
            <a:lvl5pPr marL="2438218" indent="0">
              <a:buFont typeface="Arial" pitchFamily="34" charset="0"/>
              <a:buNone/>
              <a:defRPr/>
            </a:lvl5pPr>
            <a:lvl6pPr marL="3047772" indent="0">
              <a:buNone/>
              <a:defRPr/>
            </a:lvl6pPr>
          </a:lstStyle>
          <a:p>
            <a:r>
              <a:rPr lang="sv-SE" dirty="0"/>
              <a:t>Klicka på ikonen för att lägga till en bild</a:t>
            </a:r>
          </a:p>
          <a:p>
            <a:pPr lvl="4"/>
            <a:endParaRPr lang="sv-SE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A0B244-5335-4816-B7D8-B04E33140D79}" type="datetimeFigureOut">
              <a:rPr lang="sv-SE" smtClean="0"/>
              <a:t>2024-11-08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829EEEF-440A-44E8-AD44-FF602F52327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3691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553161" y="1619788"/>
            <a:ext cx="5128919" cy="4299413"/>
          </a:xfrm>
          <a:prstGeom prst="rect">
            <a:avLst/>
          </a:prstGeom>
        </p:spPr>
        <p:txBody>
          <a:bodyPr>
            <a:normAutofit/>
          </a:bodyPr>
          <a:lstStyle>
            <a:lvl1pPr marL="457166" indent="-457166">
              <a:buSzPct val="100000"/>
              <a:buFont typeface="Forsvarsmakten Sans" pitchFamily="2" charset="0"/>
              <a:buChar char="≥"/>
              <a:defRPr sz="1867">
                <a:solidFill>
                  <a:srgbClr val="000000"/>
                </a:solidFill>
                <a:latin typeface="Forsvarsmakten Sans" pitchFamily="2" charset="0"/>
              </a:defRPr>
            </a:lvl1pPr>
            <a:lvl2pPr marL="990526" indent="-380973">
              <a:buSzPct val="100000"/>
              <a:buFont typeface="Forsvarsmakten Sans" pitchFamily="2" charset="0"/>
              <a:buChar char="≥"/>
              <a:defRPr sz="1867">
                <a:solidFill>
                  <a:srgbClr val="000000"/>
                </a:solidFill>
                <a:latin typeface="Forsvarsmakten Sans" pitchFamily="2" charset="0"/>
              </a:defRPr>
            </a:lvl2pPr>
            <a:lvl3pPr marL="1523885" indent="-304776">
              <a:buSzPct val="100000"/>
              <a:buFont typeface="Forsvarsmakten Sans" pitchFamily="2" charset="0"/>
              <a:buChar char="≥"/>
              <a:defRPr sz="1867">
                <a:solidFill>
                  <a:srgbClr val="000000"/>
                </a:solidFill>
                <a:latin typeface="Forsvarsmakten Sans" pitchFamily="2" charset="0"/>
              </a:defRPr>
            </a:lvl3pPr>
            <a:lvl4pPr marL="2133440" indent="-304776">
              <a:buSzPct val="100000"/>
              <a:buFont typeface="Forsvarsmakten Sans" pitchFamily="2" charset="0"/>
              <a:buChar char="≥"/>
              <a:defRPr sz="1867">
                <a:solidFill>
                  <a:srgbClr val="000000"/>
                </a:solidFill>
                <a:latin typeface="Forsvarsmakten Sans" pitchFamily="2" charset="0"/>
              </a:defRPr>
            </a:lvl4pPr>
            <a:lvl5pPr marL="2742994" indent="-304776">
              <a:buSzPct val="100000"/>
              <a:buFont typeface="Forsvarsmakten Sans" pitchFamily="2" charset="0"/>
              <a:buChar char="≥"/>
              <a:defRPr sz="1867">
                <a:solidFill>
                  <a:srgbClr val="000000"/>
                </a:solidFill>
                <a:latin typeface="Forsvarsmakten Sans" pitchFamily="2" charset="0"/>
              </a:defRPr>
            </a:lvl5pPr>
            <a:lvl6pPr marL="3428744" indent="-380973">
              <a:buFont typeface="Forsvarsmakten Sans" pitchFamily="2" charset="0"/>
              <a:buChar char="≥"/>
              <a:defRPr sz="1867">
                <a:latin typeface="Forsvarsmakten Sans" pitchFamily="2" charset="0"/>
              </a:defRPr>
            </a:lvl6pPr>
            <a:lvl7pPr marL="4038298" indent="-380973">
              <a:buFont typeface="Forsvarsmakten Sans" pitchFamily="2" charset="0"/>
              <a:buChar char="≥"/>
              <a:defRPr sz="1867">
                <a:latin typeface="Forsvarsmakten Sans" pitchFamily="2" charset="0"/>
              </a:defRPr>
            </a:lvl7pPr>
            <a:lvl8pPr marL="4647853" indent="-380973">
              <a:buFont typeface="Forsvarsmakten Sans" pitchFamily="2" charset="0"/>
              <a:buChar char="≥"/>
              <a:defRPr sz="1867" baseline="0">
                <a:latin typeface="Forsvarsmakten Sans" pitchFamily="2" charset="0"/>
              </a:defRPr>
            </a:lvl8pPr>
            <a:lvl9pPr marL="5181212" indent="-304776">
              <a:buFont typeface="Forsvarsmakten Sans" pitchFamily="2" charset="0"/>
              <a:buChar char="≥"/>
              <a:defRPr sz="1867">
                <a:latin typeface="Forsvarsmakten Sans" pitchFamily="2" charset="0"/>
              </a:defRPr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	</a:t>
            </a:r>
          </a:p>
          <a:p>
            <a:pPr lvl="5"/>
            <a:r>
              <a:rPr lang="sv-SE" dirty="0"/>
              <a:t>6</a:t>
            </a:r>
          </a:p>
          <a:p>
            <a:pPr lvl="6"/>
            <a:r>
              <a:rPr lang="sv-SE" dirty="0"/>
              <a:t>7</a:t>
            </a:r>
          </a:p>
          <a:p>
            <a:pPr lvl="7"/>
            <a:r>
              <a:rPr lang="sv-SE" dirty="0"/>
              <a:t>8</a:t>
            </a:r>
          </a:p>
          <a:p>
            <a:pPr lvl="8"/>
            <a:r>
              <a:rPr lang="sv-SE" dirty="0"/>
              <a:t>9</a:t>
            </a:r>
          </a:p>
        </p:txBody>
      </p:sp>
      <p:sp>
        <p:nvSpPr>
          <p:cNvPr id="10" name="Platshållare för innehåll 2"/>
          <p:cNvSpPr>
            <a:spLocks noGrp="1"/>
          </p:cNvSpPr>
          <p:nvPr>
            <p:ph idx="10" hasCustomPrompt="1"/>
          </p:nvPr>
        </p:nvSpPr>
        <p:spPr>
          <a:xfrm>
            <a:off x="6058373" y="1619788"/>
            <a:ext cx="5134329" cy="4299413"/>
          </a:xfrm>
          <a:prstGeom prst="rect">
            <a:avLst/>
          </a:prstGeom>
        </p:spPr>
        <p:txBody>
          <a:bodyPr>
            <a:normAutofit/>
          </a:bodyPr>
          <a:lstStyle>
            <a:lvl1pPr marL="457166" marR="0" indent="-457166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 sz="1867">
                <a:solidFill>
                  <a:srgbClr val="000000"/>
                </a:solidFill>
                <a:latin typeface="Forsvarsmakten Sans" pitchFamily="2" charset="0"/>
              </a:defRPr>
            </a:lvl1pPr>
            <a:lvl2pPr marL="990526" marR="0" indent="-380973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 sz="1867">
                <a:solidFill>
                  <a:srgbClr val="000000"/>
                </a:solidFill>
                <a:latin typeface="Forsvarsmakten Sans" pitchFamily="2" charset="0"/>
              </a:defRPr>
            </a:lvl2pPr>
            <a:lvl3pPr marL="1523885" marR="0" indent="-304776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 sz="1867">
                <a:solidFill>
                  <a:srgbClr val="000000"/>
                </a:solidFill>
                <a:latin typeface="Forsvarsmakten Sans" pitchFamily="2" charset="0"/>
              </a:defRPr>
            </a:lvl3pPr>
            <a:lvl4pPr marL="2133440" marR="0" indent="-304776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 sz="1867">
                <a:solidFill>
                  <a:srgbClr val="000000"/>
                </a:solidFill>
                <a:latin typeface="Forsvarsmakten Sans" pitchFamily="2" charset="0"/>
              </a:defRPr>
            </a:lvl4pPr>
            <a:lvl5pPr marL="2742994" marR="0" indent="-304776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 sz="1867">
                <a:solidFill>
                  <a:srgbClr val="000000"/>
                </a:solidFill>
                <a:latin typeface="Forsvarsmakten Sans" pitchFamily="2" charset="0"/>
              </a:defRPr>
            </a:lvl5pPr>
            <a:lvl6pPr marL="3047772" indent="0">
              <a:buFont typeface="Forsvarsmakten Sans" pitchFamily="2" charset="0"/>
              <a:buNone/>
              <a:defRPr sz="1867">
                <a:latin typeface="Forsvarsmakten Sans" pitchFamily="2" charset="0"/>
              </a:defRPr>
            </a:lvl6pPr>
            <a:lvl7pPr marL="3657326" indent="0">
              <a:buFont typeface="Forsvarsmakten Sans" pitchFamily="2" charset="0"/>
              <a:buNone/>
              <a:defRPr sz="1867">
                <a:latin typeface="Forsvarsmakten Sans" pitchFamily="2" charset="0"/>
              </a:defRPr>
            </a:lvl7pPr>
            <a:lvl8pPr marL="3962104" indent="0">
              <a:buFont typeface="Forsvarsmakten Sans" pitchFamily="2" charset="0"/>
              <a:buNone/>
              <a:defRPr sz="1867">
                <a:latin typeface="Forsvarsmakten Sans" pitchFamily="2" charset="0"/>
              </a:defRPr>
            </a:lvl8pPr>
            <a:lvl9pPr marL="4876435" indent="0">
              <a:buFont typeface="Forsvarsmakten Sans" pitchFamily="2" charset="0"/>
              <a:buNone/>
              <a:defRPr sz="1867">
                <a:latin typeface="Forsvarsmakten Sans" pitchFamily="2" charset="0"/>
              </a:defRPr>
            </a:lvl9pPr>
          </a:lstStyle>
          <a:p>
            <a:pPr marL="457166" marR="0" lvl="0" indent="-457166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/>
            </a:pPr>
            <a:r>
              <a:rPr kumimoji="0" lang="sv-SE" sz="18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svarsmakten Sans" pitchFamily="2" charset="0"/>
                <a:ea typeface="+mn-ea"/>
                <a:cs typeface="+mn-cs"/>
              </a:rPr>
              <a:t>Klicka här för att ändra format på bakgrundstexten</a:t>
            </a:r>
          </a:p>
          <a:p>
            <a:pPr marL="990526" marR="0" lvl="1" indent="-380973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/>
            </a:pPr>
            <a:r>
              <a:rPr kumimoji="0" lang="sv-SE" sz="18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svarsmakten Sans" pitchFamily="2" charset="0"/>
                <a:ea typeface="+mn-ea"/>
                <a:cs typeface="+mn-cs"/>
              </a:rPr>
              <a:t>Nivå två</a:t>
            </a:r>
          </a:p>
          <a:p>
            <a:pPr marL="1523885" marR="0" lvl="2" indent="-304776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/>
            </a:pPr>
            <a:r>
              <a:rPr kumimoji="0" lang="sv-SE" sz="18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svarsmakten Sans" pitchFamily="2" charset="0"/>
                <a:ea typeface="+mn-ea"/>
                <a:cs typeface="+mn-cs"/>
              </a:rPr>
              <a:t>Nivå tre</a:t>
            </a:r>
          </a:p>
          <a:p>
            <a:pPr marL="2133440" marR="0" lvl="3" indent="-304776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/>
            </a:pPr>
            <a:r>
              <a:rPr kumimoji="0" lang="sv-SE" sz="18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svarsmakten Sans" pitchFamily="2" charset="0"/>
                <a:ea typeface="+mn-ea"/>
                <a:cs typeface="+mn-cs"/>
              </a:rPr>
              <a:t>Nivå fyra</a:t>
            </a:r>
          </a:p>
          <a:p>
            <a:pPr marL="2742994" marR="0" lvl="4" indent="-304776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/>
            </a:pPr>
            <a:r>
              <a:rPr kumimoji="0" lang="sv-SE" sz="18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svarsmakten Sans" pitchFamily="2" charset="0"/>
                <a:ea typeface="+mn-ea"/>
                <a:cs typeface="+mn-cs"/>
              </a:rPr>
              <a:t>Nivå fem</a:t>
            </a:r>
          </a:p>
          <a:p>
            <a:pPr marL="3047772" marR="0" lvl="5" indent="-304776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/>
            </a:pPr>
            <a:r>
              <a:rPr kumimoji="0" lang="sv-SE" sz="18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svarsmakten Sans" pitchFamily="2" charset="0"/>
                <a:ea typeface="+mn-ea"/>
                <a:cs typeface="+mn-cs"/>
              </a:rPr>
              <a:t>6</a:t>
            </a:r>
          </a:p>
          <a:p>
            <a:pPr marL="3657326" marR="0" lvl="6" indent="-304776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/>
            </a:pPr>
            <a:r>
              <a:rPr kumimoji="0" lang="sv-SE" sz="18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svarsmakten Sans" pitchFamily="2" charset="0"/>
                <a:ea typeface="+mn-ea"/>
                <a:cs typeface="+mn-cs"/>
              </a:rPr>
              <a:t>7</a:t>
            </a:r>
          </a:p>
          <a:p>
            <a:pPr marL="4266880" marR="0" lvl="7" indent="-304776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/>
            </a:pPr>
            <a:r>
              <a:rPr kumimoji="0" lang="sv-SE" sz="18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svarsmakten Sans" pitchFamily="2" charset="0"/>
                <a:ea typeface="+mn-ea"/>
                <a:cs typeface="+mn-cs"/>
              </a:rPr>
              <a:t>8</a:t>
            </a:r>
          </a:p>
          <a:p>
            <a:pPr marL="5181212" marR="0" lvl="8" indent="-304776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/>
            </a:pPr>
            <a:r>
              <a:rPr kumimoji="0" lang="sv-SE" sz="18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svarsmakten Sans" pitchFamily="2" charset="0"/>
                <a:ea typeface="+mn-ea"/>
                <a:cs typeface="+mn-cs"/>
              </a:rPr>
              <a:t>9</a:t>
            </a:r>
          </a:p>
          <a:p>
            <a:pPr marL="5181212" marR="0" lvl="8" indent="-304776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/>
            </a:pPr>
            <a:endParaRPr kumimoji="0" lang="sv-SE" sz="18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svarsmakten Sans" pitchFamily="2" charset="0"/>
              <a:ea typeface="+mn-ea"/>
              <a:cs typeface="+mn-cs"/>
            </a:endParaRPr>
          </a:p>
          <a:p>
            <a:pPr marL="4266880" marR="0" lvl="7" indent="-304776" algn="l" defTabSz="609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/>
            </a:pPr>
            <a:endParaRPr kumimoji="0" lang="sv-SE" sz="18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svarsmakten Sans" pitchFamily="2" charset="0"/>
              <a:ea typeface="+mn-ea"/>
              <a:cs typeface="+mn-cs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/>
          </p:nvPr>
        </p:nvSpPr>
        <p:spPr>
          <a:xfrm>
            <a:off x="544387" y="808338"/>
            <a:ext cx="8658175" cy="57221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4267" b="0" i="0">
                <a:solidFill>
                  <a:srgbClr val="000000"/>
                </a:solidFill>
                <a:latin typeface="Forsvarsmakten Sans Condensed"/>
                <a:cs typeface="Forsvarsmakten Sans Condensed"/>
              </a:defRPr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A0B244-5335-4816-B7D8-B04E33140D79}" type="datetimeFigureOut">
              <a:rPr lang="sv-SE" smtClean="0"/>
              <a:t>2024-11-08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829EEEF-440A-44E8-AD44-FF602F52327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1038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vå innehållsdelar_In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609604" y="2784597"/>
            <a:ext cx="5453097" cy="3341569"/>
          </a:xfrm>
          <a:prstGeom prst="rect">
            <a:avLst/>
          </a:prstGeom>
        </p:spPr>
        <p:txBody>
          <a:bodyPr>
            <a:normAutofit/>
          </a:bodyPr>
          <a:lstStyle>
            <a:lvl1pPr marL="457166" indent="-457166">
              <a:buSzPct val="100000"/>
              <a:buFontTx/>
              <a:buBlip>
                <a:blip r:embed="rId2"/>
              </a:buBlip>
              <a:defRPr sz="1867">
                <a:solidFill>
                  <a:srgbClr val="000000"/>
                </a:solidFill>
                <a:latin typeface="Forsvarsmakten Sans"/>
              </a:defRPr>
            </a:lvl1pPr>
            <a:lvl2pPr marL="990526" indent="-380973">
              <a:buSzPct val="100000"/>
              <a:buFontTx/>
              <a:buBlip>
                <a:blip r:embed="rId2"/>
              </a:buBlip>
              <a:defRPr sz="1867">
                <a:solidFill>
                  <a:srgbClr val="000000"/>
                </a:solidFill>
                <a:latin typeface="Forsvarsmakten Sans"/>
              </a:defRPr>
            </a:lvl2pPr>
            <a:lvl3pPr marL="1523885" indent="-304776">
              <a:buSzPct val="100000"/>
              <a:buFontTx/>
              <a:buBlip>
                <a:blip r:embed="rId2"/>
              </a:buBlip>
              <a:defRPr sz="1867">
                <a:solidFill>
                  <a:srgbClr val="000000"/>
                </a:solidFill>
                <a:latin typeface="Forsvarsmakten Sans"/>
              </a:defRPr>
            </a:lvl3pPr>
            <a:lvl4pPr marL="2133440" indent="-304776">
              <a:buSzPct val="100000"/>
              <a:buFontTx/>
              <a:buBlip>
                <a:blip r:embed="rId2"/>
              </a:buBlip>
              <a:defRPr sz="1867">
                <a:solidFill>
                  <a:srgbClr val="000000"/>
                </a:solidFill>
                <a:latin typeface="Forsvarsmakten Sans"/>
              </a:defRPr>
            </a:lvl4pPr>
            <a:lvl5pPr marL="2742994" indent="-304776">
              <a:buSzPct val="100000"/>
              <a:buFontTx/>
              <a:buBlip>
                <a:blip r:embed="rId2"/>
              </a:buBlip>
              <a:defRPr sz="1867">
                <a:solidFill>
                  <a:srgbClr val="000000"/>
                </a:solidFill>
                <a:latin typeface="Forsvarsmakten Sans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  <a:p>
            <a:pPr lvl="5"/>
            <a:r>
              <a:rPr lang="sv-SE" dirty="0"/>
              <a:t>6</a:t>
            </a:r>
          </a:p>
          <a:p>
            <a:pPr lvl="6"/>
            <a:r>
              <a:rPr lang="sv-SE" dirty="0"/>
              <a:t>7</a:t>
            </a:r>
          </a:p>
          <a:p>
            <a:pPr lvl="7"/>
            <a:r>
              <a:rPr lang="sv-SE" dirty="0"/>
              <a:t>8</a:t>
            </a:r>
          </a:p>
          <a:p>
            <a:pPr lvl="8"/>
            <a:r>
              <a:rPr lang="sv-SE" dirty="0"/>
              <a:t>9</a:t>
            </a:r>
          </a:p>
        </p:txBody>
      </p:sp>
      <p:sp>
        <p:nvSpPr>
          <p:cNvPr id="12" name="Platshållare för text 6"/>
          <p:cNvSpPr>
            <a:spLocks noGrp="1"/>
          </p:cNvSpPr>
          <p:nvPr>
            <p:ph type="body" sz="quarter" idx="12"/>
          </p:nvPr>
        </p:nvSpPr>
        <p:spPr>
          <a:xfrm>
            <a:off x="544388" y="1640900"/>
            <a:ext cx="5518313" cy="6582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3200" b="0" i="0">
                <a:latin typeface="Forsvarsmakten Sans Light"/>
                <a:cs typeface="Forsvarsmakten Sans Light"/>
              </a:defRPr>
            </a:lvl1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3" name="Platshållare för innehåll 2"/>
          <p:cNvSpPr>
            <a:spLocks noGrp="1"/>
          </p:cNvSpPr>
          <p:nvPr>
            <p:ph idx="13" hasCustomPrompt="1"/>
          </p:nvPr>
        </p:nvSpPr>
        <p:spPr>
          <a:xfrm>
            <a:off x="6348122" y="2784597"/>
            <a:ext cx="5453097" cy="3341569"/>
          </a:xfrm>
          <a:prstGeom prst="rect">
            <a:avLst/>
          </a:prstGeom>
        </p:spPr>
        <p:txBody>
          <a:bodyPr>
            <a:normAutofit/>
          </a:bodyPr>
          <a:lstStyle>
            <a:lvl1pPr marL="457166" indent="-457166">
              <a:buSzPct val="100000"/>
              <a:buFontTx/>
              <a:buBlip>
                <a:blip r:embed="rId2"/>
              </a:buBlip>
              <a:defRPr sz="1867">
                <a:solidFill>
                  <a:srgbClr val="000000"/>
                </a:solidFill>
                <a:latin typeface="Forsvarsmakten Sans"/>
              </a:defRPr>
            </a:lvl1pPr>
            <a:lvl2pPr marL="990526" indent="-380973">
              <a:buSzPct val="100000"/>
              <a:buFontTx/>
              <a:buBlip>
                <a:blip r:embed="rId2"/>
              </a:buBlip>
              <a:defRPr sz="1867">
                <a:solidFill>
                  <a:srgbClr val="000000"/>
                </a:solidFill>
                <a:latin typeface="Forsvarsmakten Sans"/>
              </a:defRPr>
            </a:lvl2pPr>
            <a:lvl3pPr marL="1523885" indent="-304776">
              <a:buSzPct val="100000"/>
              <a:buFontTx/>
              <a:buBlip>
                <a:blip r:embed="rId2"/>
              </a:buBlip>
              <a:defRPr sz="1867">
                <a:solidFill>
                  <a:srgbClr val="000000"/>
                </a:solidFill>
                <a:latin typeface="Forsvarsmakten Sans"/>
              </a:defRPr>
            </a:lvl3pPr>
            <a:lvl4pPr marL="2133440" indent="-304776">
              <a:buSzPct val="100000"/>
              <a:buFontTx/>
              <a:buBlip>
                <a:blip r:embed="rId2"/>
              </a:buBlip>
              <a:defRPr sz="1867">
                <a:solidFill>
                  <a:srgbClr val="000000"/>
                </a:solidFill>
                <a:latin typeface="Forsvarsmakten Sans"/>
              </a:defRPr>
            </a:lvl4pPr>
            <a:lvl5pPr marL="2742994" indent="-304776">
              <a:buSzPct val="100000"/>
              <a:buFontTx/>
              <a:buBlip>
                <a:blip r:embed="rId2"/>
              </a:buBlip>
              <a:defRPr sz="1867">
                <a:solidFill>
                  <a:srgbClr val="000000"/>
                </a:solidFill>
                <a:latin typeface="Forsvarsmakten Sans"/>
              </a:defRPr>
            </a:lvl5pPr>
            <a:lvl6pPr marL="3428744" indent="-380973">
              <a:buFont typeface="Forsvarsmakten Sans" pitchFamily="2" charset="0"/>
              <a:buChar char="≥"/>
              <a:defRPr/>
            </a:lvl6pPr>
            <a:lvl7pPr marL="4038298" indent="-380973">
              <a:buFont typeface="Forsvarsmakten Sans" pitchFamily="2" charset="0"/>
              <a:buChar char="≥"/>
              <a:defRPr/>
            </a:lvl7pPr>
            <a:lvl8pPr marL="4647853" indent="-380973">
              <a:buFont typeface="Forsvarsmakten Sans" pitchFamily="2" charset="0"/>
              <a:buChar char="≥"/>
              <a:defRPr/>
            </a:lvl8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  <a:p>
            <a:pPr lvl="5"/>
            <a:r>
              <a:rPr lang="sv-SE" dirty="0"/>
              <a:t>6</a:t>
            </a:r>
          </a:p>
          <a:p>
            <a:pPr lvl="6"/>
            <a:r>
              <a:rPr lang="sv-SE" dirty="0"/>
              <a:t>7</a:t>
            </a:r>
          </a:p>
          <a:p>
            <a:pPr lvl="7"/>
            <a:r>
              <a:rPr lang="sv-SE" dirty="0"/>
              <a:t>8</a:t>
            </a:r>
          </a:p>
          <a:p>
            <a:pPr lvl="8"/>
            <a:r>
              <a:rPr lang="sv-SE" dirty="0"/>
              <a:t>9</a:t>
            </a:r>
          </a:p>
        </p:txBody>
      </p:sp>
      <p:sp>
        <p:nvSpPr>
          <p:cNvPr id="14" name="Platshållare för text 6"/>
          <p:cNvSpPr>
            <a:spLocks noGrp="1"/>
          </p:cNvSpPr>
          <p:nvPr>
            <p:ph type="body" sz="quarter" idx="14"/>
          </p:nvPr>
        </p:nvSpPr>
        <p:spPr>
          <a:xfrm>
            <a:off x="6282906" y="1640900"/>
            <a:ext cx="5518313" cy="6582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3200" b="0" i="0">
                <a:latin typeface="Forsvarsmakten Sans Light"/>
                <a:cs typeface="Forsvarsmakten Sans Light"/>
              </a:defRPr>
            </a:lvl1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0" name="Rubrik 1"/>
          <p:cNvSpPr>
            <a:spLocks noGrp="1"/>
          </p:cNvSpPr>
          <p:nvPr>
            <p:ph type="ctrTitle"/>
          </p:nvPr>
        </p:nvSpPr>
        <p:spPr>
          <a:xfrm>
            <a:off x="544387" y="808338"/>
            <a:ext cx="8658175" cy="57221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4267" b="0" i="0">
                <a:solidFill>
                  <a:srgbClr val="000000"/>
                </a:solidFill>
                <a:latin typeface="Forsvarsmakten Sans Condensed"/>
                <a:cs typeface="Forsvarsmakten Sans Condensed"/>
              </a:defRPr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A0B244-5335-4816-B7D8-B04E33140D79}" type="datetimeFigureOut">
              <a:rPr lang="sv-SE" smtClean="0"/>
              <a:t>2024-11-08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829EEEF-440A-44E8-AD44-FF602F52327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6347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B244-5335-4816-B7D8-B04E33140D79}" type="datetimeFigureOut">
              <a:rPr lang="sv-SE" smtClean="0"/>
              <a:t>2024-11-08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EEEF-440A-44E8-AD44-FF602F52327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7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  <a:endParaRPr lang="en-GB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756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2" indent="0">
              <a:buNone/>
              <a:defRPr sz="1801" b="1"/>
            </a:lvl3pPr>
            <a:lvl4pPr marL="1371496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75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93695" y="1535113"/>
            <a:ext cx="538870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2" indent="0">
              <a:buNone/>
              <a:defRPr sz="1801" b="1"/>
            </a:lvl3pPr>
            <a:lvl4pPr marL="1371496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93695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836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ubrik_Aska(mo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1"/>
          <p:cNvSpPr>
            <a:spLocks noGrp="1"/>
          </p:cNvSpPr>
          <p:nvPr>
            <p:ph type="ctrTitle" hasCustomPrompt="1"/>
          </p:nvPr>
        </p:nvSpPr>
        <p:spPr>
          <a:xfrm>
            <a:off x="544385" y="2105979"/>
            <a:ext cx="9530803" cy="86846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6400" b="0" i="0">
                <a:solidFill>
                  <a:srgbClr val="FFFFFF"/>
                </a:solidFill>
                <a:latin typeface="Forsvarsmakten Sans Stencil"/>
                <a:cs typeface="Forsvarsmakten Sans Stencil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ändra format</a:t>
            </a:r>
          </a:p>
        </p:txBody>
      </p:sp>
      <p:sp>
        <p:nvSpPr>
          <p:cNvPr id="5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537637" y="1815151"/>
            <a:ext cx="7416459" cy="25627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="0" i="0">
                <a:solidFill>
                  <a:srgbClr val="A09D9B"/>
                </a:solidFill>
                <a:latin typeface="Forsvarsmakten Sans Light"/>
                <a:cs typeface="Forsvarsmakten Sans Light"/>
              </a:defRPr>
            </a:lvl1pPr>
            <a:lvl2pPr marL="609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</p:spTree>
    <p:extLst>
      <p:ext uri="{BB962C8B-B14F-4D97-AF65-F5344CB8AC3E}">
        <p14:creationId xmlns:p14="http://schemas.microsoft.com/office/powerpoint/2010/main" val="3324129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– Uppt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>
            <a:spLocks noGrp="1"/>
          </p:cNvSpPr>
          <p:nvPr>
            <p:ph type="title"/>
          </p:nvPr>
        </p:nvSpPr>
        <p:spPr>
          <a:xfrm>
            <a:off x="736600" y="177802"/>
            <a:ext cx="10718800" cy="17145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9" name="Diabildsnummer"/>
          <p:cNvSpPr txBox="1">
            <a:spLocks noGrp="1"/>
          </p:cNvSpPr>
          <p:nvPr>
            <p:ph type="sldNum" sz="quarter" idx="2"/>
          </p:nvPr>
        </p:nvSpPr>
        <p:spPr>
          <a:xfrm>
            <a:off x="11801567" y="6537431"/>
            <a:ext cx="243656" cy="241092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3156650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68F5-756B-4896-8890-52034C9D298A}" type="datetimeFigureOut">
              <a:rPr lang="sv-SE" smtClean="0"/>
              <a:t>2024-11-08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62D9-440E-446A-8246-F7A496DE37A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8957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Rubrik_Innehall_Bil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Bildobjekt 3" descr="Bildobjekt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155" y="6235221"/>
            <a:ext cx="1206800" cy="354235"/>
          </a:xfrm>
          <a:prstGeom prst="rect">
            <a:avLst/>
          </a:prstGeom>
          <a:ln w="12700">
            <a:miter lim="400000"/>
          </a:ln>
        </p:spPr>
      </p:pic>
      <p:sp>
        <p:nvSpPr>
          <p:cNvPr id="369" name="Brödtext nivå ett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44383" y="2180528"/>
            <a:ext cx="5031604" cy="3689696"/>
          </a:xfrm>
          <a:prstGeom prst="rect">
            <a:avLst/>
          </a:prstGeom>
        </p:spPr>
        <p:txBody>
          <a:bodyPr lIns="0" tIns="0" rIns="0" bIns="0" anchor="t"/>
          <a:lstStyle>
            <a:lvl1pPr marL="367373" indent="-367373" defTabSz="609570">
              <a:spcBef>
                <a:spcPts val="400"/>
              </a:spcBef>
              <a:buSzPct val="100000"/>
              <a:buFont typeface="Helvetica"/>
              <a:buChar char="≥"/>
              <a:defRPr sz="1800">
                <a:solidFill>
                  <a:srgbClr val="000000"/>
                </a:solidFill>
                <a:latin typeface="Forsvarsmakten Sans"/>
                <a:ea typeface="Forsvarsmakten Sans"/>
                <a:cs typeface="Forsvarsmakten Sans"/>
                <a:sym typeface="Forsvarsmakten Sans"/>
              </a:defRPr>
            </a:lvl1pPr>
            <a:lvl2pPr marL="595962" indent="-367373" defTabSz="609570">
              <a:spcBef>
                <a:spcPts val="400"/>
              </a:spcBef>
              <a:buSzPct val="100000"/>
              <a:buFont typeface="Helvetica"/>
              <a:buChar char="≥"/>
              <a:defRPr sz="1800">
                <a:solidFill>
                  <a:srgbClr val="000000"/>
                </a:solidFill>
                <a:latin typeface="Forsvarsmakten Sans"/>
                <a:ea typeface="Forsvarsmakten Sans"/>
                <a:cs typeface="Forsvarsmakten Sans"/>
                <a:sym typeface="Forsvarsmakten Sans"/>
              </a:defRPr>
            </a:lvl2pPr>
            <a:lvl3pPr marL="824550" indent="-367373" defTabSz="609570">
              <a:spcBef>
                <a:spcPts val="400"/>
              </a:spcBef>
              <a:buSzPct val="100000"/>
              <a:buFont typeface="Helvetica"/>
              <a:buChar char="≥"/>
              <a:defRPr sz="1800">
                <a:solidFill>
                  <a:srgbClr val="000000"/>
                </a:solidFill>
                <a:latin typeface="Forsvarsmakten Sans"/>
                <a:ea typeface="Forsvarsmakten Sans"/>
                <a:cs typeface="Forsvarsmakten Sans"/>
                <a:sym typeface="Forsvarsmakten Sans"/>
              </a:defRPr>
            </a:lvl3pPr>
            <a:lvl4pPr marL="1053140" indent="-367373" defTabSz="609570">
              <a:spcBef>
                <a:spcPts val="400"/>
              </a:spcBef>
              <a:buSzPct val="100000"/>
              <a:buFont typeface="Helvetica"/>
              <a:buChar char="≥"/>
              <a:defRPr sz="1800">
                <a:solidFill>
                  <a:srgbClr val="000000"/>
                </a:solidFill>
                <a:latin typeface="Forsvarsmakten Sans"/>
                <a:ea typeface="Forsvarsmakten Sans"/>
                <a:cs typeface="Forsvarsmakten Sans"/>
                <a:sym typeface="Forsvarsmakten Sans"/>
              </a:defRPr>
            </a:lvl4pPr>
            <a:lvl5pPr marL="1281728" indent="-367373" defTabSz="609570">
              <a:spcBef>
                <a:spcPts val="400"/>
              </a:spcBef>
              <a:buSzPct val="100000"/>
              <a:buFont typeface="Helvetica"/>
              <a:buChar char="≥"/>
              <a:defRPr sz="1800">
                <a:solidFill>
                  <a:srgbClr val="000000"/>
                </a:solidFill>
                <a:latin typeface="Forsvarsmakten Sans"/>
                <a:ea typeface="Forsvarsmakten Sans"/>
                <a:cs typeface="Forsvarsmakten Sans"/>
                <a:sym typeface="Forsvarsmakten Sans"/>
              </a:defRPr>
            </a:lvl5pPr>
          </a:lstStyle>
          <a:p>
            <a:pPr>
              <a:defRPr>
                <a:effectLst/>
              </a:defRPr>
            </a:pPr>
            <a:r>
              <a:t>Klicka här för att ändra format på underrubrik i bakgrunden</a:t>
            </a:r>
          </a:p>
          <a:p>
            <a:pPr lvl="1">
              <a:defRPr>
                <a:effectLst/>
              </a:defRPr>
            </a:pPr>
            <a:endParaRPr/>
          </a:p>
          <a:p>
            <a:pPr lvl="2">
              <a:defRPr>
                <a:effectLst/>
              </a:defRPr>
            </a:pPr>
            <a:endParaRPr/>
          </a:p>
          <a:p>
            <a:pPr lvl="3">
              <a:defRPr>
                <a:effectLst/>
              </a:defRPr>
            </a:pPr>
            <a:endParaRPr/>
          </a:p>
          <a:p>
            <a:pPr lvl="4">
              <a:defRPr>
                <a:effectLst/>
              </a:defRPr>
            </a:pPr>
            <a:endParaRPr/>
          </a:p>
        </p:txBody>
      </p:sp>
      <p:sp>
        <p:nvSpPr>
          <p:cNvPr id="370" name="Platshållare för bild 4"/>
          <p:cNvSpPr>
            <a:spLocks noGrp="1"/>
          </p:cNvSpPr>
          <p:nvPr>
            <p:ph type="pic" idx="21"/>
          </p:nvPr>
        </p:nvSpPr>
        <p:spPr>
          <a:xfrm>
            <a:off x="6102349" y="0"/>
            <a:ext cx="6089651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71" name="Titeltext"/>
          <p:cNvSpPr txBox="1">
            <a:spLocks noGrp="1"/>
          </p:cNvSpPr>
          <p:nvPr>
            <p:ph type="title"/>
          </p:nvPr>
        </p:nvSpPr>
        <p:spPr>
          <a:xfrm>
            <a:off x="544386" y="808335"/>
            <a:ext cx="4712420" cy="572215"/>
          </a:xfrm>
          <a:prstGeom prst="rect">
            <a:avLst/>
          </a:prstGeom>
        </p:spPr>
        <p:txBody>
          <a:bodyPr lIns="0" tIns="0" rIns="0" bIns="0" anchor="t"/>
          <a:lstStyle>
            <a:lvl1pPr defTabSz="609570">
              <a:defRPr sz="4200">
                <a:solidFill>
                  <a:srgbClr val="000000"/>
                </a:solidFill>
                <a:latin typeface="Forsvarsmakten Sans Condensed"/>
                <a:ea typeface="Forsvarsmakten Sans Condensed"/>
                <a:cs typeface="Forsvarsmakten Sans Condensed"/>
                <a:sym typeface="Forsvarsmakten Sans Condensed"/>
              </a:defRPr>
            </a:lvl1pPr>
          </a:lstStyle>
          <a:p>
            <a:pPr>
              <a:defRPr>
                <a:effectLst/>
              </a:defRPr>
            </a:pPr>
            <a:r>
              <a:t>Titeltext</a:t>
            </a:r>
          </a:p>
        </p:txBody>
      </p:sp>
      <p:sp>
        <p:nvSpPr>
          <p:cNvPr id="372" name="Diabildsnummer"/>
          <p:cNvSpPr txBox="1">
            <a:spLocks noGrp="1"/>
          </p:cNvSpPr>
          <p:nvPr>
            <p:ph type="sldNum" sz="quarter" idx="2"/>
          </p:nvPr>
        </p:nvSpPr>
        <p:spPr>
          <a:xfrm>
            <a:off x="11248152" y="6377082"/>
            <a:ext cx="334248" cy="324724"/>
          </a:xfrm>
          <a:prstGeom prst="rect">
            <a:avLst/>
          </a:prstGeom>
        </p:spPr>
        <p:txBody>
          <a:bodyPr lIns="121919" tIns="121919" rIns="121919" bIns="121919"/>
          <a:lstStyle>
            <a:lvl1pPr defTabSz="609570">
              <a:defRPr sz="1600" b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955246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_Hav(lju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/>
          <p:cNvSpPr>
            <a:spLocks noGrp="1"/>
          </p:cNvSpPr>
          <p:nvPr>
            <p:ph type="ctrTitle" hasCustomPrompt="1"/>
          </p:nvPr>
        </p:nvSpPr>
        <p:spPr>
          <a:xfrm>
            <a:off x="544383" y="2105979"/>
            <a:ext cx="9530804" cy="86846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6400" b="0" i="0">
                <a:solidFill>
                  <a:srgbClr val="2A2E31"/>
                </a:solidFill>
                <a:latin typeface="Forsvarsmakten Sans Stencil"/>
                <a:cs typeface="Forsvarsmakten Sans Stencil"/>
              </a:defRPr>
            </a:lvl1pPr>
          </a:lstStyle>
          <a:p>
            <a:r>
              <a:rPr lang="sv-SE"/>
              <a:t>Klicka här för att </a:t>
            </a:r>
            <a:br>
              <a:rPr lang="sv-SE"/>
            </a:br>
            <a:r>
              <a:rPr lang="sv-SE"/>
              <a:t>ändra format</a:t>
            </a:r>
          </a:p>
        </p:txBody>
      </p:sp>
      <p:sp>
        <p:nvSpPr>
          <p:cNvPr id="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537637" y="1815155"/>
            <a:ext cx="7416459" cy="25627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="0" i="0">
                <a:solidFill>
                  <a:srgbClr val="ACBBC5"/>
                </a:solidFill>
                <a:latin typeface="Forsvarsmakten Sans Light"/>
                <a:cs typeface="Forsvarsmakten Sans Light"/>
              </a:defRPr>
            </a:lvl1pPr>
            <a:lvl2pPr marL="609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B244-5335-4816-B7D8-B04E33140D79}" type="datetimeFigureOut">
              <a:rPr lang="sv-SE" smtClean="0"/>
              <a:t>2024-11-08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EEEF-440A-44E8-AD44-FF602F52327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43946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_Skog(ljus)">
    <p:bg>
      <p:bgPr>
        <a:solidFill>
          <a:srgbClr val="DFE5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544383" y="2105979"/>
            <a:ext cx="9530803" cy="86846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6400" b="0" i="0">
                <a:solidFill>
                  <a:srgbClr val="2A312E"/>
                </a:solidFill>
                <a:latin typeface="Forsvarsmakten Sans Stencil"/>
                <a:cs typeface="Forsvarsmakten Sans Stencil"/>
              </a:defRPr>
            </a:lvl1pPr>
          </a:lstStyle>
          <a:p>
            <a:r>
              <a:rPr lang="sv-SE"/>
              <a:t>Klicka här för att </a:t>
            </a:r>
            <a:br>
              <a:rPr lang="sv-SE"/>
            </a:br>
            <a:r>
              <a:rPr lang="sv-SE"/>
              <a:t>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537635" y="1815151"/>
            <a:ext cx="7416459" cy="25627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="0" i="0">
                <a:solidFill>
                  <a:srgbClr val="ACC5BB"/>
                </a:solidFill>
                <a:latin typeface="Forsvarsmakten Sans Light"/>
                <a:cs typeface="Forsvarsmakten Sans Ligh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75AB-D9A4-41DF-9BC9-06C4A443E2D7}" type="datetime1">
              <a:rPr lang="sv-SE" smtClean="0"/>
              <a:t>2024-11-08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UTKAST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A2CC-89F2-495F-B8FC-7A583C0429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60962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_Hav(ljus)">
    <p:bg>
      <p:bgPr>
        <a:solidFill>
          <a:srgbClr val="DBE2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/>
          <p:cNvSpPr>
            <a:spLocks noGrp="1"/>
          </p:cNvSpPr>
          <p:nvPr>
            <p:ph type="ctrTitle" hasCustomPrompt="1"/>
          </p:nvPr>
        </p:nvSpPr>
        <p:spPr>
          <a:xfrm>
            <a:off x="544383" y="2105979"/>
            <a:ext cx="9530803" cy="86846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6400" b="0" i="0">
                <a:solidFill>
                  <a:srgbClr val="2A2E31"/>
                </a:solidFill>
                <a:latin typeface="Forsvarsmakten Sans Stencil"/>
                <a:cs typeface="Forsvarsmakten Sans Stencil"/>
              </a:defRPr>
            </a:lvl1pPr>
          </a:lstStyle>
          <a:p>
            <a:r>
              <a:rPr lang="sv-SE"/>
              <a:t>Klicka här för att </a:t>
            </a:r>
            <a:br>
              <a:rPr lang="sv-SE"/>
            </a:br>
            <a:r>
              <a:rPr lang="sv-SE"/>
              <a:t>ändra format</a:t>
            </a:r>
          </a:p>
        </p:txBody>
      </p:sp>
      <p:sp>
        <p:nvSpPr>
          <p:cNvPr id="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537635" y="1815151"/>
            <a:ext cx="7416459" cy="25627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="0" i="0">
                <a:solidFill>
                  <a:srgbClr val="ACBBC5"/>
                </a:solidFill>
                <a:latin typeface="Forsvarsmakten Sans Light"/>
                <a:cs typeface="Forsvarsmakten Sans Ligh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1D4C-8D6B-433C-AA12-265299A4ADFD}" type="datetime1">
              <a:rPr lang="sv-SE" smtClean="0"/>
              <a:t>2024-11-08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UTKAST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A2CC-89F2-495F-B8FC-7A583C0429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7675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_Jord(ljus)">
    <p:bg>
      <p:bgPr>
        <a:solidFill>
          <a:srgbClr val="E5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/>
          <p:cNvSpPr>
            <a:spLocks noGrp="1"/>
          </p:cNvSpPr>
          <p:nvPr>
            <p:ph type="ctrTitle" hasCustomPrompt="1"/>
          </p:nvPr>
        </p:nvSpPr>
        <p:spPr>
          <a:xfrm>
            <a:off x="544383" y="2105979"/>
            <a:ext cx="9530803" cy="86846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6400" b="0" i="0">
                <a:solidFill>
                  <a:srgbClr val="312F2A"/>
                </a:solidFill>
                <a:latin typeface="Forsvarsmakten Sans Stencil"/>
                <a:cs typeface="Forsvarsmakten Sans Stencil"/>
              </a:defRPr>
            </a:lvl1pPr>
          </a:lstStyle>
          <a:p>
            <a:r>
              <a:rPr lang="sv-SE"/>
              <a:t>Klicka här för att </a:t>
            </a:r>
            <a:br>
              <a:rPr lang="sv-SE"/>
            </a:br>
            <a:r>
              <a:rPr lang="sv-SE"/>
              <a:t>ändra format</a:t>
            </a:r>
          </a:p>
        </p:txBody>
      </p:sp>
      <p:sp>
        <p:nvSpPr>
          <p:cNvPr id="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537635" y="1815151"/>
            <a:ext cx="7416459" cy="25627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="0" i="0">
                <a:solidFill>
                  <a:srgbClr val="C4BBAB"/>
                </a:solidFill>
                <a:latin typeface="Forsvarsmakten Sans Light"/>
                <a:cs typeface="Forsvarsmakten Sans Ligh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03FD-DC20-4465-9C10-7FFF9B746B15}" type="datetime1">
              <a:rPr lang="sv-SE" smtClean="0"/>
              <a:t>2024-11-08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UTKAST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A2CC-89F2-495F-B8FC-7A583C0429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3533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_Aska(ljus)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/>
          <p:cNvSpPr>
            <a:spLocks noGrp="1"/>
          </p:cNvSpPr>
          <p:nvPr>
            <p:ph type="ctrTitle" hasCustomPrompt="1"/>
          </p:nvPr>
        </p:nvSpPr>
        <p:spPr>
          <a:xfrm>
            <a:off x="544383" y="2105979"/>
            <a:ext cx="9530803" cy="86846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6400" b="0" i="0">
                <a:solidFill>
                  <a:srgbClr val="201F1C"/>
                </a:solidFill>
                <a:latin typeface="Forsvarsmakten Sans Stencil"/>
                <a:cs typeface="Forsvarsmakten Sans Stencil"/>
              </a:defRPr>
            </a:lvl1pPr>
          </a:lstStyle>
          <a:p>
            <a:r>
              <a:rPr lang="sv-SE"/>
              <a:t>Klicka här för att </a:t>
            </a:r>
            <a:br>
              <a:rPr lang="sv-SE"/>
            </a:br>
            <a:r>
              <a:rPr lang="sv-SE"/>
              <a:t>ändra format</a:t>
            </a:r>
          </a:p>
        </p:txBody>
      </p:sp>
      <p:sp>
        <p:nvSpPr>
          <p:cNvPr id="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537635" y="1815151"/>
            <a:ext cx="7416459" cy="25627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="0" i="0">
                <a:solidFill>
                  <a:srgbClr val="A09D9B"/>
                </a:solidFill>
                <a:latin typeface="Forsvarsmakten Sans Light"/>
                <a:cs typeface="Forsvarsmakten Sans Ligh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17F4-CD52-43B2-AEC9-1DFB5A2DB22B}" type="datetime1">
              <a:rPr lang="sv-SE" smtClean="0"/>
              <a:t>2024-11-08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UTKAST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A2CC-89F2-495F-B8FC-7A583C0429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319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Forsvarsmakten Sans"/>
              </a:defRPr>
            </a:lvl1pPr>
          </a:lstStyle>
          <a:p>
            <a:r>
              <a:rPr lang="sv-SE" smtClean="0"/>
              <a:t>Klicka på ikonen för att lägga till en bild</a:t>
            </a:r>
            <a:endParaRPr lang="sv-SE" dirty="0"/>
          </a:p>
        </p:txBody>
      </p:sp>
      <p:sp>
        <p:nvSpPr>
          <p:cNvPr id="7" name="Rubrik 1"/>
          <p:cNvSpPr>
            <a:spLocks noGrp="1"/>
          </p:cNvSpPr>
          <p:nvPr>
            <p:ph type="ctrTitle" hasCustomPrompt="1"/>
          </p:nvPr>
        </p:nvSpPr>
        <p:spPr>
          <a:xfrm>
            <a:off x="544383" y="2105979"/>
            <a:ext cx="9530803" cy="86846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6400" b="0" i="0">
                <a:solidFill>
                  <a:srgbClr val="000000"/>
                </a:solidFill>
                <a:latin typeface="Forsvarsmakten Sans Stencil"/>
                <a:cs typeface="Forsvarsmakten Sans Stencil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ändra format</a:t>
            </a:r>
          </a:p>
        </p:txBody>
      </p:sp>
      <p:sp>
        <p:nvSpPr>
          <p:cNvPr id="8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537635" y="1815151"/>
            <a:ext cx="7416459" cy="25627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="0" i="0">
                <a:solidFill>
                  <a:srgbClr val="000000"/>
                </a:solidFill>
                <a:latin typeface="Forsvarsmakten Sans Light"/>
                <a:cs typeface="Forsvarsmakten Sans Ligh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DC630C0-E5E5-4AF1-A7EC-853E6FC23A3E}" type="datetime1">
              <a:rPr lang="sv-SE" smtClean="0"/>
              <a:t>2024-11-08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UTKAST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D6FA2CC-89F2-495F-B8FC-7A583C0429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6676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_Inne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44383" y="808334"/>
            <a:ext cx="8658175" cy="57221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4267" b="0" i="0">
                <a:solidFill>
                  <a:srgbClr val="000000"/>
                </a:solidFill>
                <a:latin typeface="Forsvarsmakten Sans Condensed"/>
                <a:cs typeface="Forsvarsmakten Sans Condensed"/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544384" y="1720643"/>
            <a:ext cx="11038017" cy="416839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80990" indent="-380990" algn="l">
              <a:buFont typeface="Forsvarsmakten Sans" pitchFamily="2" charset="0"/>
              <a:buChar char="≥"/>
              <a:defRPr sz="1867" b="0" i="0">
                <a:solidFill>
                  <a:schemeClr val="tx1"/>
                </a:solidFill>
                <a:latin typeface="Forsvarsmakten Sans" pitchFamily="2" charset="0"/>
                <a:cs typeface="Forsvarsmakten Sans" pitchFamily="2" charset="0"/>
              </a:defRPr>
            </a:lvl1pPr>
            <a:lvl2pPr marL="990575" indent="-380990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2pPr>
            <a:lvl3pPr marL="1676358" indent="-457189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3pPr>
            <a:lvl4pPr marL="2209745" indent="-380990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4pPr>
            <a:lvl5pPr marL="2895528" indent="-457189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5pPr>
            <a:lvl6pPr marL="3428914" indent="-380990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6pPr>
            <a:lvl7pPr marL="4114697" indent="-457189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7pPr>
            <a:lvl8pPr marL="4724282" indent="-457189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8pPr>
            <a:lvl9pPr marL="5333867" indent="-457189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9pPr>
          </a:lstStyle>
          <a:p>
            <a:r>
              <a:rPr lang="sv-SE" dirty="0" smtClean="0"/>
              <a:t>Klicka här för att ändra format på underrubrik i bakgrunden</a:t>
            </a:r>
          </a:p>
          <a:p>
            <a:pPr lvl="1"/>
            <a:r>
              <a:rPr lang="sv-SE" dirty="0" smtClean="0"/>
              <a:t>2</a:t>
            </a:r>
          </a:p>
          <a:p>
            <a:pPr lvl="2"/>
            <a:r>
              <a:rPr lang="sv-SE" dirty="0" smtClean="0"/>
              <a:t>3</a:t>
            </a:r>
          </a:p>
          <a:p>
            <a:pPr lvl="3"/>
            <a:r>
              <a:rPr lang="sv-SE" dirty="0" smtClean="0"/>
              <a:t>4</a:t>
            </a:r>
          </a:p>
          <a:p>
            <a:pPr lvl="4"/>
            <a:r>
              <a:rPr lang="sv-SE" dirty="0" smtClean="0"/>
              <a:t>5</a:t>
            </a:r>
          </a:p>
          <a:p>
            <a:pPr lvl="5"/>
            <a:r>
              <a:rPr lang="sv-SE" dirty="0" smtClean="0"/>
              <a:t>6</a:t>
            </a:r>
          </a:p>
          <a:p>
            <a:pPr lvl="6"/>
            <a:r>
              <a:rPr lang="sv-SE" dirty="0" smtClean="0"/>
              <a:t>7</a:t>
            </a:r>
          </a:p>
          <a:p>
            <a:pPr lvl="7"/>
            <a:r>
              <a:rPr lang="sv-SE" dirty="0" smtClean="0"/>
              <a:t>8	</a:t>
            </a:r>
          </a:p>
          <a:p>
            <a:pPr lvl="8"/>
            <a:r>
              <a:rPr lang="sv-SE" dirty="0" smtClean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DC29-D26B-44CD-970A-BAD6A29B8E7B}" type="datetime1">
              <a:rPr lang="sv-SE" smtClean="0"/>
              <a:t>2024-11-08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UTKAST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A2CC-89F2-495F-B8FC-7A583C0429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38337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_Ingress_Inne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539517" y="2615261"/>
            <a:ext cx="9916655" cy="297273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Font typeface="Arial" pitchFamily="34" charset="0"/>
              <a:buNone/>
              <a:defRPr sz="1867" b="0" i="0">
                <a:solidFill>
                  <a:schemeClr val="tx1"/>
                </a:solidFill>
                <a:latin typeface="Forsvarsmakten Sans" pitchFamily="2" charset="0"/>
                <a:cs typeface="Forsvarsmakten Sans" pitchFamily="2" charset="0"/>
              </a:defRPr>
            </a:lvl1pPr>
            <a:lvl2pPr marL="990575" indent="-380990" algn="l">
              <a:buFont typeface="Arial" pitchFamily="34" charset="0"/>
              <a:buChar char="•"/>
              <a:defRPr sz="1867">
                <a:solidFill>
                  <a:schemeClr val="tx1"/>
                </a:solidFill>
                <a:latin typeface="Forsvarsmakten Sans" pitchFamily="2" charset="0"/>
              </a:defRPr>
            </a:lvl2pPr>
            <a:lvl3pPr marL="1600160" indent="-380990" algn="l">
              <a:buFont typeface="Arial" pitchFamily="34" charset="0"/>
              <a:buChar char="•"/>
              <a:defRPr sz="1867">
                <a:solidFill>
                  <a:schemeClr val="tx1"/>
                </a:solidFill>
                <a:latin typeface="Forsvarsmakten Sans" pitchFamily="2" charset="0"/>
              </a:defRPr>
            </a:lvl3pPr>
            <a:lvl4pPr marL="2209745" indent="-380990" algn="l">
              <a:buFont typeface="Arial" pitchFamily="34" charset="0"/>
              <a:buChar char="•"/>
              <a:defRPr sz="1867">
                <a:solidFill>
                  <a:schemeClr val="tx1"/>
                </a:solidFill>
                <a:latin typeface="Forsvarsmakten Sans" pitchFamily="2" charset="0"/>
              </a:defRPr>
            </a:lvl4pPr>
            <a:lvl5pPr marL="2819330" indent="-380990" algn="l">
              <a:buFont typeface="Arial" pitchFamily="34" charset="0"/>
              <a:buChar char="•"/>
              <a:defRPr sz="1867">
                <a:solidFill>
                  <a:schemeClr val="tx1"/>
                </a:solidFill>
                <a:latin typeface="Forsvarsmakten Sans" pitchFamily="2" charset="0"/>
              </a:defRPr>
            </a:lvl5pPr>
            <a:lvl6pPr marL="3428914" indent="-380990" algn="l">
              <a:buFont typeface="Arial" pitchFamily="34" charset="0"/>
              <a:buChar char="•"/>
              <a:defRPr sz="1867">
                <a:solidFill>
                  <a:schemeClr val="tx1"/>
                </a:solidFill>
              </a:defRPr>
            </a:lvl6pPr>
            <a:lvl7pPr marL="4038499" indent="-380990" algn="l">
              <a:buFont typeface="Arial" pitchFamily="34" charset="0"/>
              <a:buChar char="•"/>
              <a:defRPr sz="1867">
                <a:solidFill>
                  <a:schemeClr val="tx1"/>
                </a:solidFill>
                <a:latin typeface="Forsvarsmakten Sans" pitchFamily="2" charset="0"/>
              </a:defRPr>
            </a:lvl7pPr>
            <a:lvl8pPr marL="4648084" indent="-380990" algn="l">
              <a:buFont typeface="Arial" pitchFamily="34" charset="0"/>
              <a:buChar char="•"/>
              <a:defRPr sz="1867">
                <a:solidFill>
                  <a:schemeClr val="tx1"/>
                </a:solidFill>
                <a:latin typeface="Forsvarsmakten Sans" pitchFamily="2" charset="0"/>
              </a:defRPr>
            </a:lvl8pPr>
            <a:lvl9pPr marL="5257669" indent="-380990" algn="l">
              <a:buFont typeface="Arial" pitchFamily="34" charset="0"/>
              <a:buChar char="•"/>
              <a:defRPr sz="1867">
                <a:solidFill>
                  <a:schemeClr val="tx1"/>
                </a:solidFill>
                <a:latin typeface="Forsvarsmakten Sans" pitchFamily="2" charset="0"/>
              </a:defRPr>
            </a:lvl9pPr>
          </a:lstStyle>
          <a:p>
            <a:r>
              <a:rPr lang="sv-SE" dirty="0" smtClean="0"/>
              <a:t>Klicka här för att ändra format på underrubrik i bakgrunden</a:t>
            </a:r>
          </a:p>
        </p:txBody>
      </p:sp>
      <p:sp>
        <p:nvSpPr>
          <p:cNvPr id="7" name="Platshållare för text 6"/>
          <p:cNvSpPr>
            <a:spLocks noGrp="1"/>
          </p:cNvSpPr>
          <p:nvPr>
            <p:ph type="body" sz="quarter" idx="10"/>
          </p:nvPr>
        </p:nvSpPr>
        <p:spPr>
          <a:xfrm>
            <a:off x="539516" y="1731200"/>
            <a:ext cx="9940336" cy="6582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3200" b="0" i="0">
                <a:latin typeface="Forsvarsmakten Sans Light"/>
                <a:cs typeface="Forsvarsmakten Sans Light"/>
              </a:defRPr>
            </a:lvl1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6" name="Rubrik 1"/>
          <p:cNvSpPr>
            <a:spLocks noGrp="1"/>
          </p:cNvSpPr>
          <p:nvPr>
            <p:ph type="ctrTitle"/>
          </p:nvPr>
        </p:nvSpPr>
        <p:spPr>
          <a:xfrm>
            <a:off x="544383" y="808334"/>
            <a:ext cx="8658175" cy="57221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4267" b="0" i="0">
                <a:solidFill>
                  <a:srgbClr val="000000"/>
                </a:solidFill>
                <a:latin typeface="Forsvarsmakten Sans Condensed"/>
                <a:cs typeface="Forsvarsmakten Sans Condensed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46AC6A5-39B3-4D3A-9789-945EA07C28ED}" type="datetime1">
              <a:rPr lang="sv-SE" smtClean="0"/>
              <a:t>2024-11-08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UTKAST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D6FA2CC-89F2-495F-B8FC-7A583C0429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28679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_Punktli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692924" y="1720644"/>
            <a:ext cx="10972800" cy="4099917"/>
          </a:xfrm>
          <a:prstGeom prst="rect">
            <a:avLst/>
          </a:prstGeom>
        </p:spPr>
        <p:txBody>
          <a:bodyPr>
            <a:normAutofit/>
          </a:bodyPr>
          <a:lstStyle>
            <a:lvl1pPr marL="380990" indent="-380990">
              <a:buSzPct val="100000"/>
              <a:buFont typeface="Forsvarsmakten Sans" pitchFamily="2" charset="0"/>
              <a:buChar char="≥"/>
              <a:defRPr sz="1867">
                <a:solidFill>
                  <a:srgbClr val="000000"/>
                </a:solidFill>
                <a:latin typeface="Forsvarsmakten Sans" pitchFamily="2" charset="0"/>
              </a:defRPr>
            </a:lvl1pPr>
            <a:lvl2pPr marL="990575" indent="-380990">
              <a:buSzPct val="100000"/>
              <a:buFont typeface="Forsvarsmakten Sans" pitchFamily="2" charset="0"/>
              <a:buChar char="≥"/>
              <a:defRPr sz="1867">
                <a:solidFill>
                  <a:srgbClr val="000000"/>
                </a:solidFill>
                <a:latin typeface="Forsvarsmakten Sans" pitchFamily="2" charset="0"/>
              </a:defRPr>
            </a:lvl2pPr>
            <a:lvl3pPr marL="1600160" indent="-380990">
              <a:buSzPct val="100000"/>
              <a:buFont typeface="Forsvarsmakten Sans" pitchFamily="2" charset="0"/>
              <a:buChar char="≥"/>
              <a:defRPr sz="1867">
                <a:solidFill>
                  <a:srgbClr val="000000"/>
                </a:solidFill>
                <a:latin typeface="Forsvarsmakten Sans" pitchFamily="2" charset="0"/>
              </a:defRPr>
            </a:lvl3pPr>
            <a:lvl4pPr marL="2209745" indent="-380990">
              <a:buSzPct val="100000"/>
              <a:buFont typeface="Forsvarsmakten Sans" pitchFamily="2" charset="0"/>
              <a:buChar char="≥"/>
              <a:defRPr sz="1867">
                <a:solidFill>
                  <a:srgbClr val="000000"/>
                </a:solidFill>
                <a:latin typeface="Forsvarsmakten Sans" pitchFamily="2" charset="0"/>
              </a:defRPr>
            </a:lvl4pPr>
            <a:lvl5pPr marL="2819330" indent="-380990">
              <a:buSzPct val="100000"/>
              <a:buFont typeface="Forsvarsmakten Sans" pitchFamily="2" charset="0"/>
              <a:buChar char="≥"/>
              <a:defRPr sz="1867">
                <a:solidFill>
                  <a:srgbClr val="000000"/>
                </a:solidFill>
                <a:latin typeface="Forsvarsmakten Sans" pitchFamily="2" charset="0"/>
              </a:defRPr>
            </a:lvl5pPr>
            <a:lvl6pPr marL="3428914" indent="-380990">
              <a:buFont typeface="Forsvarsmakten Sans" pitchFamily="2" charset="0"/>
              <a:buChar char="≥"/>
              <a:defRPr sz="1867" baseline="0">
                <a:latin typeface="Forsvarsmakten Sans" pitchFamily="2" charset="0"/>
              </a:defRPr>
            </a:lvl6pPr>
            <a:lvl7pPr marL="4038499" indent="-380990">
              <a:buFont typeface="Forsvarsmakten Sans" pitchFamily="2" charset="0"/>
              <a:buChar char="≥"/>
              <a:defRPr sz="1867" baseline="0">
                <a:latin typeface="Forsvarsmakten Sans" pitchFamily="2" charset="0"/>
              </a:defRPr>
            </a:lvl7pPr>
            <a:lvl8pPr marL="4648084" indent="-380990">
              <a:buFont typeface="Forsvarsmakten Sans" pitchFamily="2" charset="0"/>
              <a:buChar char="≥"/>
              <a:defRPr sz="1867" baseline="0">
                <a:latin typeface="Forsvarsmakten Sans" pitchFamily="2" charset="0"/>
              </a:defRPr>
            </a:lvl8pPr>
            <a:lvl9pPr marL="5257669" indent="-380990">
              <a:buFont typeface="Forsvarsmakten Sans" pitchFamily="2" charset="0"/>
              <a:buChar char="≥"/>
              <a:defRPr sz="1867" baseline="0">
                <a:latin typeface="Forsvarsmakten Sans" pitchFamily="2" charset="0"/>
              </a:defRPr>
            </a:lvl9pPr>
          </a:lstStyle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  <a:p>
            <a:pPr lvl="5"/>
            <a:r>
              <a:rPr lang="sv-SE" dirty="0" smtClean="0"/>
              <a:t>Nivå 6</a:t>
            </a:r>
          </a:p>
          <a:p>
            <a:pPr lvl="6"/>
            <a:r>
              <a:rPr lang="sv-SE" dirty="0" smtClean="0"/>
              <a:t>Nivå 7</a:t>
            </a:r>
          </a:p>
          <a:p>
            <a:pPr lvl="7"/>
            <a:r>
              <a:rPr lang="sv-SE" dirty="0" smtClean="0"/>
              <a:t>Nivå 8</a:t>
            </a:r>
          </a:p>
          <a:p>
            <a:pPr lvl="8"/>
            <a:r>
              <a:rPr lang="sv-SE" dirty="0" smtClean="0"/>
              <a:t>Nivå 9</a:t>
            </a:r>
          </a:p>
        </p:txBody>
      </p:sp>
      <p:sp>
        <p:nvSpPr>
          <p:cNvPr id="6" name="Rubrik 1"/>
          <p:cNvSpPr>
            <a:spLocks noGrp="1"/>
          </p:cNvSpPr>
          <p:nvPr>
            <p:ph type="ctrTitle"/>
          </p:nvPr>
        </p:nvSpPr>
        <p:spPr>
          <a:xfrm>
            <a:off x="544383" y="808334"/>
            <a:ext cx="8658175" cy="57221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4267" b="0" i="0">
                <a:solidFill>
                  <a:srgbClr val="000000"/>
                </a:solidFill>
                <a:latin typeface="Forsvarsmakten Sans Condensed"/>
                <a:cs typeface="Forsvarsmakten Sans Condensed"/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3B54-A1A0-4BF0-BE8C-D1EAC9B58694}" type="datetime1">
              <a:rPr lang="sv-SE" smtClean="0"/>
              <a:t>2024-11-08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UTKAST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A2CC-89F2-495F-B8FC-7A583C0429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922268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_Innehall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544383" y="2180529"/>
            <a:ext cx="5031604" cy="368969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80990" indent="-380990" algn="l">
              <a:buFont typeface="Forsvarsmakten Sans" pitchFamily="2" charset="0"/>
              <a:buChar char="≥"/>
              <a:defRPr sz="1867" b="0" i="0">
                <a:solidFill>
                  <a:schemeClr val="tx1"/>
                </a:solidFill>
                <a:latin typeface="Forsvarsmakten Sans" pitchFamily="2" charset="0"/>
                <a:cs typeface="Forsvarsmakten Sans" pitchFamily="2" charset="0"/>
              </a:defRPr>
            </a:lvl1pPr>
            <a:lvl2pPr marL="990575" indent="-380990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2pPr>
            <a:lvl3pPr marL="1600160" indent="-380990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3pPr>
            <a:lvl4pPr marL="2209745" indent="-380990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4pPr>
            <a:lvl5pPr marL="2819330" indent="-380990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5pPr>
            <a:lvl6pPr marL="3428914" indent="-380990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6pPr>
            <a:lvl7pPr marL="4038499" indent="-380990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7pPr>
            <a:lvl8pPr marL="4648084" indent="-380990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8pPr>
            <a:lvl9pPr marL="5257669" indent="-380990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9pPr>
          </a:lstStyle>
          <a:p>
            <a:r>
              <a:rPr lang="sv-SE" dirty="0" smtClean="0"/>
              <a:t>Klicka här för att ändra format på underrubrik i bakgrunden</a:t>
            </a:r>
            <a:endParaRPr lang="sv-SE" dirty="0"/>
          </a:p>
          <a:p>
            <a:pPr lvl="1"/>
            <a:r>
              <a:rPr lang="sv-SE" dirty="0" smtClean="0"/>
              <a:t>2</a:t>
            </a:r>
          </a:p>
          <a:p>
            <a:pPr lvl="2"/>
            <a:r>
              <a:rPr lang="sv-SE" dirty="0" smtClean="0"/>
              <a:t>3</a:t>
            </a:r>
          </a:p>
          <a:p>
            <a:pPr lvl="3"/>
            <a:r>
              <a:rPr lang="sv-SE" dirty="0" smtClean="0"/>
              <a:t>4</a:t>
            </a:r>
          </a:p>
          <a:p>
            <a:pPr lvl="4"/>
            <a:r>
              <a:rPr lang="sv-SE" dirty="0" smtClean="0"/>
              <a:t>5</a:t>
            </a:r>
          </a:p>
          <a:p>
            <a:pPr lvl="5"/>
            <a:r>
              <a:rPr lang="sv-SE" dirty="0" smtClean="0"/>
              <a:t>6</a:t>
            </a:r>
          </a:p>
          <a:p>
            <a:pPr lvl="6"/>
            <a:r>
              <a:rPr lang="sv-SE" dirty="0" smtClean="0"/>
              <a:t>7</a:t>
            </a:r>
          </a:p>
          <a:p>
            <a:pPr lvl="7"/>
            <a:r>
              <a:rPr lang="sv-SE" dirty="0" smtClean="0"/>
              <a:t>8</a:t>
            </a:r>
          </a:p>
          <a:p>
            <a:pPr lvl="8"/>
            <a:r>
              <a:rPr lang="sv-SE" dirty="0" smtClean="0"/>
              <a:t>9</a:t>
            </a:r>
          </a:p>
          <a:p>
            <a:pPr lvl="1"/>
            <a:endParaRPr lang="sv-SE" dirty="0" smtClean="0"/>
          </a:p>
        </p:txBody>
      </p:sp>
      <p:sp>
        <p:nvSpPr>
          <p:cNvPr id="5" name="Platshållare för bild 4"/>
          <p:cNvSpPr>
            <a:spLocks noGrp="1"/>
          </p:cNvSpPr>
          <p:nvPr>
            <p:ph type="pic" sz="quarter" idx="10"/>
          </p:nvPr>
        </p:nvSpPr>
        <p:spPr>
          <a:xfrm>
            <a:off x="6102352" y="0"/>
            <a:ext cx="6089649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Forsvarsmakten Sans"/>
              </a:defRPr>
            </a:lvl1pPr>
          </a:lstStyle>
          <a:p>
            <a:r>
              <a:rPr lang="sv-SE" smtClean="0"/>
              <a:t>Klicka på ikonen för att lägga till en bild</a:t>
            </a:r>
            <a:endParaRPr lang="sv-SE" dirty="0"/>
          </a:p>
        </p:txBody>
      </p:sp>
      <p:sp>
        <p:nvSpPr>
          <p:cNvPr id="6" name="Rubrik 1"/>
          <p:cNvSpPr>
            <a:spLocks noGrp="1"/>
          </p:cNvSpPr>
          <p:nvPr>
            <p:ph type="ctrTitle"/>
          </p:nvPr>
        </p:nvSpPr>
        <p:spPr>
          <a:xfrm>
            <a:off x="544384" y="808334"/>
            <a:ext cx="4712419" cy="57221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4267" b="0" i="0">
                <a:solidFill>
                  <a:srgbClr val="000000"/>
                </a:solidFill>
                <a:latin typeface="Forsvarsmakten Sans Condensed"/>
                <a:cs typeface="Forsvarsmakten Sans Condensed"/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ED94C0E-C250-413E-8ED7-842B2FA29968}" type="datetime1">
              <a:rPr lang="sv-SE" smtClean="0"/>
              <a:t>2024-11-08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UTKAST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D6FA2CC-89F2-495F-B8FC-7A583C0429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94134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_Punktlista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553156" y="2276593"/>
            <a:ext cx="4703645" cy="3849571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>
              <a:buSzPct val="100000"/>
              <a:buFontTx/>
              <a:buBlip>
                <a:blip r:embed="rId2"/>
              </a:buBlip>
              <a:defRPr sz="1867">
                <a:latin typeface="Forsvarsmakten Sans"/>
              </a:defRPr>
            </a:lvl1pPr>
            <a:lvl2pPr marL="990575" indent="-380990">
              <a:buSzPct val="100000"/>
              <a:buFontTx/>
              <a:buBlip>
                <a:blip r:embed="rId2"/>
              </a:buBlip>
              <a:defRPr sz="1867">
                <a:latin typeface="Forsvarsmakten Sans"/>
              </a:defRPr>
            </a:lvl2pPr>
            <a:lvl3pPr marL="1523962" indent="-304792">
              <a:buSzPct val="100000"/>
              <a:buFontTx/>
              <a:buBlip>
                <a:blip r:embed="rId2"/>
              </a:buBlip>
              <a:defRPr sz="1867">
                <a:latin typeface="Forsvarsmakten Sans"/>
              </a:defRPr>
            </a:lvl3pPr>
            <a:lvl4pPr marL="2133547" indent="-304792">
              <a:buSzPct val="100000"/>
              <a:buFontTx/>
              <a:buBlip>
                <a:blip r:embed="rId2"/>
              </a:buBlip>
              <a:defRPr sz="1867">
                <a:latin typeface="Forsvarsmakten Sans"/>
              </a:defRPr>
            </a:lvl4pPr>
            <a:lvl5pPr marL="2743131" indent="-304792">
              <a:buSzPct val="100000"/>
              <a:buFontTx/>
              <a:buBlip>
                <a:blip r:embed="rId2"/>
              </a:buBlip>
              <a:defRPr sz="1867">
                <a:latin typeface="Forsvarsmakten Sans"/>
              </a:defRPr>
            </a:lvl5pPr>
            <a:lvl6pPr marL="3428914" indent="-380990">
              <a:buFont typeface="Forsvarsmakten Sans" pitchFamily="2" charset="0"/>
              <a:buChar char="≥"/>
              <a:defRPr/>
            </a:lvl6pPr>
            <a:lvl7pPr marL="4038499" indent="-380990">
              <a:buFont typeface="Forsvarsmakten Sans" pitchFamily="2" charset="0"/>
              <a:buChar char="≥"/>
              <a:defRPr/>
            </a:lvl7pPr>
            <a:lvl8pPr marL="4648084" indent="-380990">
              <a:buFont typeface="Forsvarsmakten Sans" pitchFamily="2" charset="0"/>
              <a:buChar char="≥"/>
              <a:defRPr/>
            </a:lvl8pPr>
            <a:lvl9pPr marL="5257669" indent="-380990">
              <a:buFont typeface="Forsvarsmakten Sans" pitchFamily="2" charset="0"/>
              <a:buChar char="≥"/>
              <a:defRPr/>
            </a:lvl9pPr>
          </a:lstStyle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  <a:p>
            <a:pPr lvl="5"/>
            <a:r>
              <a:rPr lang="sv-SE" dirty="0" smtClean="0"/>
              <a:t>6</a:t>
            </a:r>
          </a:p>
          <a:p>
            <a:pPr lvl="6"/>
            <a:r>
              <a:rPr lang="sv-SE" dirty="0" smtClean="0"/>
              <a:t>7</a:t>
            </a:r>
          </a:p>
          <a:p>
            <a:pPr lvl="7"/>
            <a:r>
              <a:rPr lang="sv-SE" dirty="0" smtClean="0"/>
              <a:t>8</a:t>
            </a:r>
          </a:p>
          <a:p>
            <a:pPr lvl="8"/>
            <a:r>
              <a:rPr lang="sv-SE" dirty="0" smtClean="0"/>
              <a:t>9</a:t>
            </a:r>
          </a:p>
        </p:txBody>
      </p:sp>
      <p:sp>
        <p:nvSpPr>
          <p:cNvPr id="5" name="Platshållare för bild 4"/>
          <p:cNvSpPr>
            <a:spLocks noGrp="1"/>
          </p:cNvSpPr>
          <p:nvPr>
            <p:ph type="pic" sz="quarter" idx="10"/>
          </p:nvPr>
        </p:nvSpPr>
        <p:spPr>
          <a:xfrm>
            <a:off x="6102352" y="0"/>
            <a:ext cx="6089649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Forsvarsmakten Sans"/>
              </a:defRPr>
            </a:lvl1pPr>
          </a:lstStyle>
          <a:p>
            <a:r>
              <a:rPr lang="sv-SE" smtClean="0"/>
              <a:t>Klicka på ikonen för att lägga till en bild</a:t>
            </a:r>
            <a:endParaRPr lang="sv-SE" dirty="0"/>
          </a:p>
        </p:txBody>
      </p:sp>
      <p:sp>
        <p:nvSpPr>
          <p:cNvPr id="6" name="Rubrik 1"/>
          <p:cNvSpPr>
            <a:spLocks noGrp="1"/>
          </p:cNvSpPr>
          <p:nvPr>
            <p:ph type="ctrTitle"/>
          </p:nvPr>
        </p:nvSpPr>
        <p:spPr>
          <a:xfrm>
            <a:off x="544384" y="808334"/>
            <a:ext cx="4712419" cy="57221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4267" b="0" i="0">
                <a:solidFill>
                  <a:srgbClr val="000000"/>
                </a:solidFill>
                <a:latin typeface="Forsvarsmakten Sans Condensed"/>
                <a:cs typeface="Forsvarsmakten Sans Condensed"/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10ED33D-CFC6-4E10-B163-027AFC7A657E}" type="datetime1">
              <a:rPr lang="sv-SE" smtClean="0"/>
              <a:t>2024-11-08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UTKAST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D6FA2CC-89F2-495F-B8FC-7A583C0429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563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_Jord(lju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/>
          <p:cNvSpPr>
            <a:spLocks noGrp="1"/>
          </p:cNvSpPr>
          <p:nvPr>
            <p:ph type="ctrTitle" hasCustomPrompt="1"/>
          </p:nvPr>
        </p:nvSpPr>
        <p:spPr>
          <a:xfrm>
            <a:off x="544383" y="2105979"/>
            <a:ext cx="9530804" cy="86846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6400" b="0" i="0">
                <a:solidFill>
                  <a:srgbClr val="312F2A"/>
                </a:solidFill>
                <a:latin typeface="Forsvarsmakten Sans Stencil"/>
                <a:cs typeface="Forsvarsmakten Sans Stencil"/>
              </a:defRPr>
            </a:lvl1pPr>
          </a:lstStyle>
          <a:p>
            <a:r>
              <a:rPr lang="sv-SE"/>
              <a:t>Klicka här för att </a:t>
            </a:r>
            <a:br>
              <a:rPr lang="sv-SE"/>
            </a:br>
            <a:r>
              <a:rPr lang="sv-SE"/>
              <a:t>ändra format</a:t>
            </a:r>
          </a:p>
        </p:txBody>
      </p:sp>
      <p:sp>
        <p:nvSpPr>
          <p:cNvPr id="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537637" y="1815155"/>
            <a:ext cx="7416459" cy="25627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="0" i="0">
                <a:solidFill>
                  <a:srgbClr val="C4BBAB"/>
                </a:solidFill>
                <a:latin typeface="Forsvarsmakten Sans Light"/>
                <a:cs typeface="Forsvarsmakten Sans Light"/>
              </a:defRPr>
            </a:lvl1pPr>
            <a:lvl2pPr marL="609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B244-5335-4816-B7D8-B04E33140D79}" type="datetimeFigureOut">
              <a:rPr lang="sv-SE" smtClean="0"/>
              <a:t>2024-11-08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EEEF-440A-44E8-AD44-FF602F52327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37955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tfalland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Forsvarsmakten Sans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Font typeface="Arial" pitchFamily="34" charset="0"/>
              <a:buNone/>
              <a:defRPr/>
            </a:lvl5pPr>
            <a:lvl6pPr marL="3047924" indent="0">
              <a:buNone/>
              <a:defRPr/>
            </a:lvl6pPr>
          </a:lstStyle>
          <a:p>
            <a:r>
              <a:rPr lang="sv-SE" dirty="0" smtClean="0"/>
              <a:t>Klicka på ikonen för att lägga till en bild</a:t>
            </a:r>
          </a:p>
          <a:p>
            <a:pPr lvl="4"/>
            <a:endParaRPr lang="sv-SE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DAA3125-DCF9-44DA-A1C4-D6D0D58B29BD}" type="datetime1">
              <a:rPr lang="sv-SE" smtClean="0"/>
              <a:t>2024-11-08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UTKAST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D6FA2CC-89F2-495F-B8FC-7A583C0429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1510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553157" y="1619787"/>
            <a:ext cx="5128919" cy="4299413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>
              <a:buSzPct val="100000"/>
              <a:buFont typeface="Forsvarsmakten Sans" pitchFamily="2" charset="0"/>
              <a:buChar char="≥"/>
              <a:defRPr sz="1867">
                <a:solidFill>
                  <a:srgbClr val="000000"/>
                </a:solidFill>
                <a:latin typeface="Forsvarsmakten Sans" pitchFamily="2" charset="0"/>
              </a:defRPr>
            </a:lvl1pPr>
            <a:lvl2pPr marL="990575" indent="-380990">
              <a:buSzPct val="100000"/>
              <a:buFont typeface="Forsvarsmakten Sans" pitchFamily="2" charset="0"/>
              <a:buChar char="≥"/>
              <a:defRPr sz="1867">
                <a:solidFill>
                  <a:srgbClr val="000000"/>
                </a:solidFill>
                <a:latin typeface="Forsvarsmakten Sans" pitchFamily="2" charset="0"/>
              </a:defRPr>
            </a:lvl2pPr>
            <a:lvl3pPr marL="1523962" indent="-304792">
              <a:buSzPct val="100000"/>
              <a:buFont typeface="Forsvarsmakten Sans" pitchFamily="2" charset="0"/>
              <a:buChar char="≥"/>
              <a:defRPr sz="1867">
                <a:solidFill>
                  <a:srgbClr val="000000"/>
                </a:solidFill>
                <a:latin typeface="Forsvarsmakten Sans" pitchFamily="2" charset="0"/>
              </a:defRPr>
            </a:lvl3pPr>
            <a:lvl4pPr marL="2133547" indent="-304792">
              <a:buSzPct val="100000"/>
              <a:buFont typeface="Forsvarsmakten Sans" pitchFamily="2" charset="0"/>
              <a:buChar char="≥"/>
              <a:defRPr sz="1867">
                <a:solidFill>
                  <a:srgbClr val="000000"/>
                </a:solidFill>
                <a:latin typeface="Forsvarsmakten Sans" pitchFamily="2" charset="0"/>
              </a:defRPr>
            </a:lvl4pPr>
            <a:lvl5pPr marL="2743131" indent="-304792">
              <a:buSzPct val="100000"/>
              <a:buFont typeface="Forsvarsmakten Sans" pitchFamily="2" charset="0"/>
              <a:buChar char="≥"/>
              <a:defRPr sz="1867">
                <a:solidFill>
                  <a:srgbClr val="000000"/>
                </a:solidFill>
                <a:latin typeface="Forsvarsmakten Sans" pitchFamily="2" charset="0"/>
              </a:defRPr>
            </a:lvl5pPr>
            <a:lvl6pPr marL="3428914" indent="-380990">
              <a:buFont typeface="Forsvarsmakten Sans" pitchFamily="2" charset="0"/>
              <a:buChar char="≥"/>
              <a:defRPr sz="1867">
                <a:latin typeface="Forsvarsmakten Sans" pitchFamily="2" charset="0"/>
              </a:defRPr>
            </a:lvl6pPr>
            <a:lvl7pPr marL="4038499" indent="-380990">
              <a:buFont typeface="Forsvarsmakten Sans" pitchFamily="2" charset="0"/>
              <a:buChar char="≥"/>
              <a:defRPr sz="1867">
                <a:latin typeface="Forsvarsmakten Sans" pitchFamily="2" charset="0"/>
              </a:defRPr>
            </a:lvl7pPr>
            <a:lvl8pPr marL="4648084" indent="-380990">
              <a:buFont typeface="Forsvarsmakten Sans" pitchFamily="2" charset="0"/>
              <a:buChar char="≥"/>
              <a:defRPr sz="1867" baseline="0">
                <a:latin typeface="Forsvarsmakten Sans" pitchFamily="2" charset="0"/>
              </a:defRPr>
            </a:lvl8pPr>
            <a:lvl9pPr marL="5181470" indent="-304792">
              <a:buFont typeface="Forsvarsmakten Sans" pitchFamily="2" charset="0"/>
              <a:buChar char="≥"/>
              <a:defRPr sz="1867">
                <a:latin typeface="Forsvarsmakten Sans" pitchFamily="2" charset="0"/>
              </a:defRPr>
            </a:lvl9pPr>
          </a:lstStyle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	</a:t>
            </a:r>
          </a:p>
          <a:p>
            <a:pPr lvl="5"/>
            <a:r>
              <a:rPr lang="sv-SE" dirty="0" smtClean="0"/>
              <a:t>6</a:t>
            </a:r>
          </a:p>
          <a:p>
            <a:pPr lvl="6"/>
            <a:r>
              <a:rPr lang="sv-SE" dirty="0" smtClean="0"/>
              <a:t>7</a:t>
            </a:r>
          </a:p>
          <a:p>
            <a:pPr lvl="7"/>
            <a:r>
              <a:rPr lang="sv-SE" dirty="0" smtClean="0"/>
              <a:t>8</a:t>
            </a:r>
          </a:p>
          <a:p>
            <a:pPr lvl="8"/>
            <a:r>
              <a:rPr lang="sv-SE" dirty="0" smtClean="0"/>
              <a:t>9</a:t>
            </a:r>
          </a:p>
        </p:txBody>
      </p:sp>
      <p:sp>
        <p:nvSpPr>
          <p:cNvPr id="10" name="Platshållare för innehåll 2"/>
          <p:cNvSpPr>
            <a:spLocks noGrp="1"/>
          </p:cNvSpPr>
          <p:nvPr>
            <p:ph idx="10" hasCustomPrompt="1"/>
          </p:nvPr>
        </p:nvSpPr>
        <p:spPr>
          <a:xfrm>
            <a:off x="6058372" y="1619787"/>
            <a:ext cx="5134329" cy="4299413"/>
          </a:xfrm>
          <a:prstGeom prst="rect">
            <a:avLst/>
          </a:prstGeom>
        </p:spPr>
        <p:txBody>
          <a:bodyPr>
            <a:normAutofit/>
          </a:bodyPr>
          <a:lstStyle>
            <a:lvl1pPr marL="457189" marR="0" indent="-457189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 sz="1867">
                <a:solidFill>
                  <a:srgbClr val="000000"/>
                </a:solidFill>
                <a:latin typeface="Forsvarsmakten Sans" pitchFamily="2" charset="0"/>
              </a:defRPr>
            </a:lvl1pPr>
            <a:lvl2pPr marL="990575" marR="0" indent="-38099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 sz="1867">
                <a:solidFill>
                  <a:srgbClr val="000000"/>
                </a:solidFill>
                <a:latin typeface="Forsvarsmakten Sans" pitchFamily="2" charset="0"/>
              </a:defRPr>
            </a:lvl2pPr>
            <a:lvl3pPr marL="1523962" marR="0" indent="-30479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 sz="1867">
                <a:solidFill>
                  <a:srgbClr val="000000"/>
                </a:solidFill>
                <a:latin typeface="Forsvarsmakten Sans" pitchFamily="2" charset="0"/>
              </a:defRPr>
            </a:lvl3pPr>
            <a:lvl4pPr marL="2133547" marR="0" indent="-30479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 sz="1867">
                <a:solidFill>
                  <a:srgbClr val="000000"/>
                </a:solidFill>
                <a:latin typeface="Forsvarsmakten Sans" pitchFamily="2" charset="0"/>
              </a:defRPr>
            </a:lvl4pPr>
            <a:lvl5pPr marL="2743131" marR="0" indent="-30479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 sz="1867">
                <a:solidFill>
                  <a:srgbClr val="000000"/>
                </a:solidFill>
                <a:latin typeface="Forsvarsmakten Sans" pitchFamily="2" charset="0"/>
              </a:defRPr>
            </a:lvl5pPr>
            <a:lvl6pPr marL="3047924" indent="0">
              <a:buFont typeface="Forsvarsmakten Sans" pitchFamily="2" charset="0"/>
              <a:buNone/>
              <a:defRPr sz="1867">
                <a:latin typeface="Forsvarsmakten Sans" pitchFamily="2" charset="0"/>
              </a:defRPr>
            </a:lvl6pPr>
            <a:lvl7pPr marL="3657509" indent="0">
              <a:buFont typeface="Forsvarsmakten Sans" pitchFamily="2" charset="0"/>
              <a:buNone/>
              <a:defRPr sz="1867">
                <a:latin typeface="Forsvarsmakten Sans" pitchFamily="2" charset="0"/>
              </a:defRPr>
            </a:lvl7pPr>
            <a:lvl8pPr marL="3962301" indent="0">
              <a:buFont typeface="Forsvarsmakten Sans" pitchFamily="2" charset="0"/>
              <a:buNone/>
              <a:defRPr sz="1867">
                <a:latin typeface="Forsvarsmakten Sans" pitchFamily="2" charset="0"/>
              </a:defRPr>
            </a:lvl8pPr>
            <a:lvl9pPr marL="4876678" indent="0">
              <a:buFont typeface="Forsvarsmakten Sans" pitchFamily="2" charset="0"/>
              <a:buNone/>
              <a:defRPr sz="1867">
                <a:latin typeface="Forsvarsmakten Sans" pitchFamily="2" charset="0"/>
              </a:defRPr>
            </a:lvl9pPr>
          </a:lstStyle>
          <a:p>
            <a:pPr marL="457189" marR="0" lvl="0" indent="-457189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/>
            </a:pPr>
            <a:r>
              <a:rPr kumimoji="0" lang="sv-SE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svarsmakten Sans" pitchFamily="2" charset="0"/>
                <a:ea typeface="+mn-ea"/>
                <a:cs typeface="+mn-cs"/>
              </a:rPr>
              <a:t>Klicka här för att ändra format på bakgrundstexten</a:t>
            </a:r>
          </a:p>
          <a:p>
            <a:pPr marL="990575" marR="0" lvl="1" indent="-38099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/>
            </a:pPr>
            <a:r>
              <a:rPr kumimoji="0" lang="sv-SE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svarsmakten Sans" pitchFamily="2" charset="0"/>
                <a:ea typeface="+mn-ea"/>
                <a:cs typeface="+mn-cs"/>
              </a:rPr>
              <a:t>Nivå två</a:t>
            </a:r>
          </a:p>
          <a:p>
            <a:pPr marL="1523962" marR="0" lvl="2" indent="-30479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/>
            </a:pPr>
            <a:r>
              <a:rPr kumimoji="0" lang="sv-SE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svarsmakten Sans" pitchFamily="2" charset="0"/>
                <a:ea typeface="+mn-ea"/>
                <a:cs typeface="+mn-cs"/>
              </a:rPr>
              <a:t>Nivå tre</a:t>
            </a:r>
          </a:p>
          <a:p>
            <a:pPr marL="2133547" marR="0" lvl="3" indent="-30479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/>
            </a:pPr>
            <a:r>
              <a:rPr kumimoji="0" lang="sv-SE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svarsmakten Sans" pitchFamily="2" charset="0"/>
                <a:ea typeface="+mn-ea"/>
                <a:cs typeface="+mn-cs"/>
              </a:rPr>
              <a:t>Nivå fyra</a:t>
            </a:r>
          </a:p>
          <a:p>
            <a:pPr marL="2743131" marR="0" lvl="4" indent="-30479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/>
            </a:pPr>
            <a:r>
              <a:rPr kumimoji="0" lang="sv-SE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svarsmakten Sans" pitchFamily="2" charset="0"/>
                <a:ea typeface="+mn-ea"/>
                <a:cs typeface="+mn-cs"/>
              </a:rPr>
              <a:t>Nivå fem</a:t>
            </a:r>
          </a:p>
          <a:p>
            <a:pPr marL="3047924" marR="0" lvl="5" indent="-30479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/>
            </a:pPr>
            <a:r>
              <a:rPr kumimoji="0" lang="sv-SE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svarsmakten Sans" pitchFamily="2" charset="0"/>
                <a:ea typeface="+mn-ea"/>
                <a:cs typeface="+mn-cs"/>
              </a:rPr>
              <a:t>6</a:t>
            </a:r>
          </a:p>
          <a:p>
            <a:pPr marL="3657509" marR="0" lvl="6" indent="-30479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/>
            </a:pPr>
            <a:r>
              <a:rPr kumimoji="0" lang="sv-SE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svarsmakten Sans" pitchFamily="2" charset="0"/>
                <a:ea typeface="+mn-ea"/>
                <a:cs typeface="+mn-cs"/>
              </a:rPr>
              <a:t>7</a:t>
            </a:r>
          </a:p>
          <a:p>
            <a:pPr marL="4267093" marR="0" lvl="7" indent="-30479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/>
            </a:pPr>
            <a:r>
              <a:rPr kumimoji="0" lang="sv-SE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svarsmakten Sans" pitchFamily="2" charset="0"/>
                <a:ea typeface="+mn-ea"/>
                <a:cs typeface="+mn-cs"/>
              </a:rPr>
              <a:t>8</a:t>
            </a:r>
          </a:p>
          <a:p>
            <a:pPr marL="5181470" marR="0" lvl="8" indent="-30479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/>
            </a:pPr>
            <a:r>
              <a:rPr kumimoji="0" lang="sv-SE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svarsmakten Sans" pitchFamily="2" charset="0"/>
                <a:ea typeface="+mn-ea"/>
                <a:cs typeface="+mn-cs"/>
              </a:rPr>
              <a:t>9</a:t>
            </a:r>
          </a:p>
          <a:p>
            <a:pPr marL="5181470" marR="0" lvl="8" indent="-30479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/>
            </a:pPr>
            <a:endParaRPr kumimoji="0" lang="sv-SE" sz="1867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svarsmakten Sans" pitchFamily="2" charset="0"/>
              <a:ea typeface="+mn-ea"/>
              <a:cs typeface="+mn-cs"/>
            </a:endParaRPr>
          </a:p>
          <a:p>
            <a:pPr marL="4267093" marR="0" lvl="7" indent="-30479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/>
            </a:pPr>
            <a:endParaRPr kumimoji="0" lang="sv-SE" sz="1867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svarsmakten Sans" pitchFamily="2" charset="0"/>
              <a:ea typeface="+mn-ea"/>
              <a:cs typeface="+mn-cs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/>
          </p:nvPr>
        </p:nvSpPr>
        <p:spPr>
          <a:xfrm>
            <a:off x="544383" y="808334"/>
            <a:ext cx="8658175" cy="57221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4267" b="0" i="0">
                <a:solidFill>
                  <a:srgbClr val="000000"/>
                </a:solidFill>
                <a:latin typeface="Forsvarsmakten Sans Condensed"/>
                <a:cs typeface="Forsvarsmakten Sans Condensed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ACF5ED0-0B16-4DBD-B865-D3CD415FCFF3}" type="datetime1">
              <a:rPr lang="sv-SE" smtClean="0"/>
              <a:t>2024-11-08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UTKAST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D6FA2CC-89F2-495F-B8FC-7A583C0429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73994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vå innehållsdelar_In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609600" y="2784593"/>
            <a:ext cx="5453096" cy="3341569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>
              <a:buSzPct val="100000"/>
              <a:buFontTx/>
              <a:buBlip>
                <a:blip r:embed="rId2"/>
              </a:buBlip>
              <a:defRPr sz="1867">
                <a:solidFill>
                  <a:srgbClr val="000000"/>
                </a:solidFill>
                <a:latin typeface="Forsvarsmakten Sans"/>
              </a:defRPr>
            </a:lvl1pPr>
            <a:lvl2pPr marL="990575" indent="-380990">
              <a:buSzPct val="100000"/>
              <a:buFontTx/>
              <a:buBlip>
                <a:blip r:embed="rId2"/>
              </a:buBlip>
              <a:defRPr sz="1867">
                <a:solidFill>
                  <a:srgbClr val="000000"/>
                </a:solidFill>
                <a:latin typeface="Forsvarsmakten Sans"/>
              </a:defRPr>
            </a:lvl2pPr>
            <a:lvl3pPr marL="1523962" indent="-304792">
              <a:buSzPct val="100000"/>
              <a:buFontTx/>
              <a:buBlip>
                <a:blip r:embed="rId2"/>
              </a:buBlip>
              <a:defRPr sz="1867">
                <a:solidFill>
                  <a:srgbClr val="000000"/>
                </a:solidFill>
                <a:latin typeface="Forsvarsmakten Sans"/>
              </a:defRPr>
            </a:lvl3pPr>
            <a:lvl4pPr marL="2133547" indent="-304792">
              <a:buSzPct val="100000"/>
              <a:buFontTx/>
              <a:buBlip>
                <a:blip r:embed="rId2"/>
              </a:buBlip>
              <a:defRPr sz="1867">
                <a:solidFill>
                  <a:srgbClr val="000000"/>
                </a:solidFill>
                <a:latin typeface="Forsvarsmakten Sans"/>
              </a:defRPr>
            </a:lvl4pPr>
            <a:lvl5pPr marL="2743131" indent="-304792">
              <a:buSzPct val="100000"/>
              <a:buFontTx/>
              <a:buBlip>
                <a:blip r:embed="rId2"/>
              </a:buBlip>
              <a:defRPr sz="1867">
                <a:solidFill>
                  <a:srgbClr val="000000"/>
                </a:solidFill>
                <a:latin typeface="Forsvarsmakten Sans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  <a:p>
            <a:pPr lvl="5"/>
            <a:r>
              <a:rPr lang="sv-SE" dirty="0" smtClean="0"/>
              <a:t>6</a:t>
            </a:r>
          </a:p>
          <a:p>
            <a:pPr lvl="6"/>
            <a:r>
              <a:rPr lang="sv-SE" dirty="0" smtClean="0"/>
              <a:t>7</a:t>
            </a:r>
          </a:p>
          <a:p>
            <a:pPr lvl="7"/>
            <a:r>
              <a:rPr lang="sv-SE" dirty="0" smtClean="0"/>
              <a:t>8</a:t>
            </a:r>
          </a:p>
          <a:p>
            <a:pPr lvl="8"/>
            <a:r>
              <a:rPr lang="sv-SE" dirty="0" smtClean="0"/>
              <a:t>9</a:t>
            </a:r>
            <a:endParaRPr lang="sv-SE" dirty="0"/>
          </a:p>
        </p:txBody>
      </p:sp>
      <p:sp>
        <p:nvSpPr>
          <p:cNvPr id="12" name="Platshållare för text 6"/>
          <p:cNvSpPr>
            <a:spLocks noGrp="1"/>
          </p:cNvSpPr>
          <p:nvPr>
            <p:ph type="body" sz="quarter" idx="12"/>
          </p:nvPr>
        </p:nvSpPr>
        <p:spPr>
          <a:xfrm>
            <a:off x="544383" y="1640899"/>
            <a:ext cx="5518313" cy="6582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3200" b="0" i="0">
                <a:latin typeface="Forsvarsmakten Sans Light"/>
                <a:cs typeface="Forsvarsmakten Sans Light"/>
              </a:defRPr>
            </a:lvl1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13" name="Platshållare för innehåll 2"/>
          <p:cNvSpPr>
            <a:spLocks noGrp="1"/>
          </p:cNvSpPr>
          <p:nvPr>
            <p:ph idx="13" hasCustomPrompt="1"/>
          </p:nvPr>
        </p:nvSpPr>
        <p:spPr>
          <a:xfrm>
            <a:off x="6348119" y="2784593"/>
            <a:ext cx="5453096" cy="3341569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>
              <a:buSzPct val="100000"/>
              <a:buFontTx/>
              <a:buBlip>
                <a:blip r:embed="rId2"/>
              </a:buBlip>
              <a:defRPr sz="1867">
                <a:solidFill>
                  <a:srgbClr val="000000"/>
                </a:solidFill>
                <a:latin typeface="Forsvarsmakten Sans"/>
              </a:defRPr>
            </a:lvl1pPr>
            <a:lvl2pPr marL="990575" indent="-380990">
              <a:buSzPct val="100000"/>
              <a:buFontTx/>
              <a:buBlip>
                <a:blip r:embed="rId2"/>
              </a:buBlip>
              <a:defRPr sz="1867">
                <a:solidFill>
                  <a:srgbClr val="000000"/>
                </a:solidFill>
                <a:latin typeface="Forsvarsmakten Sans"/>
              </a:defRPr>
            </a:lvl2pPr>
            <a:lvl3pPr marL="1523962" indent="-304792">
              <a:buSzPct val="100000"/>
              <a:buFontTx/>
              <a:buBlip>
                <a:blip r:embed="rId2"/>
              </a:buBlip>
              <a:defRPr sz="1867">
                <a:solidFill>
                  <a:srgbClr val="000000"/>
                </a:solidFill>
                <a:latin typeface="Forsvarsmakten Sans"/>
              </a:defRPr>
            </a:lvl3pPr>
            <a:lvl4pPr marL="2133547" indent="-304792">
              <a:buSzPct val="100000"/>
              <a:buFontTx/>
              <a:buBlip>
                <a:blip r:embed="rId2"/>
              </a:buBlip>
              <a:defRPr sz="1867">
                <a:solidFill>
                  <a:srgbClr val="000000"/>
                </a:solidFill>
                <a:latin typeface="Forsvarsmakten Sans"/>
              </a:defRPr>
            </a:lvl4pPr>
            <a:lvl5pPr marL="2743131" indent="-304792">
              <a:buSzPct val="100000"/>
              <a:buFontTx/>
              <a:buBlip>
                <a:blip r:embed="rId2"/>
              </a:buBlip>
              <a:defRPr sz="1867">
                <a:solidFill>
                  <a:srgbClr val="000000"/>
                </a:solidFill>
                <a:latin typeface="Forsvarsmakten Sans"/>
              </a:defRPr>
            </a:lvl5pPr>
            <a:lvl6pPr marL="3428914" indent="-380990">
              <a:buFont typeface="Forsvarsmakten Sans" pitchFamily="2" charset="0"/>
              <a:buChar char="≥"/>
              <a:defRPr/>
            </a:lvl6pPr>
            <a:lvl7pPr marL="4038499" indent="-380990">
              <a:buFont typeface="Forsvarsmakten Sans" pitchFamily="2" charset="0"/>
              <a:buChar char="≥"/>
              <a:defRPr/>
            </a:lvl7pPr>
            <a:lvl8pPr marL="4648084" indent="-380990">
              <a:buFont typeface="Forsvarsmakten Sans" pitchFamily="2" charset="0"/>
              <a:buChar char="≥"/>
              <a:defRPr/>
            </a:lvl8pPr>
          </a:lstStyle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  <a:p>
            <a:pPr lvl="5"/>
            <a:r>
              <a:rPr lang="sv-SE" dirty="0" smtClean="0"/>
              <a:t>6</a:t>
            </a:r>
          </a:p>
          <a:p>
            <a:pPr lvl="6"/>
            <a:r>
              <a:rPr lang="sv-SE" dirty="0" smtClean="0"/>
              <a:t>7</a:t>
            </a:r>
          </a:p>
          <a:p>
            <a:pPr lvl="7"/>
            <a:r>
              <a:rPr lang="sv-SE" dirty="0" smtClean="0"/>
              <a:t>8</a:t>
            </a:r>
          </a:p>
          <a:p>
            <a:pPr lvl="8"/>
            <a:r>
              <a:rPr lang="sv-SE" dirty="0" smtClean="0"/>
              <a:t>9</a:t>
            </a:r>
            <a:endParaRPr lang="sv-SE" dirty="0"/>
          </a:p>
        </p:txBody>
      </p:sp>
      <p:sp>
        <p:nvSpPr>
          <p:cNvPr id="14" name="Platshållare för text 6"/>
          <p:cNvSpPr>
            <a:spLocks noGrp="1"/>
          </p:cNvSpPr>
          <p:nvPr>
            <p:ph type="body" sz="quarter" idx="14"/>
          </p:nvPr>
        </p:nvSpPr>
        <p:spPr>
          <a:xfrm>
            <a:off x="6282902" y="1640899"/>
            <a:ext cx="5518313" cy="6582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3200" b="0" i="0">
                <a:latin typeface="Forsvarsmakten Sans Light"/>
                <a:cs typeface="Forsvarsmakten Sans Light"/>
              </a:defRPr>
            </a:lvl1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10" name="Rubrik 1"/>
          <p:cNvSpPr>
            <a:spLocks noGrp="1"/>
          </p:cNvSpPr>
          <p:nvPr>
            <p:ph type="ctrTitle"/>
          </p:nvPr>
        </p:nvSpPr>
        <p:spPr>
          <a:xfrm>
            <a:off x="544383" y="808334"/>
            <a:ext cx="8658175" cy="57221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4267" b="0" i="0">
                <a:solidFill>
                  <a:srgbClr val="000000"/>
                </a:solidFill>
                <a:latin typeface="Forsvarsmakten Sans Condensed"/>
                <a:cs typeface="Forsvarsmakten Sans Condensed"/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1A0A80-D128-4F2B-992D-DC3CBB0D4179}" type="datetime1">
              <a:rPr lang="sv-SE" smtClean="0"/>
              <a:t>2024-11-08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 smtClean="0"/>
              <a:t>UTKAST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D6FA2CC-89F2-495F-B8FC-7A583C0429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32409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9DBA-3EF0-4435-98BF-9951E5F49C4A}" type="datetime1">
              <a:rPr lang="sv-SE" smtClean="0"/>
              <a:t>2024-11-08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UTKAST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A2CC-89F2-495F-B8FC-7A583C0429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1829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3E2B-D311-4C91-A627-6116D4588959}" type="datetimeFigureOut">
              <a:rPr lang="sv-SE" smtClean="0"/>
              <a:t>2024-11-08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F972-E294-4E98-B3D9-093E5110E8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42538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_Skog(ljus)">
    <p:bg>
      <p:bgPr>
        <a:solidFill>
          <a:srgbClr val="DFE5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544383" y="2105979"/>
            <a:ext cx="9530803" cy="86846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6400" b="0" i="0">
                <a:solidFill>
                  <a:srgbClr val="2A312E"/>
                </a:solidFill>
                <a:latin typeface="Forsvarsmakten Sans Stencil"/>
                <a:cs typeface="Forsvarsmakten Sans Stencil"/>
              </a:defRPr>
            </a:lvl1pPr>
          </a:lstStyle>
          <a:p>
            <a:r>
              <a:rPr lang="sv-SE"/>
              <a:t>Klicka här för att </a:t>
            </a:r>
            <a:br>
              <a:rPr lang="sv-SE"/>
            </a:br>
            <a:r>
              <a:rPr lang="sv-SE"/>
              <a:t>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537635" y="1815151"/>
            <a:ext cx="7416459" cy="25627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="0" i="0">
                <a:solidFill>
                  <a:srgbClr val="ACC5BB"/>
                </a:solidFill>
                <a:latin typeface="Forsvarsmakten Sans Light"/>
                <a:cs typeface="Forsvarsmakten Sans Ligh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2375-F520-4D6E-8C7D-BB75F0B52F5C}" type="datetimeFigureOut">
              <a:rPr lang="sv-SE" smtClean="0"/>
              <a:t>2024-11-08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56734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_Hav(ljus)">
    <p:bg>
      <p:bgPr>
        <a:solidFill>
          <a:srgbClr val="DBE2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/>
          <p:cNvSpPr>
            <a:spLocks noGrp="1"/>
          </p:cNvSpPr>
          <p:nvPr>
            <p:ph type="ctrTitle" hasCustomPrompt="1"/>
          </p:nvPr>
        </p:nvSpPr>
        <p:spPr>
          <a:xfrm>
            <a:off x="544383" y="2105979"/>
            <a:ext cx="9530803" cy="86846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6400" b="0" i="0">
                <a:solidFill>
                  <a:srgbClr val="2A2E31"/>
                </a:solidFill>
                <a:latin typeface="Forsvarsmakten Sans Stencil"/>
                <a:cs typeface="Forsvarsmakten Sans Stencil"/>
              </a:defRPr>
            </a:lvl1pPr>
          </a:lstStyle>
          <a:p>
            <a:r>
              <a:rPr lang="sv-SE"/>
              <a:t>Klicka här för att </a:t>
            </a:r>
            <a:br>
              <a:rPr lang="sv-SE"/>
            </a:br>
            <a:r>
              <a:rPr lang="sv-SE"/>
              <a:t>ändra format</a:t>
            </a:r>
          </a:p>
        </p:txBody>
      </p:sp>
      <p:sp>
        <p:nvSpPr>
          <p:cNvPr id="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537635" y="1815151"/>
            <a:ext cx="7416459" cy="25627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="0" i="0">
                <a:solidFill>
                  <a:srgbClr val="ACBBC5"/>
                </a:solidFill>
                <a:latin typeface="Forsvarsmakten Sans Light"/>
                <a:cs typeface="Forsvarsmakten Sans Ligh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68F5-756B-4896-8890-52034C9D298A}" type="datetimeFigureOut">
              <a:rPr lang="sv-SE" smtClean="0"/>
              <a:t>2024-11-08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62D9-440E-446A-8246-F7A496DE37A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64979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_Jord(ljus)">
    <p:bg>
      <p:bgPr>
        <a:solidFill>
          <a:srgbClr val="E5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/>
          <p:cNvSpPr>
            <a:spLocks noGrp="1"/>
          </p:cNvSpPr>
          <p:nvPr>
            <p:ph type="ctrTitle" hasCustomPrompt="1"/>
          </p:nvPr>
        </p:nvSpPr>
        <p:spPr>
          <a:xfrm>
            <a:off x="544383" y="2105979"/>
            <a:ext cx="9530803" cy="86846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6400" b="0" i="0">
                <a:solidFill>
                  <a:srgbClr val="312F2A"/>
                </a:solidFill>
                <a:latin typeface="Forsvarsmakten Sans Stencil"/>
                <a:cs typeface="Forsvarsmakten Sans Stencil"/>
              </a:defRPr>
            </a:lvl1pPr>
          </a:lstStyle>
          <a:p>
            <a:r>
              <a:rPr lang="sv-SE"/>
              <a:t>Klicka här för att </a:t>
            </a:r>
            <a:br>
              <a:rPr lang="sv-SE"/>
            </a:br>
            <a:r>
              <a:rPr lang="sv-SE"/>
              <a:t>ändra format</a:t>
            </a:r>
          </a:p>
        </p:txBody>
      </p:sp>
      <p:sp>
        <p:nvSpPr>
          <p:cNvPr id="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537635" y="1815151"/>
            <a:ext cx="7416459" cy="25627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="0" i="0">
                <a:solidFill>
                  <a:srgbClr val="C4BBAB"/>
                </a:solidFill>
                <a:latin typeface="Forsvarsmakten Sans Light"/>
                <a:cs typeface="Forsvarsmakten Sans Ligh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68F5-756B-4896-8890-52034C9D298A}" type="datetimeFigureOut">
              <a:rPr lang="sv-SE" smtClean="0"/>
              <a:t>2024-11-08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62D9-440E-446A-8246-F7A496DE37A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31190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_Aska(ljus)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/>
          <p:cNvSpPr>
            <a:spLocks noGrp="1"/>
          </p:cNvSpPr>
          <p:nvPr>
            <p:ph type="ctrTitle" hasCustomPrompt="1"/>
          </p:nvPr>
        </p:nvSpPr>
        <p:spPr>
          <a:xfrm>
            <a:off x="544383" y="2105979"/>
            <a:ext cx="9530803" cy="86846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6400" b="0" i="0">
                <a:solidFill>
                  <a:srgbClr val="201F1C"/>
                </a:solidFill>
                <a:latin typeface="Forsvarsmakten Sans Stencil"/>
                <a:cs typeface="Forsvarsmakten Sans Stencil"/>
              </a:defRPr>
            </a:lvl1pPr>
          </a:lstStyle>
          <a:p>
            <a:r>
              <a:rPr lang="sv-SE"/>
              <a:t>Klicka här för att </a:t>
            </a:r>
            <a:br>
              <a:rPr lang="sv-SE"/>
            </a:br>
            <a:r>
              <a:rPr lang="sv-SE"/>
              <a:t>ändra format</a:t>
            </a:r>
          </a:p>
        </p:txBody>
      </p:sp>
      <p:sp>
        <p:nvSpPr>
          <p:cNvPr id="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537635" y="1815151"/>
            <a:ext cx="7416459" cy="25627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="0" i="0">
                <a:solidFill>
                  <a:srgbClr val="A09D9B"/>
                </a:solidFill>
                <a:latin typeface="Forsvarsmakten Sans Light"/>
                <a:cs typeface="Forsvarsmakten Sans Ligh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68F5-756B-4896-8890-52034C9D298A}" type="datetimeFigureOut">
              <a:rPr lang="sv-SE" smtClean="0"/>
              <a:t>2024-11-08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62D9-440E-446A-8246-F7A496DE37A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87523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Forsvarsmakten Sans"/>
              </a:defRPr>
            </a:lvl1pPr>
          </a:lstStyle>
          <a:p>
            <a:r>
              <a:rPr lang="sv-SE"/>
              <a:t>Klicka på ikonen för att lägga till en bild</a:t>
            </a:r>
            <a:endParaRPr lang="sv-SE" dirty="0"/>
          </a:p>
        </p:txBody>
      </p:sp>
      <p:sp>
        <p:nvSpPr>
          <p:cNvPr id="7" name="Rubrik 1"/>
          <p:cNvSpPr>
            <a:spLocks noGrp="1"/>
          </p:cNvSpPr>
          <p:nvPr>
            <p:ph type="ctrTitle" hasCustomPrompt="1"/>
          </p:nvPr>
        </p:nvSpPr>
        <p:spPr>
          <a:xfrm>
            <a:off x="544383" y="2105979"/>
            <a:ext cx="9530803" cy="86846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6400" b="0" i="0">
                <a:solidFill>
                  <a:srgbClr val="000000"/>
                </a:solidFill>
                <a:latin typeface="Forsvarsmakten Sans Stencil"/>
                <a:cs typeface="Forsvarsmakten Sans Stencil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ändra format</a:t>
            </a:r>
          </a:p>
        </p:txBody>
      </p:sp>
      <p:sp>
        <p:nvSpPr>
          <p:cNvPr id="8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537635" y="1815151"/>
            <a:ext cx="7416459" cy="25627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="0" i="0">
                <a:solidFill>
                  <a:srgbClr val="000000"/>
                </a:solidFill>
                <a:latin typeface="Forsvarsmakten Sans Light"/>
                <a:cs typeface="Forsvarsmakten Sans Ligh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EFF68F5-756B-4896-8890-52034C9D298A}" type="datetimeFigureOut">
              <a:rPr lang="sv-SE" smtClean="0"/>
              <a:t>2024-11-08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03D62D9-440E-446A-8246-F7A496DE37A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33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_Aska(lju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/>
          <p:cNvSpPr>
            <a:spLocks noGrp="1"/>
          </p:cNvSpPr>
          <p:nvPr>
            <p:ph type="ctrTitle" hasCustomPrompt="1"/>
          </p:nvPr>
        </p:nvSpPr>
        <p:spPr>
          <a:xfrm>
            <a:off x="544383" y="2105979"/>
            <a:ext cx="9530804" cy="86846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6400" b="0" i="0">
                <a:solidFill>
                  <a:srgbClr val="201F1C"/>
                </a:solidFill>
                <a:latin typeface="Forsvarsmakten Sans Stencil"/>
                <a:cs typeface="Forsvarsmakten Sans Stencil"/>
              </a:defRPr>
            </a:lvl1pPr>
          </a:lstStyle>
          <a:p>
            <a:r>
              <a:rPr lang="sv-SE"/>
              <a:t>Klicka här för att </a:t>
            </a:r>
            <a:br>
              <a:rPr lang="sv-SE"/>
            </a:br>
            <a:r>
              <a:rPr lang="sv-SE"/>
              <a:t>ändra format</a:t>
            </a:r>
          </a:p>
        </p:txBody>
      </p:sp>
      <p:sp>
        <p:nvSpPr>
          <p:cNvPr id="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537637" y="1815155"/>
            <a:ext cx="7416459" cy="25627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="0" i="0">
                <a:solidFill>
                  <a:srgbClr val="A09D9B"/>
                </a:solidFill>
                <a:latin typeface="Forsvarsmakten Sans Light"/>
                <a:cs typeface="Forsvarsmakten Sans Light"/>
              </a:defRPr>
            </a:lvl1pPr>
            <a:lvl2pPr marL="609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B244-5335-4816-B7D8-B04E33140D79}" type="datetimeFigureOut">
              <a:rPr lang="sv-SE" smtClean="0"/>
              <a:t>2024-11-08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EEEF-440A-44E8-AD44-FF602F52327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200074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_Inne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44383" y="808334"/>
            <a:ext cx="8658175" cy="57221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4267" b="0" i="0">
                <a:solidFill>
                  <a:srgbClr val="000000"/>
                </a:solidFill>
                <a:latin typeface="Forsvarsmakten Sans Condensed"/>
                <a:cs typeface="Forsvarsmakten Sans Condensed"/>
              </a:defRPr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544384" y="1720643"/>
            <a:ext cx="11038017" cy="416839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80990" indent="-380990" algn="l">
              <a:buFont typeface="Forsvarsmakten Sans" pitchFamily="2" charset="0"/>
              <a:buChar char="≥"/>
              <a:defRPr sz="1867" b="0" i="0">
                <a:solidFill>
                  <a:schemeClr val="tx1"/>
                </a:solidFill>
                <a:latin typeface="Forsvarsmakten Sans" pitchFamily="2" charset="0"/>
                <a:cs typeface="Forsvarsmakten Sans" pitchFamily="2" charset="0"/>
              </a:defRPr>
            </a:lvl1pPr>
            <a:lvl2pPr marL="990575" indent="-380990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2pPr>
            <a:lvl3pPr marL="1676358" indent="-457189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3pPr>
            <a:lvl4pPr marL="2209745" indent="-380990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4pPr>
            <a:lvl5pPr marL="2895528" indent="-457189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5pPr>
            <a:lvl6pPr marL="3428914" indent="-380990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6pPr>
            <a:lvl7pPr marL="4114697" indent="-457189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7pPr>
            <a:lvl8pPr marL="4724282" indent="-457189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8pPr>
            <a:lvl9pPr marL="5333867" indent="-457189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9pPr>
          </a:lstStyle>
          <a:p>
            <a:r>
              <a:rPr lang="sv-SE" dirty="0"/>
              <a:t>Klicka här för att ändra format på underrubrik i bakgrunden</a:t>
            </a:r>
          </a:p>
          <a:p>
            <a:pPr lvl="1"/>
            <a:r>
              <a:rPr lang="sv-SE" dirty="0"/>
              <a:t>2</a:t>
            </a:r>
          </a:p>
          <a:p>
            <a:pPr lvl="2"/>
            <a:r>
              <a:rPr lang="sv-SE" dirty="0"/>
              <a:t>3</a:t>
            </a:r>
          </a:p>
          <a:p>
            <a:pPr lvl="3"/>
            <a:r>
              <a:rPr lang="sv-SE" dirty="0"/>
              <a:t>4</a:t>
            </a:r>
          </a:p>
          <a:p>
            <a:pPr lvl="4"/>
            <a:r>
              <a:rPr lang="sv-SE" dirty="0"/>
              <a:t>5</a:t>
            </a:r>
          </a:p>
          <a:p>
            <a:pPr lvl="5"/>
            <a:r>
              <a:rPr lang="sv-SE" dirty="0"/>
              <a:t>6</a:t>
            </a:r>
          </a:p>
          <a:p>
            <a:pPr lvl="6"/>
            <a:r>
              <a:rPr lang="sv-SE" dirty="0"/>
              <a:t>7</a:t>
            </a:r>
          </a:p>
          <a:p>
            <a:pPr lvl="7"/>
            <a:r>
              <a:rPr lang="sv-SE" dirty="0"/>
              <a:t>8	</a:t>
            </a:r>
          </a:p>
          <a:p>
            <a:pPr lvl="8"/>
            <a:r>
              <a:rPr lang="sv-SE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68F5-756B-4896-8890-52034C9D298A}" type="datetimeFigureOut">
              <a:rPr lang="sv-SE" smtClean="0"/>
              <a:t>2024-11-08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62D9-440E-446A-8246-F7A496DE37A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82032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_Ingress_Inne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539517" y="2615261"/>
            <a:ext cx="9916655" cy="297273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Font typeface="Arial" pitchFamily="34" charset="0"/>
              <a:buNone/>
              <a:defRPr sz="1867" b="0" i="0">
                <a:solidFill>
                  <a:schemeClr val="tx1"/>
                </a:solidFill>
                <a:latin typeface="Forsvarsmakten Sans" pitchFamily="2" charset="0"/>
                <a:cs typeface="Forsvarsmakten Sans" pitchFamily="2" charset="0"/>
              </a:defRPr>
            </a:lvl1pPr>
            <a:lvl2pPr marL="990575" indent="-380990" algn="l">
              <a:buFont typeface="Arial" pitchFamily="34" charset="0"/>
              <a:buChar char="•"/>
              <a:defRPr sz="1867">
                <a:solidFill>
                  <a:schemeClr val="tx1"/>
                </a:solidFill>
                <a:latin typeface="Forsvarsmakten Sans" pitchFamily="2" charset="0"/>
              </a:defRPr>
            </a:lvl2pPr>
            <a:lvl3pPr marL="1600160" indent="-380990" algn="l">
              <a:buFont typeface="Arial" pitchFamily="34" charset="0"/>
              <a:buChar char="•"/>
              <a:defRPr sz="1867">
                <a:solidFill>
                  <a:schemeClr val="tx1"/>
                </a:solidFill>
                <a:latin typeface="Forsvarsmakten Sans" pitchFamily="2" charset="0"/>
              </a:defRPr>
            </a:lvl3pPr>
            <a:lvl4pPr marL="2209745" indent="-380990" algn="l">
              <a:buFont typeface="Arial" pitchFamily="34" charset="0"/>
              <a:buChar char="•"/>
              <a:defRPr sz="1867">
                <a:solidFill>
                  <a:schemeClr val="tx1"/>
                </a:solidFill>
                <a:latin typeface="Forsvarsmakten Sans" pitchFamily="2" charset="0"/>
              </a:defRPr>
            </a:lvl4pPr>
            <a:lvl5pPr marL="2819330" indent="-380990" algn="l">
              <a:buFont typeface="Arial" pitchFamily="34" charset="0"/>
              <a:buChar char="•"/>
              <a:defRPr sz="1867">
                <a:solidFill>
                  <a:schemeClr val="tx1"/>
                </a:solidFill>
                <a:latin typeface="Forsvarsmakten Sans" pitchFamily="2" charset="0"/>
              </a:defRPr>
            </a:lvl5pPr>
            <a:lvl6pPr marL="3428914" indent="-380990" algn="l">
              <a:buFont typeface="Arial" pitchFamily="34" charset="0"/>
              <a:buChar char="•"/>
              <a:defRPr sz="1867">
                <a:solidFill>
                  <a:schemeClr val="tx1"/>
                </a:solidFill>
              </a:defRPr>
            </a:lvl6pPr>
            <a:lvl7pPr marL="4038499" indent="-380990" algn="l">
              <a:buFont typeface="Arial" pitchFamily="34" charset="0"/>
              <a:buChar char="•"/>
              <a:defRPr sz="1867">
                <a:solidFill>
                  <a:schemeClr val="tx1"/>
                </a:solidFill>
                <a:latin typeface="Forsvarsmakten Sans" pitchFamily="2" charset="0"/>
              </a:defRPr>
            </a:lvl7pPr>
            <a:lvl8pPr marL="4648084" indent="-380990" algn="l">
              <a:buFont typeface="Arial" pitchFamily="34" charset="0"/>
              <a:buChar char="•"/>
              <a:defRPr sz="1867">
                <a:solidFill>
                  <a:schemeClr val="tx1"/>
                </a:solidFill>
                <a:latin typeface="Forsvarsmakten Sans" pitchFamily="2" charset="0"/>
              </a:defRPr>
            </a:lvl8pPr>
            <a:lvl9pPr marL="5257669" indent="-380990" algn="l">
              <a:buFont typeface="Arial" pitchFamily="34" charset="0"/>
              <a:buChar char="•"/>
              <a:defRPr sz="1867">
                <a:solidFill>
                  <a:schemeClr val="tx1"/>
                </a:solidFill>
                <a:latin typeface="Forsvarsmakten Sans" pitchFamily="2" charset="0"/>
              </a:defRPr>
            </a:lvl9pPr>
          </a:lstStyle>
          <a:p>
            <a:r>
              <a:rPr lang="sv-SE" dirty="0"/>
              <a:t>Klicka här för att ändra format på underrubrik i bakgrunden</a:t>
            </a:r>
          </a:p>
        </p:txBody>
      </p:sp>
      <p:sp>
        <p:nvSpPr>
          <p:cNvPr id="7" name="Platshållare för text 6"/>
          <p:cNvSpPr>
            <a:spLocks noGrp="1"/>
          </p:cNvSpPr>
          <p:nvPr>
            <p:ph type="body" sz="quarter" idx="10"/>
          </p:nvPr>
        </p:nvSpPr>
        <p:spPr>
          <a:xfrm>
            <a:off x="539516" y="1731200"/>
            <a:ext cx="9940336" cy="6582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3200" b="0" i="0">
                <a:latin typeface="Forsvarsmakten Sans Light"/>
                <a:cs typeface="Forsvarsmakten Sans Light"/>
              </a:defRPr>
            </a:lvl1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Rubrik 1"/>
          <p:cNvSpPr>
            <a:spLocks noGrp="1"/>
          </p:cNvSpPr>
          <p:nvPr>
            <p:ph type="ctrTitle"/>
          </p:nvPr>
        </p:nvSpPr>
        <p:spPr>
          <a:xfrm>
            <a:off x="544383" y="808334"/>
            <a:ext cx="8658175" cy="57221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4267" b="0" i="0">
                <a:solidFill>
                  <a:srgbClr val="000000"/>
                </a:solidFill>
                <a:latin typeface="Forsvarsmakten Sans Condensed"/>
                <a:cs typeface="Forsvarsmakten Sans Condensed"/>
              </a:defRPr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EFF68F5-756B-4896-8890-52034C9D298A}" type="datetimeFigureOut">
              <a:rPr lang="sv-SE" smtClean="0"/>
              <a:t>2024-11-08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03D62D9-440E-446A-8246-F7A496DE37A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88323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_Punktli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692924" y="1720644"/>
            <a:ext cx="10972800" cy="4099917"/>
          </a:xfrm>
          <a:prstGeom prst="rect">
            <a:avLst/>
          </a:prstGeom>
        </p:spPr>
        <p:txBody>
          <a:bodyPr>
            <a:normAutofit/>
          </a:bodyPr>
          <a:lstStyle>
            <a:lvl1pPr marL="380990" indent="-380990">
              <a:buSzPct val="100000"/>
              <a:buFont typeface="Forsvarsmakten Sans" pitchFamily="2" charset="0"/>
              <a:buChar char="≥"/>
              <a:defRPr sz="1867">
                <a:solidFill>
                  <a:srgbClr val="000000"/>
                </a:solidFill>
                <a:latin typeface="Forsvarsmakten Sans" pitchFamily="2" charset="0"/>
              </a:defRPr>
            </a:lvl1pPr>
            <a:lvl2pPr marL="990575" indent="-380990">
              <a:buSzPct val="100000"/>
              <a:buFont typeface="Forsvarsmakten Sans" pitchFamily="2" charset="0"/>
              <a:buChar char="≥"/>
              <a:defRPr sz="1867">
                <a:solidFill>
                  <a:srgbClr val="000000"/>
                </a:solidFill>
                <a:latin typeface="Forsvarsmakten Sans" pitchFamily="2" charset="0"/>
              </a:defRPr>
            </a:lvl2pPr>
            <a:lvl3pPr marL="1600160" indent="-380990">
              <a:buSzPct val="100000"/>
              <a:buFont typeface="Forsvarsmakten Sans" pitchFamily="2" charset="0"/>
              <a:buChar char="≥"/>
              <a:defRPr sz="1867">
                <a:solidFill>
                  <a:srgbClr val="000000"/>
                </a:solidFill>
                <a:latin typeface="Forsvarsmakten Sans" pitchFamily="2" charset="0"/>
              </a:defRPr>
            </a:lvl3pPr>
            <a:lvl4pPr marL="2209745" indent="-380990">
              <a:buSzPct val="100000"/>
              <a:buFont typeface="Forsvarsmakten Sans" pitchFamily="2" charset="0"/>
              <a:buChar char="≥"/>
              <a:defRPr sz="1867">
                <a:solidFill>
                  <a:srgbClr val="000000"/>
                </a:solidFill>
                <a:latin typeface="Forsvarsmakten Sans" pitchFamily="2" charset="0"/>
              </a:defRPr>
            </a:lvl4pPr>
            <a:lvl5pPr marL="2819330" indent="-380990">
              <a:buSzPct val="100000"/>
              <a:buFont typeface="Forsvarsmakten Sans" pitchFamily="2" charset="0"/>
              <a:buChar char="≥"/>
              <a:defRPr sz="1867">
                <a:solidFill>
                  <a:srgbClr val="000000"/>
                </a:solidFill>
                <a:latin typeface="Forsvarsmakten Sans" pitchFamily="2" charset="0"/>
              </a:defRPr>
            </a:lvl5pPr>
            <a:lvl6pPr marL="3428914" indent="-380990">
              <a:buFont typeface="Forsvarsmakten Sans" pitchFamily="2" charset="0"/>
              <a:buChar char="≥"/>
              <a:defRPr sz="1867" baseline="0">
                <a:latin typeface="Forsvarsmakten Sans" pitchFamily="2" charset="0"/>
              </a:defRPr>
            </a:lvl6pPr>
            <a:lvl7pPr marL="4038499" indent="-380990">
              <a:buFont typeface="Forsvarsmakten Sans" pitchFamily="2" charset="0"/>
              <a:buChar char="≥"/>
              <a:defRPr sz="1867" baseline="0">
                <a:latin typeface="Forsvarsmakten Sans" pitchFamily="2" charset="0"/>
              </a:defRPr>
            </a:lvl7pPr>
            <a:lvl8pPr marL="4648084" indent="-380990">
              <a:buFont typeface="Forsvarsmakten Sans" pitchFamily="2" charset="0"/>
              <a:buChar char="≥"/>
              <a:defRPr sz="1867" baseline="0">
                <a:latin typeface="Forsvarsmakten Sans" pitchFamily="2" charset="0"/>
              </a:defRPr>
            </a:lvl8pPr>
            <a:lvl9pPr marL="5257669" indent="-380990">
              <a:buFont typeface="Forsvarsmakten Sans" pitchFamily="2" charset="0"/>
              <a:buChar char="≥"/>
              <a:defRPr sz="1867" baseline="0">
                <a:latin typeface="Forsvarsmakten Sans" pitchFamily="2" charset="0"/>
              </a:defRPr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  <a:p>
            <a:pPr lvl="5"/>
            <a:r>
              <a:rPr lang="sv-SE" dirty="0"/>
              <a:t>Nivå 6</a:t>
            </a:r>
          </a:p>
          <a:p>
            <a:pPr lvl="6"/>
            <a:r>
              <a:rPr lang="sv-SE" dirty="0"/>
              <a:t>Nivå 7</a:t>
            </a:r>
          </a:p>
          <a:p>
            <a:pPr lvl="7"/>
            <a:r>
              <a:rPr lang="sv-SE" dirty="0"/>
              <a:t>Nivå 8</a:t>
            </a:r>
          </a:p>
          <a:p>
            <a:pPr lvl="8"/>
            <a:r>
              <a:rPr lang="sv-SE" dirty="0"/>
              <a:t>Nivå 9</a:t>
            </a:r>
          </a:p>
        </p:txBody>
      </p:sp>
      <p:sp>
        <p:nvSpPr>
          <p:cNvPr id="6" name="Rubrik 1"/>
          <p:cNvSpPr>
            <a:spLocks noGrp="1"/>
          </p:cNvSpPr>
          <p:nvPr>
            <p:ph type="ctrTitle"/>
          </p:nvPr>
        </p:nvSpPr>
        <p:spPr>
          <a:xfrm>
            <a:off x="544383" y="808334"/>
            <a:ext cx="8658175" cy="57221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4267" b="0" i="0">
                <a:solidFill>
                  <a:srgbClr val="000000"/>
                </a:solidFill>
                <a:latin typeface="Forsvarsmakten Sans Condensed"/>
                <a:cs typeface="Forsvarsmakten Sans Condensed"/>
              </a:defRPr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68F5-756B-4896-8890-52034C9D298A}" type="datetimeFigureOut">
              <a:rPr lang="sv-SE" smtClean="0"/>
              <a:t>2024-11-08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62D9-440E-446A-8246-F7A496DE37A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93462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_Innehall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544383" y="2180529"/>
            <a:ext cx="5031604" cy="368969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80990" indent="-380990" algn="l">
              <a:buFont typeface="Forsvarsmakten Sans" pitchFamily="2" charset="0"/>
              <a:buChar char="≥"/>
              <a:defRPr sz="1867" b="0" i="0">
                <a:solidFill>
                  <a:schemeClr val="tx1"/>
                </a:solidFill>
                <a:latin typeface="Forsvarsmakten Sans" pitchFamily="2" charset="0"/>
                <a:cs typeface="Forsvarsmakten Sans" pitchFamily="2" charset="0"/>
              </a:defRPr>
            </a:lvl1pPr>
            <a:lvl2pPr marL="990575" indent="-380990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2pPr>
            <a:lvl3pPr marL="1600160" indent="-380990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3pPr>
            <a:lvl4pPr marL="2209745" indent="-380990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4pPr>
            <a:lvl5pPr marL="2819330" indent="-380990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5pPr>
            <a:lvl6pPr marL="3428914" indent="-380990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6pPr>
            <a:lvl7pPr marL="4038499" indent="-380990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7pPr>
            <a:lvl8pPr marL="4648084" indent="-380990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8pPr>
            <a:lvl9pPr marL="5257669" indent="-380990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9pPr>
          </a:lstStyle>
          <a:p>
            <a:r>
              <a:rPr lang="sv-SE" dirty="0"/>
              <a:t>Klicka här för att ändra format på underrubrik i bakgrunden</a:t>
            </a:r>
          </a:p>
          <a:p>
            <a:pPr lvl="1"/>
            <a:r>
              <a:rPr lang="sv-SE" dirty="0"/>
              <a:t>2</a:t>
            </a:r>
          </a:p>
          <a:p>
            <a:pPr lvl="2"/>
            <a:r>
              <a:rPr lang="sv-SE" dirty="0"/>
              <a:t>3</a:t>
            </a:r>
          </a:p>
          <a:p>
            <a:pPr lvl="3"/>
            <a:r>
              <a:rPr lang="sv-SE" dirty="0"/>
              <a:t>4</a:t>
            </a:r>
          </a:p>
          <a:p>
            <a:pPr lvl="4"/>
            <a:r>
              <a:rPr lang="sv-SE" dirty="0"/>
              <a:t>5</a:t>
            </a:r>
          </a:p>
          <a:p>
            <a:pPr lvl="5"/>
            <a:r>
              <a:rPr lang="sv-SE" dirty="0"/>
              <a:t>6</a:t>
            </a:r>
          </a:p>
          <a:p>
            <a:pPr lvl="6"/>
            <a:r>
              <a:rPr lang="sv-SE" dirty="0"/>
              <a:t>7</a:t>
            </a:r>
          </a:p>
          <a:p>
            <a:pPr lvl="7"/>
            <a:r>
              <a:rPr lang="sv-SE" dirty="0"/>
              <a:t>8</a:t>
            </a:r>
          </a:p>
          <a:p>
            <a:pPr lvl="8"/>
            <a:r>
              <a:rPr lang="sv-SE" dirty="0"/>
              <a:t>9</a:t>
            </a:r>
          </a:p>
          <a:p>
            <a:pPr lvl="1"/>
            <a:endParaRPr lang="sv-SE" dirty="0"/>
          </a:p>
        </p:txBody>
      </p:sp>
      <p:sp>
        <p:nvSpPr>
          <p:cNvPr id="5" name="Platshållare för bild 4"/>
          <p:cNvSpPr>
            <a:spLocks noGrp="1"/>
          </p:cNvSpPr>
          <p:nvPr>
            <p:ph type="pic" sz="quarter" idx="10"/>
          </p:nvPr>
        </p:nvSpPr>
        <p:spPr>
          <a:xfrm>
            <a:off x="6102352" y="0"/>
            <a:ext cx="6089649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Forsvarsmakten Sans"/>
              </a:defRPr>
            </a:lvl1pPr>
          </a:lstStyle>
          <a:p>
            <a:r>
              <a:rPr lang="sv-SE"/>
              <a:t>Klicka på ikonen för att lägga till en bild</a:t>
            </a:r>
            <a:endParaRPr lang="sv-SE" dirty="0"/>
          </a:p>
        </p:txBody>
      </p:sp>
      <p:sp>
        <p:nvSpPr>
          <p:cNvPr id="6" name="Rubrik 1"/>
          <p:cNvSpPr>
            <a:spLocks noGrp="1"/>
          </p:cNvSpPr>
          <p:nvPr>
            <p:ph type="ctrTitle"/>
          </p:nvPr>
        </p:nvSpPr>
        <p:spPr>
          <a:xfrm>
            <a:off x="544384" y="808334"/>
            <a:ext cx="4712419" cy="57221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4267" b="0" i="0">
                <a:solidFill>
                  <a:srgbClr val="000000"/>
                </a:solidFill>
                <a:latin typeface="Forsvarsmakten Sans Condensed"/>
                <a:cs typeface="Forsvarsmakten Sans Condensed"/>
              </a:defRPr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EFF68F5-756B-4896-8890-52034C9D298A}" type="datetimeFigureOut">
              <a:rPr lang="sv-SE" smtClean="0"/>
              <a:t>2024-11-08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03D62D9-440E-446A-8246-F7A496DE37A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99920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_Punktlista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553156" y="2276593"/>
            <a:ext cx="4703645" cy="3849571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>
              <a:buSzPct val="100000"/>
              <a:buFontTx/>
              <a:buBlip>
                <a:blip r:embed="rId2"/>
              </a:buBlip>
              <a:defRPr sz="1867">
                <a:latin typeface="Forsvarsmakten Sans"/>
              </a:defRPr>
            </a:lvl1pPr>
            <a:lvl2pPr marL="990575" indent="-380990">
              <a:buSzPct val="100000"/>
              <a:buFontTx/>
              <a:buBlip>
                <a:blip r:embed="rId2"/>
              </a:buBlip>
              <a:defRPr sz="1867">
                <a:latin typeface="Forsvarsmakten Sans"/>
              </a:defRPr>
            </a:lvl2pPr>
            <a:lvl3pPr marL="1523962" indent="-304792">
              <a:buSzPct val="100000"/>
              <a:buFontTx/>
              <a:buBlip>
                <a:blip r:embed="rId2"/>
              </a:buBlip>
              <a:defRPr sz="1867">
                <a:latin typeface="Forsvarsmakten Sans"/>
              </a:defRPr>
            </a:lvl3pPr>
            <a:lvl4pPr marL="2133547" indent="-304792">
              <a:buSzPct val="100000"/>
              <a:buFontTx/>
              <a:buBlip>
                <a:blip r:embed="rId2"/>
              </a:buBlip>
              <a:defRPr sz="1867">
                <a:latin typeface="Forsvarsmakten Sans"/>
              </a:defRPr>
            </a:lvl4pPr>
            <a:lvl5pPr marL="2743131" indent="-304792">
              <a:buSzPct val="100000"/>
              <a:buFontTx/>
              <a:buBlip>
                <a:blip r:embed="rId2"/>
              </a:buBlip>
              <a:defRPr sz="1867">
                <a:latin typeface="Forsvarsmakten Sans"/>
              </a:defRPr>
            </a:lvl5pPr>
            <a:lvl6pPr marL="3428914" indent="-380990">
              <a:buFont typeface="Forsvarsmakten Sans" pitchFamily="2" charset="0"/>
              <a:buChar char="≥"/>
              <a:defRPr/>
            </a:lvl6pPr>
            <a:lvl7pPr marL="4038499" indent="-380990">
              <a:buFont typeface="Forsvarsmakten Sans" pitchFamily="2" charset="0"/>
              <a:buChar char="≥"/>
              <a:defRPr/>
            </a:lvl7pPr>
            <a:lvl8pPr marL="4648084" indent="-380990">
              <a:buFont typeface="Forsvarsmakten Sans" pitchFamily="2" charset="0"/>
              <a:buChar char="≥"/>
              <a:defRPr/>
            </a:lvl8pPr>
            <a:lvl9pPr marL="5257669" indent="-380990">
              <a:buFont typeface="Forsvarsmakten Sans" pitchFamily="2" charset="0"/>
              <a:buChar char="≥"/>
              <a:defRPr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  <a:p>
            <a:pPr lvl="5"/>
            <a:r>
              <a:rPr lang="sv-SE" dirty="0"/>
              <a:t>6</a:t>
            </a:r>
          </a:p>
          <a:p>
            <a:pPr lvl="6"/>
            <a:r>
              <a:rPr lang="sv-SE" dirty="0"/>
              <a:t>7</a:t>
            </a:r>
          </a:p>
          <a:p>
            <a:pPr lvl="7"/>
            <a:r>
              <a:rPr lang="sv-SE" dirty="0"/>
              <a:t>8</a:t>
            </a:r>
          </a:p>
          <a:p>
            <a:pPr lvl="8"/>
            <a:r>
              <a:rPr lang="sv-SE" dirty="0"/>
              <a:t>9</a:t>
            </a:r>
          </a:p>
        </p:txBody>
      </p:sp>
      <p:sp>
        <p:nvSpPr>
          <p:cNvPr id="5" name="Platshållare för bild 4"/>
          <p:cNvSpPr>
            <a:spLocks noGrp="1"/>
          </p:cNvSpPr>
          <p:nvPr>
            <p:ph type="pic" sz="quarter" idx="10"/>
          </p:nvPr>
        </p:nvSpPr>
        <p:spPr>
          <a:xfrm>
            <a:off x="6102352" y="0"/>
            <a:ext cx="6089649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Forsvarsmakten Sans"/>
              </a:defRPr>
            </a:lvl1pPr>
          </a:lstStyle>
          <a:p>
            <a:r>
              <a:rPr lang="sv-SE"/>
              <a:t>Klicka på ikonen för att lägga till en bild</a:t>
            </a:r>
            <a:endParaRPr lang="sv-SE" dirty="0"/>
          </a:p>
        </p:txBody>
      </p:sp>
      <p:sp>
        <p:nvSpPr>
          <p:cNvPr id="6" name="Rubrik 1"/>
          <p:cNvSpPr>
            <a:spLocks noGrp="1"/>
          </p:cNvSpPr>
          <p:nvPr>
            <p:ph type="ctrTitle"/>
          </p:nvPr>
        </p:nvSpPr>
        <p:spPr>
          <a:xfrm>
            <a:off x="544384" y="808334"/>
            <a:ext cx="4712419" cy="57221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4267" b="0" i="0">
                <a:solidFill>
                  <a:srgbClr val="000000"/>
                </a:solidFill>
                <a:latin typeface="Forsvarsmakten Sans Condensed"/>
                <a:cs typeface="Forsvarsmakten Sans Condensed"/>
              </a:defRPr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EFF68F5-756B-4896-8890-52034C9D298A}" type="datetimeFigureOut">
              <a:rPr lang="sv-SE" smtClean="0"/>
              <a:t>2024-11-08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03D62D9-440E-446A-8246-F7A496DE37A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4324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tfalland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Forsvarsmakten Sans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Font typeface="Arial" pitchFamily="34" charset="0"/>
              <a:buNone/>
              <a:defRPr/>
            </a:lvl5pPr>
            <a:lvl6pPr marL="3047924" indent="0">
              <a:buNone/>
              <a:defRPr/>
            </a:lvl6pPr>
          </a:lstStyle>
          <a:p>
            <a:r>
              <a:rPr lang="sv-SE" dirty="0"/>
              <a:t>Klicka på ikonen för att lägga till en bild</a:t>
            </a:r>
          </a:p>
          <a:p>
            <a:pPr lvl="4"/>
            <a:endParaRPr lang="sv-SE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EFF68F5-756B-4896-8890-52034C9D298A}" type="datetimeFigureOut">
              <a:rPr lang="sv-SE" smtClean="0"/>
              <a:t>2024-11-08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03D62D9-440E-446A-8246-F7A496DE37A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29182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553157" y="1619787"/>
            <a:ext cx="5128919" cy="4299413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>
              <a:buSzPct val="100000"/>
              <a:buFont typeface="Forsvarsmakten Sans" pitchFamily="2" charset="0"/>
              <a:buChar char="≥"/>
              <a:defRPr sz="1867">
                <a:solidFill>
                  <a:srgbClr val="000000"/>
                </a:solidFill>
                <a:latin typeface="Forsvarsmakten Sans" pitchFamily="2" charset="0"/>
              </a:defRPr>
            </a:lvl1pPr>
            <a:lvl2pPr marL="990575" indent="-380990">
              <a:buSzPct val="100000"/>
              <a:buFont typeface="Forsvarsmakten Sans" pitchFamily="2" charset="0"/>
              <a:buChar char="≥"/>
              <a:defRPr sz="1867">
                <a:solidFill>
                  <a:srgbClr val="000000"/>
                </a:solidFill>
                <a:latin typeface="Forsvarsmakten Sans" pitchFamily="2" charset="0"/>
              </a:defRPr>
            </a:lvl2pPr>
            <a:lvl3pPr marL="1523962" indent="-304792">
              <a:buSzPct val="100000"/>
              <a:buFont typeface="Forsvarsmakten Sans" pitchFamily="2" charset="0"/>
              <a:buChar char="≥"/>
              <a:defRPr sz="1867">
                <a:solidFill>
                  <a:srgbClr val="000000"/>
                </a:solidFill>
                <a:latin typeface="Forsvarsmakten Sans" pitchFamily="2" charset="0"/>
              </a:defRPr>
            </a:lvl3pPr>
            <a:lvl4pPr marL="2133547" indent="-304792">
              <a:buSzPct val="100000"/>
              <a:buFont typeface="Forsvarsmakten Sans" pitchFamily="2" charset="0"/>
              <a:buChar char="≥"/>
              <a:defRPr sz="1867">
                <a:solidFill>
                  <a:srgbClr val="000000"/>
                </a:solidFill>
                <a:latin typeface="Forsvarsmakten Sans" pitchFamily="2" charset="0"/>
              </a:defRPr>
            </a:lvl4pPr>
            <a:lvl5pPr marL="2743131" indent="-304792">
              <a:buSzPct val="100000"/>
              <a:buFont typeface="Forsvarsmakten Sans" pitchFamily="2" charset="0"/>
              <a:buChar char="≥"/>
              <a:defRPr sz="1867">
                <a:solidFill>
                  <a:srgbClr val="000000"/>
                </a:solidFill>
                <a:latin typeface="Forsvarsmakten Sans" pitchFamily="2" charset="0"/>
              </a:defRPr>
            </a:lvl5pPr>
            <a:lvl6pPr marL="3428914" indent="-380990">
              <a:buFont typeface="Forsvarsmakten Sans" pitchFamily="2" charset="0"/>
              <a:buChar char="≥"/>
              <a:defRPr sz="1867">
                <a:latin typeface="Forsvarsmakten Sans" pitchFamily="2" charset="0"/>
              </a:defRPr>
            </a:lvl6pPr>
            <a:lvl7pPr marL="4038499" indent="-380990">
              <a:buFont typeface="Forsvarsmakten Sans" pitchFamily="2" charset="0"/>
              <a:buChar char="≥"/>
              <a:defRPr sz="1867">
                <a:latin typeface="Forsvarsmakten Sans" pitchFamily="2" charset="0"/>
              </a:defRPr>
            </a:lvl7pPr>
            <a:lvl8pPr marL="4648084" indent="-380990">
              <a:buFont typeface="Forsvarsmakten Sans" pitchFamily="2" charset="0"/>
              <a:buChar char="≥"/>
              <a:defRPr sz="1867" baseline="0">
                <a:latin typeface="Forsvarsmakten Sans" pitchFamily="2" charset="0"/>
              </a:defRPr>
            </a:lvl8pPr>
            <a:lvl9pPr marL="5181470" indent="-304792">
              <a:buFont typeface="Forsvarsmakten Sans" pitchFamily="2" charset="0"/>
              <a:buChar char="≥"/>
              <a:defRPr sz="1867">
                <a:latin typeface="Forsvarsmakten Sans" pitchFamily="2" charset="0"/>
              </a:defRPr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	</a:t>
            </a:r>
          </a:p>
          <a:p>
            <a:pPr lvl="5"/>
            <a:r>
              <a:rPr lang="sv-SE" dirty="0"/>
              <a:t>6</a:t>
            </a:r>
          </a:p>
          <a:p>
            <a:pPr lvl="6"/>
            <a:r>
              <a:rPr lang="sv-SE" dirty="0"/>
              <a:t>7</a:t>
            </a:r>
          </a:p>
          <a:p>
            <a:pPr lvl="7"/>
            <a:r>
              <a:rPr lang="sv-SE" dirty="0"/>
              <a:t>8</a:t>
            </a:r>
          </a:p>
          <a:p>
            <a:pPr lvl="8"/>
            <a:r>
              <a:rPr lang="sv-SE" dirty="0"/>
              <a:t>9</a:t>
            </a:r>
          </a:p>
        </p:txBody>
      </p:sp>
      <p:sp>
        <p:nvSpPr>
          <p:cNvPr id="10" name="Platshållare för innehåll 2"/>
          <p:cNvSpPr>
            <a:spLocks noGrp="1"/>
          </p:cNvSpPr>
          <p:nvPr>
            <p:ph idx="10" hasCustomPrompt="1"/>
          </p:nvPr>
        </p:nvSpPr>
        <p:spPr>
          <a:xfrm>
            <a:off x="6058372" y="1619787"/>
            <a:ext cx="5134329" cy="4299413"/>
          </a:xfrm>
          <a:prstGeom prst="rect">
            <a:avLst/>
          </a:prstGeom>
        </p:spPr>
        <p:txBody>
          <a:bodyPr>
            <a:normAutofit/>
          </a:bodyPr>
          <a:lstStyle>
            <a:lvl1pPr marL="457189" marR="0" indent="-457189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 sz="1867">
                <a:solidFill>
                  <a:srgbClr val="000000"/>
                </a:solidFill>
                <a:latin typeface="Forsvarsmakten Sans" pitchFamily="2" charset="0"/>
              </a:defRPr>
            </a:lvl1pPr>
            <a:lvl2pPr marL="990575" marR="0" indent="-38099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 sz="1867">
                <a:solidFill>
                  <a:srgbClr val="000000"/>
                </a:solidFill>
                <a:latin typeface="Forsvarsmakten Sans" pitchFamily="2" charset="0"/>
              </a:defRPr>
            </a:lvl2pPr>
            <a:lvl3pPr marL="1523962" marR="0" indent="-30479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 sz="1867">
                <a:solidFill>
                  <a:srgbClr val="000000"/>
                </a:solidFill>
                <a:latin typeface="Forsvarsmakten Sans" pitchFamily="2" charset="0"/>
              </a:defRPr>
            </a:lvl3pPr>
            <a:lvl4pPr marL="2133547" marR="0" indent="-30479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 sz="1867">
                <a:solidFill>
                  <a:srgbClr val="000000"/>
                </a:solidFill>
                <a:latin typeface="Forsvarsmakten Sans" pitchFamily="2" charset="0"/>
              </a:defRPr>
            </a:lvl4pPr>
            <a:lvl5pPr marL="2743131" marR="0" indent="-30479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 sz="1867">
                <a:solidFill>
                  <a:srgbClr val="000000"/>
                </a:solidFill>
                <a:latin typeface="Forsvarsmakten Sans" pitchFamily="2" charset="0"/>
              </a:defRPr>
            </a:lvl5pPr>
            <a:lvl6pPr marL="3047924" indent="0">
              <a:buFont typeface="Forsvarsmakten Sans" pitchFamily="2" charset="0"/>
              <a:buNone/>
              <a:defRPr sz="1867">
                <a:latin typeface="Forsvarsmakten Sans" pitchFamily="2" charset="0"/>
              </a:defRPr>
            </a:lvl6pPr>
            <a:lvl7pPr marL="3657509" indent="0">
              <a:buFont typeface="Forsvarsmakten Sans" pitchFamily="2" charset="0"/>
              <a:buNone/>
              <a:defRPr sz="1867">
                <a:latin typeface="Forsvarsmakten Sans" pitchFamily="2" charset="0"/>
              </a:defRPr>
            </a:lvl7pPr>
            <a:lvl8pPr marL="3962301" indent="0">
              <a:buFont typeface="Forsvarsmakten Sans" pitchFamily="2" charset="0"/>
              <a:buNone/>
              <a:defRPr sz="1867">
                <a:latin typeface="Forsvarsmakten Sans" pitchFamily="2" charset="0"/>
              </a:defRPr>
            </a:lvl8pPr>
            <a:lvl9pPr marL="4876678" indent="0">
              <a:buFont typeface="Forsvarsmakten Sans" pitchFamily="2" charset="0"/>
              <a:buNone/>
              <a:defRPr sz="1867">
                <a:latin typeface="Forsvarsmakten Sans" pitchFamily="2" charset="0"/>
              </a:defRPr>
            </a:lvl9pPr>
          </a:lstStyle>
          <a:p>
            <a:pPr marL="457189" marR="0" lvl="0" indent="-457189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/>
            </a:pPr>
            <a:r>
              <a:rPr kumimoji="0" lang="sv-SE" sz="18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svarsmakten Sans" pitchFamily="2" charset="0"/>
                <a:ea typeface="+mn-ea"/>
                <a:cs typeface="+mn-cs"/>
              </a:rPr>
              <a:t>Klicka här för att ändra format på bakgrundstexten</a:t>
            </a:r>
          </a:p>
          <a:p>
            <a:pPr marL="990575" marR="0" lvl="1" indent="-38099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/>
            </a:pPr>
            <a:r>
              <a:rPr kumimoji="0" lang="sv-SE" sz="18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svarsmakten Sans" pitchFamily="2" charset="0"/>
                <a:ea typeface="+mn-ea"/>
                <a:cs typeface="+mn-cs"/>
              </a:rPr>
              <a:t>Nivå två</a:t>
            </a:r>
          </a:p>
          <a:p>
            <a:pPr marL="1523962" marR="0" lvl="2" indent="-30479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/>
            </a:pPr>
            <a:r>
              <a:rPr kumimoji="0" lang="sv-SE" sz="18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svarsmakten Sans" pitchFamily="2" charset="0"/>
                <a:ea typeface="+mn-ea"/>
                <a:cs typeface="+mn-cs"/>
              </a:rPr>
              <a:t>Nivå tre</a:t>
            </a:r>
          </a:p>
          <a:p>
            <a:pPr marL="2133547" marR="0" lvl="3" indent="-30479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/>
            </a:pPr>
            <a:r>
              <a:rPr kumimoji="0" lang="sv-SE" sz="18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svarsmakten Sans" pitchFamily="2" charset="0"/>
                <a:ea typeface="+mn-ea"/>
                <a:cs typeface="+mn-cs"/>
              </a:rPr>
              <a:t>Nivå fyra</a:t>
            </a:r>
          </a:p>
          <a:p>
            <a:pPr marL="2743131" marR="0" lvl="4" indent="-30479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/>
            </a:pPr>
            <a:r>
              <a:rPr kumimoji="0" lang="sv-SE" sz="18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svarsmakten Sans" pitchFamily="2" charset="0"/>
                <a:ea typeface="+mn-ea"/>
                <a:cs typeface="+mn-cs"/>
              </a:rPr>
              <a:t>Nivå fem</a:t>
            </a:r>
          </a:p>
          <a:p>
            <a:pPr marL="3047924" marR="0" lvl="5" indent="-30479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/>
            </a:pPr>
            <a:r>
              <a:rPr kumimoji="0" lang="sv-SE" sz="18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svarsmakten Sans" pitchFamily="2" charset="0"/>
                <a:ea typeface="+mn-ea"/>
                <a:cs typeface="+mn-cs"/>
              </a:rPr>
              <a:t>6</a:t>
            </a:r>
          </a:p>
          <a:p>
            <a:pPr marL="3657509" marR="0" lvl="6" indent="-30479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/>
            </a:pPr>
            <a:r>
              <a:rPr kumimoji="0" lang="sv-SE" sz="18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svarsmakten Sans" pitchFamily="2" charset="0"/>
                <a:ea typeface="+mn-ea"/>
                <a:cs typeface="+mn-cs"/>
              </a:rPr>
              <a:t>7</a:t>
            </a:r>
          </a:p>
          <a:p>
            <a:pPr marL="4267093" marR="0" lvl="7" indent="-30479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/>
            </a:pPr>
            <a:r>
              <a:rPr kumimoji="0" lang="sv-SE" sz="18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svarsmakten Sans" pitchFamily="2" charset="0"/>
                <a:ea typeface="+mn-ea"/>
                <a:cs typeface="+mn-cs"/>
              </a:rPr>
              <a:t>8</a:t>
            </a:r>
          </a:p>
          <a:p>
            <a:pPr marL="5181470" marR="0" lvl="8" indent="-30479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/>
            </a:pPr>
            <a:r>
              <a:rPr kumimoji="0" lang="sv-SE" sz="18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svarsmakten Sans" pitchFamily="2" charset="0"/>
                <a:ea typeface="+mn-ea"/>
                <a:cs typeface="+mn-cs"/>
              </a:rPr>
              <a:t>9</a:t>
            </a:r>
          </a:p>
          <a:p>
            <a:pPr marL="5181470" marR="0" lvl="8" indent="-30479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/>
            </a:pPr>
            <a:endParaRPr kumimoji="0" lang="sv-SE" sz="18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svarsmakten Sans" pitchFamily="2" charset="0"/>
              <a:ea typeface="+mn-ea"/>
              <a:cs typeface="+mn-cs"/>
            </a:endParaRPr>
          </a:p>
          <a:p>
            <a:pPr marL="4267093" marR="0" lvl="7" indent="-30479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/>
            </a:pPr>
            <a:endParaRPr kumimoji="0" lang="sv-SE" sz="18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svarsmakten Sans" pitchFamily="2" charset="0"/>
              <a:ea typeface="+mn-ea"/>
              <a:cs typeface="+mn-cs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/>
          </p:nvPr>
        </p:nvSpPr>
        <p:spPr>
          <a:xfrm>
            <a:off x="544383" y="808334"/>
            <a:ext cx="8658175" cy="57221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4267" b="0" i="0">
                <a:solidFill>
                  <a:srgbClr val="000000"/>
                </a:solidFill>
                <a:latin typeface="Forsvarsmakten Sans Condensed"/>
                <a:cs typeface="Forsvarsmakten Sans Condensed"/>
              </a:defRPr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EFF68F5-756B-4896-8890-52034C9D298A}" type="datetimeFigureOut">
              <a:rPr lang="sv-SE" smtClean="0"/>
              <a:t>2024-11-08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03D62D9-440E-446A-8246-F7A496DE37A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02244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vå innehållsdelar_In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609600" y="2784593"/>
            <a:ext cx="5453096" cy="3341569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>
              <a:buSzPct val="100000"/>
              <a:buFontTx/>
              <a:buBlip>
                <a:blip r:embed="rId2"/>
              </a:buBlip>
              <a:defRPr sz="1867">
                <a:solidFill>
                  <a:srgbClr val="000000"/>
                </a:solidFill>
                <a:latin typeface="Forsvarsmakten Sans"/>
              </a:defRPr>
            </a:lvl1pPr>
            <a:lvl2pPr marL="990575" indent="-380990">
              <a:buSzPct val="100000"/>
              <a:buFontTx/>
              <a:buBlip>
                <a:blip r:embed="rId2"/>
              </a:buBlip>
              <a:defRPr sz="1867">
                <a:solidFill>
                  <a:srgbClr val="000000"/>
                </a:solidFill>
                <a:latin typeface="Forsvarsmakten Sans"/>
              </a:defRPr>
            </a:lvl2pPr>
            <a:lvl3pPr marL="1523962" indent="-304792">
              <a:buSzPct val="100000"/>
              <a:buFontTx/>
              <a:buBlip>
                <a:blip r:embed="rId2"/>
              </a:buBlip>
              <a:defRPr sz="1867">
                <a:solidFill>
                  <a:srgbClr val="000000"/>
                </a:solidFill>
                <a:latin typeface="Forsvarsmakten Sans"/>
              </a:defRPr>
            </a:lvl3pPr>
            <a:lvl4pPr marL="2133547" indent="-304792">
              <a:buSzPct val="100000"/>
              <a:buFontTx/>
              <a:buBlip>
                <a:blip r:embed="rId2"/>
              </a:buBlip>
              <a:defRPr sz="1867">
                <a:solidFill>
                  <a:srgbClr val="000000"/>
                </a:solidFill>
                <a:latin typeface="Forsvarsmakten Sans"/>
              </a:defRPr>
            </a:lvl4pPr>
            <a:lvl5pPr marL="2743131" indent="-304792">
              <a:buSzPct val="100000"/>
              <a:buFontTx/>
              <a:buBlip>
                <a:blip r:embed="rId2"/>
              </a:buBlip>
              <a:defRPr sz="1867">
                <a:solidFill>
                  <a:srgbClr val="000000"/>
                </a:solidFill>
                <a:latin typeface="Forsvarsmakten Sans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  <a:p>
            <a:pPr lvl="5"/>
            <a:r>
              <a:rPr lang="sv-SE" dirty="0"/>
              <a:t>6</a:t>
            </a:r>
          </a:p>
          <a:p>
            <a:pPr lvl="6"/>
            <a:r>
              <a:rPr lang="sv-SE" dirty="0"/>
              <a:t>7</a:t>
            </a:r>
          </a:p>
          <a:p>
            <a:pPr lvl="7"/>
            <a:r>
              <a:rPr lang="sv-SE" dirty="0"/>
              <a:t>8</a:t>
            </a:r>
          </a:p>
          <a:p>
            <a:pPr lvl="8"/>
            <a:r>
              <a:rPr lang="sv-SE" dirty="0"/>
              <a:t>9</a:t>
            </a:r>
          </a:p>
        </p:txBody>
      </p:sp>
      <p:sp>
        <p:nvSpPr>
          <p:cNvPr id="12" name="Platshållare för text 6"/>
          <p:cNvSpPr>
            <a:spLocks noGrp="1"/>
          </p:cNvSpPr>
          <p:nvPr>
            <p:ph type="body" sz="quarter" idx="12"/>
          </p:nvPr>
        </p:nvSpPr>
        <p:spPr>
          <a:xfrm>
            <a:off x="544383" y="1640899"/>
            <a:ext cx="5518313" cy="6582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3200" b="0" i="0">
                <a:latin typeface="Forsvarsmakten Sans Light"/>
                <a:cs typeface="Forsvarsmakten Sans Light"/>
              </a:defRPr>
            </a:lvl1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3" name="Platshållare för innehåll 2"/>
          <p:cNvSpPr>
            <a:spLocks noGrp="1"/>
          </p:cNvSpPr>
          <p:nvPr>
            <p:ph idx="13" hasCustomPrompt="1"/>
          </p:nvPr>
        </p:nvSpPr>
        <p:spPr>
          <a:xfrm>
            <a:off x="6348119" y="2784593"/>
            <a:ext cx="5453096" cy="3341569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>
              <a:buSzPct val="100000"/>
              <a:buFontTx/>
              <a:buBlip>
                <a:blip r:embed="rId2"/>
              </a:buBlip>
              <a:defRPr sz="1867">
                <a:solidFill>
                  <a:srgbClr val="000000"/>
                </a:solidFill>
                <a:latin typeface="Forsvarsmakten Sans"/>
              </a:defRPr>
            </a:lvl1pPr>
            <a:lvl2pPr marL="990575" indent="-380990">
              <a:buSzPct val="100000"/>
              <a:buFontTx/>
              <a:buBlip>
                <a:blip r:embed="rId2"/>
              </a:buBlip>
              <a:defRPr sz="1867">
                <a:solidFill>
                  <a:srgbClr val="000000"/>
                </a:solidFill>
                <a:latin typeface="Forsvarsmakten Sans"/>
              </a:defRPr>
            </a:lvl2pPr>
            <a:lvl3pPr marL="1523962" indent="-304792">
              <a:buSzPct val="100000"/>
              <a:buFontTx/>
              <a:buBlip>
                <a:blip r:embed="rId2"/>
              </a:buBlip>
              <a:defRPr sz="1867">
                <a:solidFill>
                  <a:srgbClr val="000000"/>
                </a:solidFill>
                <a:latin typeface="Forsvarsmakten Sans"/>
              </a:defRPr>
            </a:lvl3pPr>
            <a:lvl4pPr marL="2133547" indent="-304792">
              <a:buSzPct val="100000"/>
              <a:buFontTx/>
              <a:buBlip>
                <a:blip r:embed="rId2"/>
              </a:buBlip>
              <a:defRPr sz="1867">
                <a:solidFill>
                  <a:srgbClr val="000000"/>
                </a:solidFill>
                <a:latin typeface="Forsvarsmakten Sans"/>
              </a:defRPr>
            </a:lvl4pPr>
            <a:lvl5pPr marL="2743131" indent="-304792">
              <a:buSzPct val="100000"/>
              <a:buFontTx/>
              <a:buBlip>
                <a:blip r:embed="rId2"/>
              </a:buBlip>
              <a:defRPr sz="1867">
                <a:solidFill>
                  <a:srgbClr val="000000"/>
                </a:solidFill>
                <a:latin typeface="Forsvarsmakten Sans"/>
              </a:defRPr>
            </a:lvl5pPr>
            <a:lvl6pPr marL="3428914" indent="-380990">
              <a:buFont typeface="Forsvarsmakten Sans" pitchFamily="2" charset="0"/>
              <a:buChar char="≥"/>
              <a:defRPr/>
            </a:lvl6pPr>
            <a:lvl7pPr marL="4038499" indent="-380990">
              <a:buFont typeface="Forsvarsmakten Sans" pitchFamily="2" charset="0"/>
              <a:buChar char="≥"/>
              <a:defRPr/>
            </a:lvl7pPr>
            <a:lvl8pPr marL="4648084" indent="-380990">
              <a:buFont typeface="Forsvarsmakten Sans" pitchFamily="2" charset="0"/>
              <a:buChar char="≥"/>
              <a:defRPr/>
            </a:lvl8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  <a:p>
            <a:pPr lvl="5"/>
            <a:r>
              <a:rPr lang="sv-SE" dirty="0"/>
              <a:t>6</a:t>
            </a:r>
          </a:p>
          <a:p>
            <a:pPr lvl="6"/>
            <a:r>
              <a:rPr lang="sv-SE" dirty="0"/>
              <a:t>7</a:t>
            </a:r>
          </a:p>
          <a:p>
            <a:pPr lvl="7"/>
            <a:r>
              <a:rPr lang="sv-SE" dirty="0"/>
              <a:t>8</a:t>
            </a:r>
          </a:p>
          <a:p>
            <a:pPr lvl="8"/>
            <a:r>
              <a:rPr lang="sv-SE" dirty="0"/>
              <a:t>9</a:t>
            </a:r>
          </a:p>
        </p:txBody>
      </p:sp>
      <p:sp>
        <p:nvSpPr>
          <p:cNvPr id="14" name="Platshållare för text 6"/>
          <p:cNvSpPr>
            <a:spLocks noGrp="1"/>
          </p:cNvSpPr>
          <p:nvPr>
            <p:ph type="body" sz="quarter" idx="14"/>
          </p:nvPr>
        </p:nvSpPr>
        <p:spPr>
          <a:xfrm>
            <a:off x="6282902" y="1640899"/>
            <a:ext cx="5518313" cy="6582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3200" b="0" i="0">
                <a:latin typeface="Forsvarsmakten Sans Light"/>
                <a:cs typeface="Forsvarsmakten Sans Light"/>
              </a:defRPr>
            </a:lvl1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0" name="Rubrik 1"/>
          <p:cNvSpPr>
            <a:spLocks noGrp="1"/>
          </p:cNvSpPr>
          <p:nvPr>
            <p:ph type="ctrTitle"/>
          </p:nvPr>
        </p:nvSpPr>
        <p:spPr>
          <a:xfrm>
            <a:off x="544383" y="808334"/>
            <a:ext cx="8658175" cy="57221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4267" b="0" i="0">
                <a:solidFill>
                  <a:srgbClr val="000000"/>
                </a:solidFill>
                <a:latin typeface="Forsvarsmakten Sans Condensed"/>
                <a:cs typeface="Forsvarsmakten Sans Condensed"/>
              </a:defRPr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EFF68F5-756B-4896-8890-52034C9D298A}" type="datetimeFigureOut">
              <a:rPr lang="sv-SE" smtClean="0"/>
              <a:t>2024-11-08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03D62D9-440E-446A-8246-F7A496DE37A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60150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68F5-756B-4896-8890-52034C9D298A}" type="datetimeFigureOut">
              <a:rPr lang="sv-SE" smtClean="0"/>
              <a:t>2024-11-08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62D9-440E-446A-8246-F7A496DE37A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5167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68F5-756B-4896-8890-52034C9D298A}" type="datetimeFigureOut">
              <a:rPr lang="sv-SE" smtClean="0"/>
              <a:t>2024-11-08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62D9-440E-446A-8246-F7A496DE37A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185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Forsvarsmakten Sans"/>
              </a:defRPr>
            </a:lvl1pPr>
          </a:lstStyle>
          <a:p>
            <a:r>
              <a:rPr lang="sv-SE"/>
              <a:t>Klicka på ikonen för att lägga till en bild</a:t>
            </a:r>
            <a:endParaRPr lang="sv-SE" dirty="0"/>
          </a:p>
        </p:txBody>
      </p:sp>
      <p:sp>
        <p:nvSpPr>
          <p:cNvPr id="7" name="Rubrik 1"/>
          <p:cNvSpPr>
            <a:spLocks noGrp="1"/>
          </p:cNvSpPr>
          <p:nvPr>
            <p:ph type="ctrTitle" hasCustomPrompt="1"/>
          </p:nvPr>
        </p:nvSpPr>
        <p:spPr>
          <a:xfrm>
            <a:off x="544383" y="2105979"/>
            <a:ext cx="9530804" cy="86846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6400" b="0" i="0">
                <a:solidFill>
                  <a:srgbClr val="000000"/>
                </a:solidFill>
                <a:latin typeface="Forsvarsmakten Sans Stencil"/>
                <a:cs typeface="Forsvarsmakten Sans Stencil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ändra format</a:t>
            </a:r>
          </a:p>
        </p:txBody>
      </p:sp>
      <p:sp>
        <p:nvSpPr>
          <p:cNvPr id="8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537637" y="1815155"/>
            <a:ext cx="7416459" cy="25627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="0" i="0">
                <a:solidFill>
                  <a:srgbClr val="000000"/>
                </a:solidFill>
                <a:latin typeface="Forsvarsmakten Sans Light"/>
                <a:cs typeface="Forsvarsmakten Sans Light"/>
              </a:defRPr>
            </a:lvl1pPr>
            <a:lvl2pPr marL="609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A0B244-5335-4816-B7D8-B04E33140D79}" type="datetimeFigureOut">
              <a:rPr lang="sv-SE" smtClean="0"/>
              <a:t>2024-11-08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829EEEF-440A-44E8-AD44-FF602F52327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673473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68F5-756B-4896-8890-52034C9D298A}" type="datetimeFigureOut">
              <a:rPr lang="sv-SE" smtClean="0"/>
              <a:t>2024-11-08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62D9-440E-446A-8246-F7A496DE37A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22691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Rubrik_Innehall_Bil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Bildobjekt 3" descr="Bildobjekt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155" y="6235221"/>
            <a:ext cx="1206800" cy="354235"/>
          </a:xfrm>
          <a:prstGeom prst="rect">
            <a:avLst/>
          </a:prstGeom>
          <a:ln w="12700">
            <a:miter lim="400000"/>
          </a:ln>
        </p:spPr>
      </p:pic>
      <p:sp>
        <p:nvSpPr>
          <p:cNvPr id="369" name="Brödtext nivå ett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44383" y="2180528"/>
            <a:ext cx="5031604" cy="3689696"/>
          </a:xfrm>
          <a:prstGeom prst="rect">
            <a:avLst/>
          </a:prstGeom>
        </p:spPr>
        <p:txBody>
          <a:bodyPr lIns="0" tIns="0" rIns="0" bIns="0" anchor="t"/>
          <a:lstStyle>
            <a:lvl1pPr marL="367383" indent="-367383" defTabSz="609585">
              <a:spcBef>
                <a:spcPts val="400"/>
              </a:spcBef>
              <a:buSzPct val="100000"/>
              <a:buFont typeface="Helvetica"/>
              <a:buChar char="≥"/>
              <a:defRPr sz="1800">
                <a:solidFill>
                  <a:srgbClr val="000000"/>
                </a:solidFill>
                <a:latin typeface="Forsvarsmakten Sans"/>
                <a:ea typeface="Forsvarsmakten Sans"/>
                <a:cs typeface="Forsvarsmakten Sans"/>
                <a:sym typeface="Forsvarsmakten Sans"/>
              </a:defRPr>
            </a:lvl1pPr>
            <a:lvl2pPr marL="595977" indent="-367383" defTabSz="609585">
              <a:spcBef>
                <a:spcPts val="400"/>
              </a:spcBef>
              <a:buSzPct val="100000"/>
              <a:buFont typeface="Helvetica"/>
              <a:buChar char="≥"/>
              <a:defRPr sz="1800">
                <a:solidFill>
                  <a:srgbClr val="000000"/>
                </a:solidFill>
                <a:latin typeface="Forsvarsmakten Sans"/>
                <a:ea typeface="Forsvarsmakten Sans"/>
                <a:cs typeface="Forsvarsmakten Sans"/>
                <a:sym typeface="Forsvarsmakten Sans"/>
              </a:defRPr>
            </a:lvl2pPr>
            <a:lvl3pPr marL="824571" indent="-367383" defTabSz="609585">
              <a:spcBef>
                <a:spcPts val="400"/>
              </a:spcBef>
              <a:buSzPct val="100000"/>
              <a:buFont typeface="Helvetica"/>
              <a:buChar char="≥"/>
              <a:defRPr sz="1800">
                <a:solidFill>
                  <a:srgbClr val="000000"/>
                </a:solidFill>
                <a:latin typeface="Forsvarsmakten Sans"/>
                <a:ea typeface="Forsvarsmakten Sans"/>
                <a:cs typeface="Forsvarsmakten Sans"/>
                <a:sym typeface="Forsvarsmakten Sans"/>
              </a:defRPr>
            </a:lvl3pPr>
            <a:lvl4pPr marL="1053166" indent="-367383" defTabSz="609585">
              <a:spcBef>
                <a:spcPts val="400"/>
              </a:spcBef>
              <a:buSzPct val="100000"/>
              <a:buFont typeface="Helvetica"/>
              <a:buChar char="≥"/>
              <a:defRPr sz="1800">
                <a:solidFill>
                  <a:srgbClr val="000000"/>
                </a:solidFill>
                <a:latin typeface="Forsvarsmakten Sans"/>
                <a:ea typeface="Forsvarsmakten Sans"/>
                <a:cs typeface="Forsvarsmakten Sans"/>
                <a:sym typeface="Forsvarsmakten Sans"/>
              </a:defRPr>
            </a:lvl4pPr>
            <a:lvl5pPr marL="1281760" indent="-367383" defTabSz="609585">
              <a:spcBef>
                <a:spcPts val="400"/>
              </a:spcBef>
              <a:buSzPct val="100000"/>
              <a:buFont typeface="Helvetica"/>
              <a:buChar char="≥"/>
              <a:defRPr sz="1800">
                <a:solidFill>
                  <a:srgbClr val="000000"/>
                </a:solidFill>
                <a:latin typeface="Forsvarsmakten Sans"/>
                <a:ea typeface="Forsvarsmakten Sans"/>
                <a:cs typeface="Forsvarsmakten Sans"/>
                <a:sym typeface="Forsvarsmakten Sans"/>
              </a:defRPr>
            </a:lvl5pPr>
          </a:lstStyle>
          <a:p>
            <a:pPr>
              <a:defRPr>
                <a:effectLst/>
              </a:defRPr>
            </a:pPr>
            <a:r>
              <a:t>Klicka här för att ändra format på underrubrik i bakgrunden</a:t>
            </a:r>
          </a:p>
          <a:p>
            <a:pPr lvl="1">
              <a:defRPr>
                <a:effectLst/>
              </a:defRPr>
            </a:pPr>
            <a:endParaRPr/>
          </a:p>
          <a:p>
            <a:pPr lvl="2">
              <a:defRPr>
                <a:effectLst/>
              </a:defRPr>
            </a:pPr>
            <a:endParaRPr/>
          </a:p>
          <a:p>
            <a:pPr lvl="3">
              <a:defRPr>
                <a:effectLst/>
              </a:defRPr>
            </a:pPr>
            <a:endParaRPr/>
          </a:p>
          <a:p>
            <a:pPr lvl="4">
              <a:defRPr>
                <a:effectLst/>
              </a:defRPr>
            </a:pPr>
            <a:endParaRPr/>
          </a:p>
        </p:txBody>
      </p:sp>
      <p:sp>
        <p:nvSpPr>
          <p:cNvPr id="370" name="Platshållare för bild 4"/>
          <p:cNvSpPr>
            <a:spLocks noGrp="1"/>
          </p:cNvSpPr>
          <p:nvPr>
            <p:ph type="pic" idx="21"/>
          </p:nvPr>
        </p:nvSpPr>
        <p:spPr>
          <a:xfrm>
            <a:off x="6102349" y="0"/>
            <a:ext cx="6089651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71" name="Titeltext"/>
          <p:cNvSpPr txBox="1">
            <a:spLocks noGrp="1"/>
          </p:cNvSpPr>
          <p:nvPr>
            <p:ph type="title"/>
          </p:nvPr>
        </p:nvSpPr>
        <p:spPr>
          <a:xfrm>
            <a:off x="544385" y="808334"/>
            <a:ext cx="4712420" cy="572215"/>
          </a:xfrm>
          <a:prstGeom prst="rect">
            <a:avLst/>
          </a:prstGeom>
        </p:spPr>
        <p:txBody>
          <a:bodyPr lIns="0" tIns="0" rIns="0" bIns="0" anchor="t"/>
          <a:lstStyle>
            <a:lvl1pPr defTabSz="609585">
              <a:defRPr sz="4200">
                <a:solidFill>
                  <a:srgbClr val="000000"/>
                </a:solidFill>
                <a:latin typeface="Forsvarsmakten Sans Condensed"/>
                <a:ea typeface="Forsvarsmakten Sans Condensed"/>
                <a:cs typeface="Forsvarsmakten Sans Condensed"/>
                <a:sym typeface="Forsvarsmakten Sans Condensed"/>
              </a:defRPr>
            </a:lvl1pPr>
          </a:lstStyle>
          <a:p>
            <a:pPr>
              <a:defRPr>
                <a:effectLst/>
              </a:defRPr>
            </a:pPr>
            <a:r>
              <a:t>Titeltext</a:t>
            </a:r>
          </a:p>
        </p:txBody>
      </p:sp>
      <p:sp>
        <p:nvSpPr>
          <p:cNvPr id="372" name="Diabildsnummer"/>
          <p:cNvSpPr txBox="1">
            <a:spLocks noGrp="1"/>
          </p:cNvSpPr>
          <p:nvPr>
            <p:ph type="sldNum" sz="quarter" idx="2"/>
          </p:nvPr>
        </p:nvSpPr>
        <p:spPr>
          <a:xfrm>
            <a:off x="11248152" y="6377081"/>
            <a:ext cx="334248" cy="324724"/>
          </a:xfrm>
          <a:prstGeom prst="rect">
            <a:avLst/>
          </a:prstGeom>
        </p:spPr>
        <p:txBody>
          <a:bodyPr lIns="121919" tIns="121919" rIns="121919" bIns="121919"/>
          <a:lstStyle>
            <a:lvl1pPr defTabSz="609585">
              <a:defRPr sz="1600" b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3388886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– Uppt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>
            <a:spLocks noGrp="1"/>
          </p:cNvSpPr>
          <p:nvPr>
            <p:ph type="title"/>
          </p:nvPr>
        </p:nvSpPr>
        <p:spPr>
          <a:xfrm>
            <a:off x="736600" y="177802"/>
            <a:ext cx="10718800" cy="17145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9" name="Diabildsnummer"/>
          <p:cNvSpPr txBox="1">
            <a:spLocks noGrp="1"/>
          </p:cNvSpPr>
          <p:nvPr>
            <p:ph type="sldNum" sz="quarter" idx="2"/>
          </p:nvPr>
        </p:nvSpPr>
        <p:spPr>
          <a:xfrm>
            <a:off x="11801567" y="6537431"/>
            <a:ext cx="243656" cy="241092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7429709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_Skog(ljus)">
    <p:bg>
      <p:bgPr>
        <a:solidFill>
          <a:srgbClr val="DFE5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544383" y="2105979"/>
            <a:ext cx="9530803" cy="86846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6400" b="0" i="0">
                <a:solidFill>
                  <a:srgbClr val="2A312E"/>
                </a:solidFill>
                <a:latin typeface="Forsvarsmakten Sans Stencil"/>
                <a:cs typeface="Forsvarsmakten Sans Stencil"/>
              </a:defRPr>
            </a:lvl1pPr>
          </a:lstStyle>
          <a:p>
            <a:r>
              <a:rPr lang="sv-SE"/>
              <a:t>Klicka här för att </a:t>
            </a:r>
            <a:br>
              <a:rPr lang="sv-SE"/>
            </a:br>
            <a:r>
              <a:rPr lang="sv-SE"/>
              <a:t>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537635" y="1815151"/>
            <a:ext cx="7416459" cy="25627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="0" i="0">
                <a:solidFill>
                  <a:srgbClr val="ACC5BB"/>
                </a:solidFill>
                <a:latin typeface="Forsvarsmakten Sans Light"/>
                <a:cs typeface="Forsvarsmakten Sans Ligh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0DA3-C3CD-49F1-B180-05660531A70A}" type="datetimeFigureOut">
              <a:rPr lang="sv-SE" smtClean="0"/>
              <a:t>2024-11-08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EBC6-25D1-4044-93BF-81C0C339AC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8988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_Hav(ljus)">
    <p:bg>
      <p:bgPr>
        <a:solidFill>
          <a:srgbClr val="DBE2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/>
          <p:cNvSpPr>
            <a:spLocks noGrp="1"/>
          </p:cNvSpPr>
          <p:nvPr>
            <p:ph type="ctrTitle" hasCustomPrompt="1"/>
          </p:nvPr>
        </p:nvSpPr>
        <p:spPr>
          <a:xfrm>
            <a:off x="544383" y="2105979"/>
            <a:ext cx="9530803" cy="86846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6400" b="0" i="0">
                <a:solidFill>
                  <a:srgbClr val="2A2E31"/>
                </a:solidFill>
                <a:latin typeface="Forsvarsmakten Sans Stencil"/>
                <a:cs typeface="Forsvarsmakten Sans Stencil"/>
              </a:defRPr>
            </a:lvl1pPr>
          </a:lstStyle>
          <a:p>
            <a:r>
              <a:rPr lang="sv-SE"/>
              <a:t>Klicka här för att </a:t>
            </a:r>
            <a:br>
              <a:rPr lang="sv-SE"/>
            </a:br>
            <a:r>
              <a:rPr lang="sv-SE"/>
              <a:t>ändra format</a:t>
            </a:r>
          </a:p>
        </p:txBody>
      </p:sp>
      <p:sp>
        <p:nvSpPr>
          <p:cNvPr id="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537635" y="1815151"/>
            <a:ext cx="7416459" cy="25627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="0" i="0">
                <a:solidFill>
                  <a:srgbClr val="ACBBC5"/>
                </a:solidFill>
                <a:latin typeface="Forsvarsmakten Sans Light"/>
                <a:cs typeface="Forsvarsmakten Sans Ligh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0DA3-C3CD-49F1-B180-05660531A70A}" type="datetimeFigureOut">
              <a:rPr lang="sv-SE" smtClean="0"/>
              <a:t>2024-11-08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EBC6-25D1-4044-93BF-81C0C339AC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0417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_Jord(ljus)">
    <p:bg>
      <p:bgPr>
        <a:solidFill>
          <a:srgbClr val="E5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/>
          <p:cNvSpPr>
            <a:spLocks noGrp="1"/>
          </p:cNvSpPr>
          <p:nvPr>
            <p:ph type="ctrTitle" hasCustomPrompt="1"/>
          </p:nvPr>
        </p:nvSpPr>
        <p:spPr>
          <a:xfrm>
            <a:off x="544383" y="2105979"/>
            <a:ext cx="9530803" cy="86846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6400" b="0" i="0">
                <a:solidFill>
                  <a:srgbClr val="312F2A"/>
                </a:solidFill>
                <a:latin typeface="Forsvarsmakten Sans Stencil"/>
                <a:cs typeface="Forsvarsmakten Sans Stencil"/>
              </a:defRPr>
            </a:lvl1pPr>
          </a:lstStyle>
          <a:p>
            <a:r>
              <a:rPr lang="sv-SE"/>
              <a:t>Klicka här för att </a:t>
            </a:r>
            <a:br>
              <a:rPr lang="sv-SE"/>
            </a:br>
            <a:r>
              <a:rPr lang="sv-SE"/>
              <a:t>ändra format</a:t>
            </a:r>
          </a:p>
        </p:txBody>
      </p:sp>
      <p:sp>
        <p:nvSpPr>
          <p:cNvPr id="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537635" y="1815151"/>
            <a:ext cx="7416459" cy="25627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="0" i="0">
                <a:solidFill>
                  <a:srgbClr val="C4BBAB"/>
                </a:solidFill>
                <a:latin typeface="Forsvarsmakten Sans Light"/>
                <a:cs typeface="Forsvarsmakten Sans Ligh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0DA3-C3CD-49F1-B180-05660531A70A}" type="datetimeFigureOut">
              <a:rPr lang="sv-SE" smtClean="0"/>
              <a:t>2024-11-08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EBC6-25D1-4044-93BF-81C0C339AC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78865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_Aska(ljus)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/>
          <p:cNvSpPr>
            <a:spLocks noGrp="1"/>
          </p:cNvSpPr>
          <p:nvPr>
            <p:ph type="ctrTitle" hasCustomPrompt="1"/>
          </p:nvPr>
        </p:nvSpPr>
        <p:spPr>
          <a:xfrm>
            <a:off x="544383" y="2105979"/>
            <a:ext cx="9530803" cy="86846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6400" b="0" i="0">
                <a:solidFill>
                  <a:srgbClr val="201F1C"/>
                </a:solidFill>
                <a:latin typeface="Forsvarsmakten Sans Stencil"/>
                <a:cs typeface="Forsvarsmakten Sans Stencil"/>
              </a:defRPr>
            </a:lvl1pPr>
          </a:lstStyle>
          <a:p>
            <a:r>
              <a:rPr lang="sv-SE"/>
              <a:t>Klicka här för att </a:t>
            </a:r>
            <a:br>
              <a:rPr lang="sv-SE"/>
            </a:br>
            <a:r>
              <a:rPr lang="sv-SE"/>
              <a:t>ändra format</a:t>
            </a:r>
          </a:p>
        </p:txBody>
      </p:sp>
      <p:sp>
        <p:nvSpPr>
          <p:cNvPr id="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537635" y="1815151"/>
            <a:ext cx="7416459" cy="25627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="0" i="0">
                <a:solidFill>
                  <a:srgbClr val="A09D9B"/>
                </a:solidFill>
                <a:latin typeface="Forsvarsmakten Sans Light"/>
                <a:cs typeface="Forsvarsmakten Sans Ligh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0DA3-C3CD-49F1-B180-05660531A70A}" type="datetimeFigureOut">
              <a:rPr lang="sv-SE" smtClean="0"/>
              <a:t>2024-11-08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EBC6-25D1-4044-93BF-81C0C339AC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6825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Forsvarsmakten Sans"/>
              </a:defRPr>
            </a:lvl1pPr>
          </a:lstStyle>
          <a:p>
            <a:r>
              <a:rPr lang="sv-SE" smtClean="0"/>
              <a:t>Klicka på ikonen för att lägga till en bild</a:t>
            </a:r>
            <a:endParaRPr lang="sv-SE" dirty="0"/>
          </a:p>
        </p:txBody>
      </p:sp>
      <p:sp>
        <p:nvSpPr>
          <p:cNvPr id="7" name="Rubrik 1"/>
          <p:cNvSpPr>
            <a:spLocks noGrp="1"/>
          </p:cNvSpPr>
          <p:nvPr>
            <p:ph type="ctrTitle" hasCustomPrompt="1"/>
          </p:nvPr>
        </p:nvSpPr>
        <p:spPr>
          <a:xfrm>
            <a:off x="544383" y="2105979"/>
            <a:ext cx="9530803" cy="86846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6400" b="0" i="0">
                <a:solidFill>
                  <a:srgbClr val="000000"/>
                </a:solidFill>
                <a:latin typeface="Forsvarsmakten Sans Stencil"/>
                <a:cs typeface="Forsvarsmakten Sans Stencil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ändra format</a:t>
            </a:r>
          </a:p>
        </p:txBody>
      </p:sp>
      <p:sp>
        <p:nvSpPr>
          <p:cNvPr id="8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537635" y="1815151"/>
            <a:ext cx="7416459" cy="25627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="0" i="0">
                <a:solidFill>
                  <a:srgbClr val="000000"/>
                </a:solidFill>
                <a:latin typeface="Forsvarsmakten Sans Light"/>
                <a:cs typeface="Forsvarsmakten Sans Ligh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E8C0DA3-C3CD-49F1-B180-05660531A70A}" type="datetimeFigureOut">
              <a:rPr lang="sv-SE" smtClean="0"/>
              <a:t>2024-11-08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DD6EBC6-25D1-4044-93BF-81C0C339AC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2235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_Inne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44383" y="808334"/>
            <a:ext cx="8658175" cy="57221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4267" b="0" i="0">
                <a:solidFill>
                  <a:srgbClr val="000000"/>
                </a:solidFill>
                <a:latin typeface="Forsvarsmakten Sans Condensed"/>
                <a:cs typeface="Forsvarsmakten Sans Condensed"/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544384" y="1720643"/>
            <a:ext cx="11038017" cy="416839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80990" indent="-380990" algn="l">
              <a:buFont typeface="Forsvarsmakten Sans" pitchFamily="2" charset="0"/>
              <a:buChar char="≥"/>
              <a:defRPr sz="1867" b="0" i="0">
                <a:solidFill>
                  <a:schemeClr val="tx1"/>
                </a:solidFill>
                <a:latin typeface="Forsvarsmakten Sans" pitchFamily="2" charset="0"/>
                <a:cs typeface="Forsvarsmakten Sans" pitchFamily="2" charset="0"/>
              </a:defRPr>
            </a:lvl1pPr>
            <a:lvl2pPr marL="990575" indent="-380990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2pPr>
            <a:lvl3pPr marL="1676358" indent="-457189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3pPr>
            <a:lvl4pPr marL="2209745" indent="-380990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4pPr>
            <a:lvl5pPr marL="2895528" indent="-457189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5pPr>
            <a:lvl6pPr marL="3428914" indent="-380990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6pPr>
            <a:lvl7pPr marL="4114697" indent="-457189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7pPr>
            <a:lvl8pPr marL="4724282" indent="-457189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8pPr>
            <a:lvl9pPr marL="5333867" indent="-457189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9pPr>
          </a:lstStyle>
          <a:p>
            <a:r>
              <a:rPr lang="sv-SE" dirty="0" smtClean="0"/>
              <a:t>Klicka här för att ändra format på underrubrik i bakgrunden</a:t>
            </a:r>
          </a:p>
          <a:p>
            <a:pPr lvl="1"/>
            <a:r>
              <a:rPr lang="sv-SE" dirty="0" smtClean="0"/>
              <a:t>2</a:t>
            </a:r>
          </a:p>
          <a:p>
            <a:pPr lvl="2"/>
            <a:r>
              <a:rPr lang="sv-SE" dirty="0" smtClean="0"/>
              <a:t>3</a:t>
            </a:r>
          </a:p>
          <a:p>
            <a:pPr lvl="3"/>
            <a:r>
              <a:rPr lang="sv-SE" dirty="0" smtClean="0"/>
              <a:t>4</a:t>
            </a:r>
          </a:p>
          <a:p>
            <a:pPr lvl="4"/>
            <a:r>
              <a:rPr lang="sv-SE" dirty="0" smtClean="0"/>
              <a:t>5</a:t>
            </a:r>
          </a:p>
          <a:p>
            <a:pPr lvl="5"/>
            <a:r>
              <a:rPr lang="sv-SE" dirty="0" smtClean="0"/>
              <a:t>6</a:t>
            </a:r>
          </a:p>
          <a:p>
            <a:pPr lvl="6"/>
            <a:r>
              <a:rPr lang="sv-SE" dirty="0" smtClean="0"/>
              <a:t>7</a:t>
            </a:r>
          </a:p>
          <a:p>
            <a:pPr lvl="7"/>
            <a:r>
              <a:rPr lang="sv-SE" dirty="0" smtClean="0"/>
              <a:t>8	</a:t>
            </a:r>
          </a:p>
          <a:p>
            <a:pPr lvl="8"/>
            <a:r>
              <a:rPr lang="sv-SE" dirty="0" smtClean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0DA3-C3CD-49F1-B180-05660531A70A}" type="datetimeFigureOut">
              <a:rPr lang="sv-SE" smtClean="0"/>
              <a:t>2024-11-08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EBC6-25D1-4044-93BF-81C0C339AC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045423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_Ingress_Inne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539517" y="2615261"/>
            <a:ext cx="9916655" cy="297273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Font typeface="Arial" pitchFamily="34" charset="0"/>
              <a:buNone/>
              <a:defRPr sz="1867" b="0" i="0">
                <a:solidFill>
                  <a:schemeClr val="tx1"/>
                </a:solidFill>
                <a:latin typeface="Forsvarsmakten Sans" pitchFamily="2" charset="0"/>
                <a:cs typeface="Forsvarsmakten Sans" pitchFamily="2" charset="0"/>
              </a:defRPr>
            </a:lvl1pPr>
            <a:lvl2pPr marL="990575" indent="-380990" algn="l">
              <a:buFont typeface="Arial" pitchFamily="34" charset="0"/>
              <a:buChar char="•"/>
              <a:defRPr sz="1867">
                <a:solidFill>
                  <a:schemeClr val="tx1"/>
                </a:solidFill>
                <a:latin typeface="Forsvarsmakten Sans" pitchFamily="2" charset="0"/>
              </a:defRPr>
            </a:lvl2pPr>
            <a:lvl3pPr marL="1600160" indent="-380990" algn="l">
              <a:buFont typeface="Arial" pitchFamily="34" charset="0"/>
              <a:buChar char="•"/>
              <a:defRPr sz="1867">
                <a:solidFill>
                  <a:schemeClr val="tx1"/>
                </a:solidFill>
                <a:latin typeface="Forsvarsmakten Sans" pitchFamily="2" charset="0"/>
              </a:defRPr>
            </a:lvl3pPr>
            <a:lvl4pPr marL="2209745" indent="-380990" algn="l">
              <a:buFont typeface="Arial" pitchFamily="34" charset="0"/>
              <a:buChar char="•"/>
              <a:defRPr sz="1867">
                <a:solidFill>
                  <a:schemeClr val="tx1"/>
                </a:solidFill>
                <a:latin typeface="Forsvarsmakten Sans" pitchFamily="2" charset="0"/>
              </a:defRPr>
            </a:lvl4pPr>
            <a:lvl5pPr marL="2819330" indent="-380990" algn="l">
              <a:buFont typeface="Arial" pitchFamily="34" charset="0"/>
              <a:buChar char="•"/>
              <a:defRPr sz="1867">
                <a:solidFill>
                  <a:schemeClr val="tx1"/>
                </a:solidFill>
                <a:latin typeface="Forsvarsmakten Sans" pitchFamily="2" charset="0"/>
              </a:defRPr>
            </a:lvl5pPr>
            <a:lvl6pPr marL="3428914" indent="-380990" algn="l">
              <a:buFont typeface="Arial" pitchFamily="34" charset="0"/>
              <a:buChar char="•"/>
              <a:defRPr sz="1867">
                <a:solidFill>
                  <a:schemeClr val="tx1"/>
                </a:solidFill>
              </a:defRPr>
            </a:lvl6pPr>
            <a:lvl7pPr marL="4038499" indent="-380990" algn="l">
              <a:buFont typeface="Arial" pitchFamily="34" charset="0"/>
              <a:buChar char="•"/>
              <a:defRPr sz="1867">
                <a:solidFill>
                  <a:schemeClr val="tx1"/>
                </a:solidFill>
                <a:latin typeface="Forsvarsmakten Sans" pitchFamily="2" charset="0"/>
              </a:defRPr>
            </a:lvl7pPr>
            <a:lvl8pPr marL="4648084" indent="-380990" algn="l">
              <a:buFont typeface="Arial" pitchFamily="34" charset="0"/>
              <a:buChar char="•"/>
              <a:defRPr sz="1867">
                <a:solidFill>
                  <a:schemeClr val="tx1"/>
                </a:solidFill>
                <a:latin typeface="Forsvarsmakten Sans" pitchFamily="2" charset="0"/>
              </a:defRPr>
            </a:lvl8pPr>
            <a:lvl9pPr marL="5257669" indent="-380990" algn="l">
              <a:buFont typeface="Arial" pitchFamily="34" charset="0"/>
              <a:buChar char="•"/>
              <a:defRPr sz="1867">
                <a:solidFill>
                  <a:schemeClr val="tx1"/>
                </a:solidFill>
                <a:latin typeface="Forsvarsmakten Sans" pitchFamily="2" charset="0"/>
              </a:defRPr>
            </a:lvl9pPr>
          </a:lstStyle>
          <a:p>
            <a:r>
              <a:rPr lang="sv-SE" dirty="0" smtClean="0"/>
              <a:t>Klicka här för att ändra format på underrubrik i bakgrunden</a:t>
            </a:r>
          </a:p>
        </p:txBody>
      </p:sp>
      <p:sp>
        <p:nvSpPr>
          <p:cNvPr id="7" name="Platshållare för text 6"/>
          <p:cNvSpPr>
            <a:spLocks noGrp="1"/>
          </p:cNvSpPr>
          <p:nvPr>
            <p:ph type="body" sz="quarter" idx="10"/>
          </p:nvPr>
        </p:nvSpPr>
        <p:spPr>
          <a:xfrm>
            <a:off x="539516" y="1731200"/>
            <a:ext cx="9940336" cy="6582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3200" b="0" i="0">
                <a:latin typeface="Forsvarsmakten Sans Light"/>
                <a:cs typeface="Forsvarsmakten Sans Light"/>
              </a:defRPr>
            </a:lvl1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6" name="Rubrik 1"/>
          <p:cNvSpPr>
            <a:spLocks noGrp="1"/>
          </p:cNvSpPr>
          <p:nvPr>
            <p:ph type="ctrTitle"/>
          </p:nvPr>
        </p:nvSpPr>
        <p:spPr>
          <a:xfrm>
            <a:off x="544383" y="808334"/>
            <a:ext cx="8658175" cy="57221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4267" b="0" i="0">
                <a:solidFill>
                  <a:srgbClr val="000000"/>
                </a:solidFill>
                <a:latin typeface="Forsvarsmakten Sans Condensed"/>
                <a:cs typeface="Forsvarsmakten Sans Condensed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E8C0DA3-C3CD-49F1-B180-05660531A70A}" type="datetimeFigureOut">
              <a:rPr lang="sv-SE" smtClean="0"/>
              <a:t>2024-11-08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DD6EBC6-25D1-4044-93BF-81C0C339AC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367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_Inne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44387" y="808338"/>
            <a:ext cx="8658175" cy="57221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4267" b="0" i="0">
                <a:solidFill>
                  <a:srgbClr val="000000"/>
                </a:solidFill>
                <a:latin typeface="Forsvarsmakten Sans Condensed"/>
                <a:cs typeface="Forsvarsmakten Sans Condensed"/>
              </a:defRPr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544388" y="1720648"/>
            <a:ext cx="11038017" cy="416839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80973" indent="-380973" algn="l">
              <a:buFont typeface="Forsvarsmakten Sans" pitchFamily="2" charset="0"/>
              <a:buChar char="≥"/>
              <a:defRPr sz="1867" b="0" i="0">
                <a:solidFill>
                  <a:schemeClr val="tx1"/>
                </a:solidFill>
                <a:latin typeface="Forsvarsmakten Sans" pitchFamily="2" charset="0"/>
                <a:cs typeface="Forsvarsmakten Sans" pitchFamily="2" charset="0"/>
              </a:defRPr>
            </a:lvl1pPr>
            <a:lvl2pPr marL="990526" indent="-380973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2pPr>
            <a:lvl3pPr marL="1676275" indent="-457166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3pPr>
            <a:lvl4pPr marL="2209635" indent="-380973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4pPr>
            <a:lvl5pPr marL="2895384" indent="-457166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5pPr>
            <a:lvl6pPr marL="3428744" indent="-380973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6pPr>
            <a:lvl7pPr marL="4114492" indent="-457166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7pPr>
            <a:lvl8pPr marL="4724045" indent="-457166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8pPr>
            <a:lvl9pPr marL="5333600" indent="-457166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9pPr>
          </a:lstStyle>
          <a:p>
            <a:r>
              <a:rPr lang="sv-SE" dirty="0"/>
              <a:t>Klicka här för att ändra format på underrubrik i bakgrunden</a:t>
            </a:r>
          </a:p>
          <a:p>
            <a:pPr lvl="1"/>
            <a:r>
              <a:rPr lang="sv-SE" dirty="0"/>
              <a:t>2</a:t>
            </a:r>
          </a:p>
          <a:p>
            <a:pPr lvl="2"/>
            <a:r>
              <a:rPr lang="sv-SE" dirty="0"/>
              <a:t>3</a:t>
            </a:r>
          </a:p>
          <a:p>
            <a:pPr lvl="3"/>
            <a:r>
              <a:rPr lang="sv-SE" dirty="0"/>
              <a:t>4</a:t>
            </a:r>
          </a:p>
          <a:p>
            <a:pPr lvl="4"/>
            <a:r>
              <a:rPr lang="sv-SE" dirty="0"/>
              <a:t>5</a:t>
            </a:r>
          </a:p>
          <a:p>
            <a:pPr lvl="5"/>
            <a:r>
              <a:rPr lang="sv-SE" dirty="0"/>
              <a:t>6</a:t>
            </a:r>
          </a:p>
          <a:p>
            <a:pPr lvl="6"/>
            <a:r>
              <a:rPr lang="sv-SE" dirty="0"/>
              <a:t>7</a:t>
            </a:r>
          </a:p>
          <a:p>
            <a:pPr lvl="7"/>
            <a:r>
              <a:rPr lang="sv-SE" dirty="0"/>
              <a:t>8	</a:t>
            </a:r>
          </a:p>
          <a:p>
            <a:pPr lvl="8"/>
            <a:r>
              <a:rPr lang="sv-SE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B244-5335-4816-B7D8-B04E33140D79}" type="datetimeFigureOut">
              <a:rPr lang="sv-SE" smtClean="0"/>
              <a:t>2024-11-08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EEEF-440A-44E8-AD44-FF602F52327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345429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_Punktli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692924" y="1720644"/>
            <a:ext cx="10972800" cy="4099917"/>
          </a:xfrm>
          <a:prstGeom prst="rect">
            <a:avLst/>
          </a:prstGeom>
        </p:spPr>
        <p:txBody>
          <a:bodyPr>
            <a:normAutofit/>
          </a:bodyPr>
          <a:lstStyle>
            <a:lvl1pPr marL="380990" indent="-380990">
              <a:buSzPct val="100000"/>
              <a:buFont typeface="Forsvarsmakten Sans" pitchFamily="2" charset="0"/>
              <a:buChar char="≥"/>
              <a:defRPr sz="1867">
                <a:solidFill>
                  <a:srgbClr val="000000"/>
                </a:solidFill>
                <a:latin typeface="Forsvarsmakten Sans" pitchFamily="2" charset="0"/>
              </a:defRPr>
            </a:lvl1pPr>
            <a:lvl2pPr marL="990575" indent="-380990">
              <a:buSzPct val="100000"/>
              <a:buFont typeface="Forsvarsmakten Sans" pitchFamily="2" charset="0"/>
              <a:buChar char="≥"/>
              <a:defRPr sz="1867">
                <a:solidFill>
                  <a:srgbClr val="000000"/>
                </a:solidFill>
                <a:latin typeface="Forsvarsmakten Sans" pitchFamily="2" charset="0"/>
              </a:defRPr>
            </a:lvl2pPr>
            <a:lvl3pPr marL="1600160" indent="-380990">
              <a:buSzPct val="100000"/>
              <a:buFont typeface="Forsvarsmakten Sans" pitchFamily="2" charset="0"/>
              <a:buChar char="≥"/>
              <a:defRPr sz="1867">
                <a:solidFill>
                  <a:srgbClr val="000000"/>
                </a:solidFill>
                <a:latin typeface="Forsvarsmakten Sans" pitchFamily="2" charset="0"/>
              </a:defRPr>
            </a:lvl3pPr>
            <a:lvl4pPr marL="2209745" indent="-380990">
              <a:buSzPct val="100000"/>
              <a:buFont typeface="Forsvarsmakten Sans" pitchFamily="2" charset="0"/>
              <a:buChar char="≥"/>
              <a:defRPr sz="1867">
                <a:solidFill>
                  <a:srgbClr val="000000"/>
                </a:solidFill>
                <a:latin typeface="Forsvarsmakten Sans" pitchFamily="2" charset="0"/>
              </a:defRPr>
            </a:lvl4pPr>
            <a:lvl5pPr marL="2819330" indent="-380990">
              <a:buSzPct val="100000"/>
              <a:buFont typeface="Forsvarsmakten Sans" pitchFamily="2" charset="0"/>
              <a:buChar char="≥"/>
              <a:defRPr sz="1867">
                <a:solidFill>
                  <a:srgbClr val="000000"/>
                </a:solidFill>
                <a:latin typeface="Forsvarsmakten Sans" pitchFamily="2" charset="0"/>
              </a:defRPr>
            </a:lvl5pPr>
            <a:lvl6pPr marL="3428914" indent="-380990">
              <a:buFont typeface="Forsvarsmakten Sans" pitchFamily="2" charset="0"/>
              <a:buChar char="≥"/>
              <a:defRPr sz="1867" baseline="0">
                <a:latin typeface="Forsvarsmakten Sans" pitchFamily="2" charset="0"/>
              </a:defRPr>
            </a:lvl6pPr>
            <a:lvl7pPr marL="4038499" indent="-380990">
              <a:buFont typeface="Forsvarsmakten Sans" pitchFamily="2" charset="0"/>
              <a:buChar char="≥"/>
              <a:defRPr sz="1867" baseline="0">
                <a:latin typeface="Forsvarsmakten Sans" pitchFamily="2" charset="0"/>
              </a:defRPr>
            </a:lvl7pPr>
            <a:lvl8pPr marL="4648084" indent="-380990">
              <a:buFont typeface="Forsvarsmakten Sans" pitchFamily="2" charset="0"/>
              <a:buChar char="≥"/>
              <a:defRPr sz="1867" baseline="0">
                <a:latin typeface="Forsvarsmakten Sans" pitchFamily="2" charset="0"/>
              </a:defRPr>
            </a:lvl8pPr>
            <a:lvl9pPr marL="5257669" indent="-380990">
              <a:buFont typeface="Forsvarsmakten Sans" pitchFamily="2" charset="0"/>
              <a:buChar char="≥"/>
              <a:defRPr sz="1867" baseline="0">
                <a:latin typeface="Forsvarsmakten Sans" pitchFamily="2" charset="0"/>
              </a:defRPr>
            </a:lvl9pPr>
          </a:lstStyle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  <a:p>
            <a:pPr lvl="5"/>
            <a:r>
              <a:rPr lang="sv-SE" dirty="0" smtClean="0"/>
              <a:t>Nivå 6</a:t>
            </a:r>
          </a:p>
          <a:p>
            <a:pPr lvl="6"/>
            <a:r>
              <a:rPr lang="sv-SE" dirty="0" smtClean="0"/>
              <a:t>Nivå 7</a:t>
            </a:r>
          </a:p>
          <a:p>
            <a:pPr lvl="7"/>
            <a:r>
              <a:rPr lang="sv-SE" dirty="0" smtClean="0"/>
              <a:t>Nivå 8</a:t>
            </a:r>
          </a:p>
          <a:p>
            <a:pPr lvl="8"/>
            <a:r>
              <a:rPr lang="sv-SE" dirty="0" smtClean="0"/>
              <a:t>Nivå 9</a:t>
            </a:r>
          </a:p>
        </p:txBody>
      </p:sp>
      <p:sp>
        <p:nvSpPr>
          <p:cNvPr id="6" name="Rubrik 1"/>
          <p:cNvSpPr>
            <a:spLocks noGrp="1"/>
          </p:cNvSpPr>
          <p:nvPr>
            <p:ph type="ctrTitle"/>
          </p:nvPr>
        </p:nvSpPr>
        <p:spPr>
          <a:xfrm>
            <a:off x="544383" y="808334"/>
            <a:ext cx="8658175" cy="57221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4267" b="0" i="0">
                <a:solidFill>
                  <a:srgbClr val="000000"/>
                </a:solidFill>
                <a:latin typeface="Forsvarsmakten Sans Condensed"/>
                <a:cs typeface="Forsvarsmakten Sans Condensed"/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0DA3-C3CD-49F1-B180-05660531A70A}" type="datetimeFigureOut">
              <a:rPr lang="sv-SE" smtClean="0"/>
              <a:t>2024-11-08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EBC6-25D1-4044-93BF-81C0C339AC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397930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_Innehall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544383" y="2180529"/>
            <a:ext cx="5031604" cy="368969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80990" indent="-380990" algn="l">
              <a:buFont typeface="Forsvarsmakten Sans" pitchFamily="2" charset="0"/>
              <a:buChar char="≥"/>
              <a:defRPr sz="1867" b="0" i="0">
                <a:solidFill>
                  <a:schemeClr val="tx1"/>
                </a:solidFill>
                <a:latin typeface="Forsvarsmakten Sans" pitchFamily="2" charset="0"/>
                <a:cs typeface="Forsvarsmakten Sans" pitchFamily="2" charset="0"/>
              </a:defRPr>
            </a:lvl1pPr>
            <a:lvl2pPr marL="990575" indent="-380990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2pPr>
            <a:lvl3pPr marL="1600160" indent="-380990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3pPr>
            <a:lvl4pPr marL="2209745" indent="-380990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4pPr>
            <a:lvl5pPr marL="2819330" indent="-380990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5pPr>
            <a:lvl6pPr marL="3428914" indent="-380990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6pPr>
            <a:lvl7pPr marL="4038499" indent="-380990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7pPr>
            <a:lvl8pPr marL="4648084" indent="-380990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8pPr>
            <a:lvl9pPr marL="5257669" indent="-380990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9pPr>
          </a:lstStyle>
          <a:p>
            <a:r>
              <a:rPr lang="sv-SE" dirty="0" smtClean="0"/>
              <a:t>Klicka här för att ändra format på underrubrik i bakgrunden</a:t>
            </a:r>
            <a:endParaRPr lang="sv-SE" dirty="0"/>
          </a:p>
          <a:p>
            <a:pPr lvl="1"/>
            <a:r>
              <a:rPr lang="sv-SE" dirty="0" smtClean="0"/>
              <a:t>2</a:t>
            </a:r>
          </a:p>
          <a:p>
            <a:pPr lvl="2"/>
            <a:r>
              <a:rPr lang="sv-SE" dirty="0" smtClean="0"/>
              <a:t>3</a:t>
            </a:r>
          </a:p>
          <a:p>
            <a:pPr lvl="3"/>
            <a:r>
              <a:rPr lang="sv-SE" dirty="0" smtClean="0"/>
              <a:t>4</a:t>
            </a:r>
          </a:p>
          <a:p>
            <a:pPr lvl="4"/>
            <a:r>
              <a:rPr lang="sv-SE" dirty="0" smtClean="0"/>
              <a:t>5</a:t>
            </a:r>
          </a:p>
          <a:p>
            <a:pPr lvl="5"/>
            <a:r>
              <a:rPr lang="sv-SE" dirty="0" smtClean="0"/>
              <a:t>6</a:t>
            </a:r>
          </a:p>
          <a:p>
            <a:pPr lvl="6"/>
            <a:r>
              <a:rPr lang="sv-SE" dirty="0" smtClean="0"/>
              <a:t>7</a:t>
            </a:r>
          </a:p>
          <a:p>
            <a:pPr lvl="7"/>
            <a:r>
              <a:rPr lang="sv-SE" dirty="0" smtClean="0"/>
              <a:t>8</a:t>
            </a:r>
          </a:p>
          <a:p>
            <a:pPr lvl="8"/>
            <a:r>
              <a:rPr lang="sv-SE" dirty="0" smtClean="0"/>
              <a:t>9</a:t>
            </a:r>
          </a:p>
          <a:p>
            <a:pPr lvl="1"/>
            <a:endParaRPr lang="sv-SE" dirty="0" smtClean="0"/>
          </a:p>
        </p:txBody>
      </p:sp>
      <p:sp>
        <p:nvSpPr>
          <p:cNvPr id="5" name="Platshållare för bild 4"/>
          <p:cNvSpPr>
            <a:spLocks noGrp="1"/>
          </p:cNvSpPr>
          <p:nvPr>
            <p:ph type="pic" sz="quarter" idx="10"/>
          </p:nvPr>
        </p:nvSpPr>
        <p:spPr>
          <a:xfrm>
            <a:off x="6102352" y="0"/>
            <a:ext cx="6089649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Forsvarsmakten Sans"/>
              </a:defRPr>
            </a:lvl1pPr>
          </a:lstStyle>
          <a:p>
            <a:r>
              <a:rPr lang="sv-SE" smtClean="0"/>
              <a:t>Klicka på ikonen för att lägga till en bild</a:t>
            </a:r>
            <a:endParaRPr lang="sv-SE" dirty="0"/>
          </a:p>
        </p:txBody>
      </p:sp>
      <p:sp>
        <p:nvSpPr>
          <p:cNvPr id="6" name="Rubrik 1"/>
          <p:cNvSpPr>
            <a:spLocks noGrp="1"/>
          </p:cNvSpPr>
          <p:nvPr>
            <p:ph type="ctrTitle"/>
          </p:nvPr>
        </p:nvSpPr>
        <p:spPr>
          <a:xfrm>
            <a:off x="544384" y="808334"/>
            <a:ext cx="4712419" cy="57221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4267" b="0" i="0">
                <a:solidFill>
                  <a:srgbClr val="000000"/>
                </a:solidFill>
                <a:latin typeface="Forsvarsmakten Sans Condensed"/>
                <a:cs typeface="Forsvarsmakten Sans Condensed"/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E8C0DA3-C3CD-49F1-B180-05660531A70A}" type="datetimeFigureOut">
              <a:rPr lang="sv-SE" smtClean="0"/>
              <a:t>2024-11-08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DD6EBC6-25D1-4044-93BF-81C0C339AC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2376505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_Punktlista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553156" y="2276593"/>
            <a:ext cx="4703645" cy="3849571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>
              <a:buSzPct val="100000"/>
              <a:buFontTx/>
              <a:buBlip>
                <a:blip r:embed="rId2"/>
              </a:buBlip>
              <a:defRPr sz="1867">
                <a:latin typeface="Forsvarsmakten Sans"/>
              </a:defRPr>
            </a:lvl1pPr>
            <a:lvl2pPr marL="990575" indent="-380990">
              <a:buSzPct val="100000"/>
              <a:buFontTx/>
              <a:buBlip>
                <a:blip r:embed="rId2"/>
              </a:buBlip>
              <a:defRPr sz="1867">
                <a:latin typeface="Forsvarsmakten Sans"/>
              </a:defRPr>
            </a:lvl2pPr>
            <a:lvl3pPr marL="1523962" indent="-304792">
              <a:buSzPct val="100000"/>
              <a:buFontTx/>
              <a:buBlip>
                <a:blip r:embed="rId2"/>
              </a:buBlip>
              <a:defRPr sz="1867">
                <a:latin typeface="Forsvarsmakten Sans"/>
              </a:defRPr>
            </a:lvl3pPr>
            <a:lvl4pPr marL="2133547" indent="-304792">
              <a:buSzPct val="100000"/>
              <a:buFontTx/>
              <a:buBlip>
                <a:blip r:embed="rId2"/>
              </a:buBlip>
              <a:defRPr sz="1867">
                <a:latin typeface="Forsvarsmakten Sans"/>
              </a:defRPr>
            </a:lvl4pPr>
            <a:lvl5pPr marL="2743131" indent="-304792">
              <a:buSzPct val="100000"/>
              <a:buFontTx/>
              <a:buBlip>
                <a:blip r:embed="rId2"/>
              </a:buBlip>
              <a:defRPr sz="1867">
                <a:latin typeface="Forsvarsmakten Sans"/>
              </a:defRPr>
            </a:lvl5pPr>
            <a:lvl6pPr marL="3428914" indent="-380990">
              <a:buFont typeface="Forsvarsmakten Sans" pitchFamily="2" charset="0"/>
              <a:buChar char="≥"/>
              <a:defRPr/>
            </a:lvl6pPr>
            <a:lvl7pPr marL="4038499" indent="-380990">
              <a:buFont typeface="Forsvarsmakten Sans" pitchFamily="2" charset="0"/>
              <a:buChar char="≥"/>
              <a:defRPr/>
            </a:lvl7pPr>
            <a:lvl8pPr marL="4648084" indent="-380990">
              <a:buFont typeface="Forsvarsmakten Sans" pitchFamily="2" charset="0"/>
              <a:buChar char="≥"/>
              <a:defRPr/>
            </a:lvl8pPr>
            <a:lvl9pPr marL="5257669" indent="-380990">
              <a:buFont typeface="Forsvarsmakten Sans" pitchFamily="2" charset="0"/>
              <a:buChar char="≥"/>
              <a:defRPr/>
            </a:lvl9pPr>
          </a:lstStyle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  <a:p>
            <a:pPr lvl="5"/>
            <a:r>
              <a:rPr lang="sv-SE" dirty="0" smtClean="0"/>
              <a:t>6</a:t>
            </a:r>
          </a:p>
          <a:p>
            <a:pPr lvl="6"/>
            <a:r>
              <a:rPr lang="sv-SE" dirty="0" smtClean="0"/>
              <a:t>7</a:t>
            </a:r>
          </a:p>
          <a:p>
            <a:pPr lvl="7"/>
            <a:r>
              <a:rPr lang="sv-SE" dirty="0" smtClean="0"/>
              <a:t>8</a:t>
            </a:r>
          </a:p>
          <a:p>
            <a:pPr lvl="8"/>
            <a:r>
              <a:rPr lang="sv-SE" dirty="0" smtClean="0"/>
              <a:t>9</a:t>
            </a:r>
          </a:p>
        </p:txBody>
      </p:sp>
      <p:sp>
        <p:nvSpPr>
          <p:cNvPr id="5" name="Platshållare för bild 4"/>
          <p:cNvSpPr>
            <a:spLocks noGrp="1"/>
          </p:cNvSpPr>
          <p:nvPr>
            <p:ph type="pic" sz="quarter" idx="10"/>
          </p:nvPr>
        </p:nvSpPr>
        <p:spPr>
          <a:xfrm>
            <a:off x="6102352" y="0"/>
            <a:ext cx="6089649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Forsvarsmakten Sans"/>
              </a:defRPr>
            </a:lvl1pPr>
          </a:lstStyle>
          <a:p>
            <a:r>
              <a:rPr lang="sv-SE" smtClean="0"/>
              <a:t>Klicka på ikonen för att lägga till en bild</a:t>
            </a:r>
            <a:endParaRPr lang="sv-SE" dirty="0"/>
          </a:p>
        </p:txBody>
      </p:sp>
      <p:sp>
        <p:nvSpPr>
          <p:cNvPr id="6" name="Rubrik 1"/>
          <p:cNvSpPr>
            <a:spLocks noGrp="1"/>
          </p:cNvSpPr>
          <p:nvPr>
            <p:ph type="ctrTitle"/>
          </p:nvPr>
        </p:nvSpPr>
        <p:spPr>
          <a:xfrm>
            <a:off x="544384" y="808334"/>
            <a:ext cx="4712419" cy="57221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4267" b="0" i="0">
                <a:solidFill>
                  <a:srgbClr val="000000"/>
                </a:solidFill>
                <a:latin typeface="Forsvarsmakten Sans Condensed"/>
                <a:cs typeface="Forsvarsmakten Sans Condensed"/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E8C0DA3-C3CD-49F1-B180-05660531A70A}" type="datetimeFigureOut">
              <a:rPr lang="sv-SE" smtClean="0"/>
              <a:t>2024-11-08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DD6EBC6-25D1-4044-93BF-81C0C339AC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774571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tfalland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Forsvarsmakten Sans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Font typeface="Arial" pitchFamily="34" charset="0"/>
              <a:buNone/>
              <a:defRPr/>
            </a:lvl5pPr>
            <a:lvl6pPr marL="3047924" indent="0">
              <a:buNone/>
              <a:defRPr/>
            </a:lvl6pPr>
          </a:lstStyle>
          <a:p>
            <a:r>
              <a:rPr lang="sv-SE" dirty="0" smtClean="0"/>
              <a:t>Klicka på ikonen för att lägga till en bild</a:t>
            </a:r>
          </a:p>
          <a:p>
            <a:pPr lvl="4"/>
            <a:endParaRPr lang="sv-SE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E8C0DA3-C3CD-49F1-B180-05660531A70A}" type="datetimeFigureOut">
              <a:rPr lang="sv-SE" smtClean="0"/>
              <a:t>2024-11-08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DD6EBC6-25D1-4044-93BF-81C0C339AC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939891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553157" y="1619787"/>
            <a:ext cx="5128919" cy="4299413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>
              <a:buSzPct val="100000"/>
              <a:buFont typeface="Forsvarsmakten Sans" pitchFamily="2" charset="0"/>
              <a:buChar char="≥"/>
              <a:defRPr sz="1867">
                <a:solidFill>
                  <a:srgbClr val="000000"/>
                </a:solidFill>
                <a:latin typeface="Forsvarsmakten Sans" pitchFamily="2" charset="0"/>
              </a:defRPr>
            </a:lvl1pPr>
            <a:lvl2pPr marL="990575" indent="-380990">
              <a:buSzPct val="100000"/>
              <a:buFont typeface="Forsvarsmakten Sans" pitchFamily="2" charset="0"/>
              <a:buChar char="≥"/>
              <a:defRPr sz="1867">
                <a:solidFill>
                  <a:srgbClr val="000000"/>
                </a:solidFill>
                <a:latin typeface="Forsvarsmakten Sans" pitchFamily="2" charset="0"/>
              </a:defRPr>
            </a:lvl2pPr>
            <a:lvl3pPr marL="1523962" indent="-304792">
              <a:buSzPct val="100000"/>
              <a:buFont typeface="Forsvarsmakten Sans" pitchFamily="2" charset="0"/>
              <a:buChar char="≥"/>
              <a:defRPr sz="1867">
                <a:solidFill>
                  <a:srgbClr val="000000"/>
                </a:solidFill>
                <a:latin typeface="Forsvarsmakten Sans" pitchFamily="2" charset="0"/>
              </a:defRPr>
            </a:lvl3pPr>
            <a:lvl4pPr marL="2133547" indent="-304792">
              <a:buSzPct val="100000"/>
              <a:buFont typeface="Forsvarsmakten Sans" pitchFamily="2" charset="0"/>
              <a:buChar char="≥"/>
              <a:defRPr sz="1867">
                <a:solidFill>
                  <a:srgbClr val="000000"/>
                </a:solidFill>
                <a:latin typeface="Forsvarsmakten Sans" pitchFamily="2" charset="0"/>
              </a:defRPr>
            </a:lvl4pPr>
            <a:lvl5pPr marL="2743131" indent="-304792">
              <a:buSzPct val="100000"/>
              <a:buFont typeface="Forsvarsmakten Sans" pitchFamily="2" charset="0"/>
              <a:buChar char="≥"/>
              <a:defRPr sz="1867">
                <a:solidFill>
                  <a:srgbClr val="000000"/>
                </a:solidFill>
                <a:latin typeface="Forsvarsmakten Sans" pitchFamily="2" charset="0"/>
              </a:defRPr>
            </a:lvl5pPr>
            <a:lvl6pPr marL="3428914" indent="-380990">
              <a:buFont typeface="Forsvarsmakten Sans" pitchFamily="2" charset="0"/>
              <a:buChar char="≥"/>
              <a:defRPr sz="1867">
                <a:latin typeface="Forsvarsmakten Sans" pitchFamily="2" charset="0"/>
              </a:defRPr>
            </a:lvl6pPr>
            <a:lvl7pPr marL="4038499" indent="-380990">
              <a:buFont typeface="Forsvarsmakten Sans" pitchFamily="2" charset="0"/>
              <a:buChar char="≥"/>
              <a:defRPr sz="1867">
                <a:latin typeface="Forsvarsmakten Sans" pitchFamily="2" charset="0"/>
              </a:defRPr>
            </a:lvl7pPr>
            <a:lvl8pPr marL="4648084" indent="-380990">
              <a:buFont typeface="Forsvarsmakten Sans" pitchFamily="2" charset="0"/>
              <a:buChar char="≥"/>
              <a:defRPr sz="1867" baseline="0">
                <a:latin typeface="Forsvarsmakten Sans" pitchFamily="2" charset="0"/>
              </a:defRPr>
            </a:lvl8pPr>
            <a:lvl9pPr marL="5181470" indent="-304792">
              <a:buFont typeface="Forsvarsmakten Sans" pitchFamily="2" charset="0"/>
              <a:buChar char="≥"/>
              <a:defRPr sz="1867">
                <a:latin typeface="Forsvarsmakten Sans" pitchFamily="2" charset="0"/>
              </a:defRPr>
            </a:lvl9pPr>
          </a:lstStyle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	</a:t>
            </a:r>
          </a:p>
          <a:p>
            <a:pPr lvl="5"/>
            <a:r>
              <a:rPr lang="sv-SE" dirty="0" smtClean="0"/>
              <a:t>6</a:t>
            </a:r>
          </a:p>
          <a:p>
            <a:pPr lvl="6"/>
            <a:r>
              <a:rPr lang="sv-SE" dirty="0" smtClean="0"/>
              <a:t>7</a:t>
            </a:r>
          </a:p>
          <a:p>
            <a:pPr lvl="7"/>
            <a:r>
              <a:rPr lang="sv-SE" dirty="0" smtClean="0"/>
              <a:t>8</a:t>
            </a:r>
          </a:p>
          <a:p>
            <a:pPr lvl="8"/>
            <a:r>
              <a:rPr lang="sv-SE" dirty="0" smtClean="0"/>
              <a:t>9</a:t>
            </a:r>
          </a:p>
        </p:txBody>
      </p:sp>
      <p:sp>
        <p:nvSpPr>
          <p:cNvPr id="10" name="Platshållare för innehåll 2"/>
          <p:cNvSpPr>
            <a:spLocks noGrp="1"/>
          </p:cNvSpPr>
          <p:nvPr>
            <p:ph idx="10" hasCustomPrompt="1"/>
          </p:nvPr>
        </p:nvSpPr>
        <p:spPr>
          <a:xfrm>
            <a:off x="6058372" y="1619787"/>
            <a:ext cx="5134329" cy="4299413"/>
          </a:xfrm>
          <a:prstGeom prst="rect">
            <a:avLst/>
          </a:prstGeom>
        </p:spPr>
        <p:txBody>
          <a:bodyPr>
            <a:normAutofit/>
          </a:bodyPr>
          <a:lstStyle>
            <a:lvl1pPr marL="457189" marR="0" indent="-457189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 sz="1867">
                <a:solidFill>
                  <a:srgbClr val="000000"/>
                </a:solidFill>
                <a:latin typeface="Forsvarsmakten Sans" pitchFamily="2" charset="0"/>
              </a:defRPr>
            </a:lvl1pPr>
            <a:lvl2pPr marL="990575" marR="0" indent="-38099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 sz="1867">
                <a:solidFill>
                  <a:srgbClr val="000000"/>
                </a:solidFill>
                <a:latin typeface="Forsvarsmakten Sans" pitchFamily="2" charset="0"/>
              </a:defRPr>
            </a:lvl2pPr>
            <a:lvl3pPr marL="1523962" marR="0" indent="-30479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 sz="1867">
                <a:solidFill>
                  <a:srgbClr val="000000"/>
                </a:solidFill>
                <a:latin typeface="Forsvarsmakten Sans" pitchFamily="2" charset="0"/>
              </a:defRPr>
            </a:lvl3pPr>
            <a:lvl4pPr marL="2133547" marR="0" indent="-30479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 sz="1867">
                <a:solidFill>
                  <a:srgbClr val="000000"/>
                </a:solidFill>
                <a:latin typeface="Forsvarsmakten Sans" pitchFamily="2" charset="0"/>
              </a:defRPr>
            </a:lvl4pPr>
            <a:lvl5pPr marL="2743131" marR="0" indent="-30479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 sz="1867">
                <a:solidFill>
                  <a:srgbClr val="000000"/>
                </a:solidFill>
                <a:latin typeface="Forsvarsmakten Sans" pitchFamily="2" charset="0"/>
              </a:defRPr>
            </a:lvl5pPr>
            <a:lvl6pPr marL="3047924" indent="0">
              <a:buFont typeface="Forsvarsmakten Sans" pitchFamily="2" charset="0"/>
              <a:buNone/>
              <a:defRPr sz="1867">
                <a:latin typeface="Forsvarsmakten Sans" pitchFamily="2" charset="0"/>
              </a:defRPr>
            </a:lvl6pPr>
            <a:lvl7pPr marL="3657509" indent="0">
              <a:buFont typeface="Forsvarsmakten Sans" pitchFamily="2" charset="0"/>
              <a:buNone/>
              <a:defRPr sz="1867">
                <a:latin typeface="Forsvarsmakten Sans" pitchFamily="2" charset="0"/>
              </a:defRPr>
            </a:lvl7pPr>
            <a:lvl8pPr marL="3962301" indent="0">
              <a:buFont typeface="Forsvarsmakten Sans" pitchFamily="2" charset="0"/>
              <a:buNone/>
              <a:defRPr sz="1867">
                <a:latin typeface="Forsvarsmakten Sans" pitchFamily="2" charset="0"/>
              </a:defRPr>
            </a:lvl8pPr>
            <a:lvl9pPr marL="4876678" indent="0">
              <a:buFont typeface="Forsvarsmakten Sans" pitchFamily="2" charset="0"/>
              <a:buNone/>
              <a:defRPr sz="1867">
                <a:latin typeface="Forsvarsmakten Sans" pitchFamily="2" charset="0"/>
              </a:defRPr>
            </a:lvl9pPr>
          </a:lstStyle>
          <a:p>
            <a:pPr marL="457189" marR="0" lvl="0" indent="-457189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/>
            </a:pPr>
            <a:r>
              <a:rPr kumimoji="0" lang="sv-SE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svarsmakten Sans" pitchFamily="2" charset="0"/>
                <a:ea typeface="+mn-ea"/>
                <a:cs typeface="+mn-cs"/>
              </a:rPr>
              <a:t>Klicka här för att ändra format på bakgrundstexten</a:t>
            </a:r>
          </a:p>
          <a:p>
            <a:pPr marL="990575" marR="0" lvl="1" indent="-38099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/>
            </a:pPr>
            <a:r>
              <a:rPr kumimoji="0" lang="sv-SE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svarsmakten Sans" pitchFamily="2" charset="0"/>
                <a:ea typeface="+mn-ea"/>
                <a:cs typeface="+mn-cs"/>
              </a:rPr>
              <a:t>Nivå två</a:t>
            </a:r>
          </a:p>
          <a:p>
            <a:pPr marL="1523962" marR="0" lvl="2" indent="-30479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/>
            </a:pPr>
            <a:r>
              <a:rPr kumimoji="0" lang="sv-SE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svarsmakten Sans" pitchFamily="2" charset="0"/>
                <a:ea typeface="+mn-ea"/>
                <a:cs typeface="+mn-cs"/>
              </a:rPr>
              <a:t>Nivå tre</a:t>
            </a:r>
          </a:p>
          <a:p>
            <a:pPr marL="2133547" marR="0" lvl="3" indent="-30479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/>
            </a:pPr>
            <a:r>
              <a:rPr kumimoji="0" lang="sv-SE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svarsmakten Sans" pitchFamily="2" charset="0"/>
                <a:ea typeface="+mn-ea"/>
                <a:cs typeface="+mn-cs"/>
              </a:rPr>
              <a:t>Nivå fyra</a:t>
            </a:r>
          </a:p>
          <a:p>
            <a:pPr marL="2743131" marR="0" lvl="4" indent="-30479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/>
            </a:pPr>
            <a:r>
              <a:rPr kumimoji="0" lang="sv-SE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svarsmakten Sans" pitchFamily="2" charset="0"/>
                <a:ea typeface="+mn-ea"/>
                <a:cs typeface="+mn-cs"/>
              </a:rPr>
              <a:t>Nivå fem</a:t>
            </a:r>
          </a:p>
          <a:p>
            <a:pPr marL="3047924" marR="0" lvl="5" indent="-30479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/>
            </a:pPr>
            <a:r>
              <a:rPr kumimoji="0" lang="sv-SE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svarsmakten Sans" pitchFamily="2" charset="0"/>
                <a:ea typeface="+mn-ea"/>
                <a:cs typeface="+mn-cs"/>
              </a:rPr>
              <a:t>6</a:t>
            </a:r>
          </a:p>
          <a:p>
            <a:pPr marL="3657509" marR="0" lvl="6" indent="-30479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/>
            </a:pPr>
            <a:r>
              <a:rPr kumimoji="0" lang="sv-SE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svarsmakten Sans" pitchFamily="2" charset="0"/>
                <a:ea typeface="+mn-ea"/>
                <a:cs typeface="+mn-cs"/>
              </a:rPr>
              <a:t>7</a:t>
            </a:r>
          </a:p>
          <a:p>
            <a:pPr marL="4267093" marR="0" lvl="7" indent="-30479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/>
            </a:pPr>
            <a:r>
              <a:rPr kumimoji="0" lang="sv-SE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svarsmakten Sans" pitchFamily="2" charset="0"/>
                <a:ea typeface="+mn-ea"/>
                <a:cs typeface="+mn-cs"/>
              </a:rPr>
              <a:t>8</a:t>
            </a:r>
          </a:p>
          <a:p>
            <a:pPr marL="5181470" marR="0" lvl="8" indent="-30479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/>
            </a:pPr>
            <a:r>
              <a:rPr kumimoji="0" lang="sv-SE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svarsmakten Sans" pitchFamily="2" charset="0"/>
                <a:ea typeface="+mn-ea"/>
                <a:cs typeface="+mn-cs"/>
              </a:rPr>
              <a:t>9</a:t>
            </a:r>
          </a:p>
          <a:p>
            <a:pPr marL="5181470" marR="0" lvl="8" indent="-30479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/>
            </a:pPr>
            <a:endParaRPr kumimoji="0" lang="sv-SE" sz="1867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svarsmakten Sans" pitchFamily="2" charset="0"/>
              <a:ea typeface="+mn-ea"/>
              <a:cs typeface="+mn-cs"/>
            </a:endParaRPr>
          </a:p>
          <a:p>
            <a:pPr marL="4267093" marR="0" lvl="7" indent="-30479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Forsvarsmakten Sans" pitchFamily="2" charset="0"/>
              <a:buChar char="≥"/>
              <a:tabLst/>
              <a:defRPr/>
            </a:pPr>
            <a:endParaRPr kumimoji="0" lang="sv-SE" sz="1867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svarsmakten Sans" pitchFamily="2" charset="0"/>
              <a:ea typeface="+mn-ea"/>
              <a:cs typeface="+mn-cs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/>
          </p:nvPr>
        </p:nvSpPr>
        <p:spPr>
          <a:xfrm>
            <a:off x="544383" y="808334"/>
            <a:ext cx="8658175" cy="57221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4267" b="0" i="0">
                <a:solidFill>
                  <a:srgbClr val="000000"/>
                </a:solidFill>
                <a:latin typeface="Forsvarsmakten Sans Condensed"/>
                <a:cs typeface="Forsvarsmakten Sans Condensed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E8C0DA3-C3CD-49F1-B180-05660531A70A}" type="datetimeFigureOut">
              <a:rPr lang="sv-SE" smtClean="0"/>
              <a:t>2024-11-08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DD6EBC6-25D1-4044-93BF-81C0C339AC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554844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vå innehållsdelar_In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609600" y="2784593"/>
            <a:ext cx="5453096" cy="3341569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>
              <a:buSzPct val="100000"/>
              <a:buFontTx/>
              <a:buBlip>
                <a:blip r:embed="rId2"/>
              </a:buBlip>
              <a:defRPr sz="1867">
                <a:solidFill>
                  <a:srgbClr val="000000"/>
                </a:solidFill>
                <a:latin typeface="Forsvarsmakten Sans"/>
              </a:defRPr>
            </a:lvl1pPr>
            <a:lvl2pPr marL="990575" indent="-380990">
              <a:buSzPct val="100000"/>
              <a:buFontTx/>
              <a:buBlip>
                <a:blip r:embed="rId2"/>
              </a:buBlip>
              <a:defRPr sz="1867">
                <a:solidFill>
                  <a:srgbClr val="000000"/>
                </a:solidFill>
                <a:latin typeface="Forsvarsmakten Sans"/>
              </a:defRPr>
            </a:lvl2pPr>
            <a:lvl3pPr marL="1523962" indent="-304792">
              <a:buSzPct val="100000"/>
              <a:buFontTx/>
              <a:buBlip>
                <a:blip r:embed="rId2"/>
              </a:buBlip>
              <a:defRPr sz="1867">
                <a:solidFill>
                  <a:srgbClr val="000000"/>
                </a:solidFill>
                <a:latin typeface="Forsvarsmakten Sans"/>
              </a:defRPr>
            </a:lvl3pPr>
            <a:lvl4pPr marL="2133547" indent="-304792">
              <a:buSzPct val="100000"/>
              <a:buFontTx/>
              <a:buBlip>
                <a:blip r:embed="rId2"/>
              </a:buBlip>
              <a:defRPr sz="1867">
                <a:solidFill>
                  <a:srgbClr val="000000"/>
                </a:solidFill>
                <a:latin typeface="Forsvarsmakten Sans"/>
              </a:defRPr>
            </a:lvl4pPr>
            <a:lvl5pPr marL="2743131" indent="-304792">
              <a:buSzPct val="100000"/>
              <a:buFontTx/>
              <a:buBlip>
                <a:blip r:embed="rId2"/>
              </a:buBlip>
              <a:defRPr sz="1867">
                <a:solidFill>
                  <a:srgbClr val="000000"/>
                </a:solidFill>
                <a:latin typeface="Forsvarsmakten Sans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  <a:p>
            <a:pPr lvl="5"/>
            <a:r>
              <a:rPr lang="sv-SE" dirty="0" smtClean="0"/>
              <a:t>6</a:t>
            </a:r>
          </a:p>
          <a:p>
            <a:pPr lvl="6"/>
            <a:r>
              <a:rPr lang="sv-SE" dirty="0" smtClean="0"/>
              <a:t>7</a:t>
            </a:r>
          </a:p>
          <a:p>
            <a:pPr lvl="7"/>
            <a:r>
              <a:rPr lang="sv-SE" dirty="0" smtClean="0"/>
              <a:t>8</a:t>
            </a:r>
          </a:p>
          <a:p>
            <a:pPr lvl="8"/>
            <a:r>
              <a:rPr lang="sv-SE" dirty="0" smtClean="0"/>
              <a:t>9</a:t>
            </a:r>
            <a:endParaRPr lang="sv-SE" dirty="0"/>
          </a:p>
        </p:txBody>
      </p:sp>
      <p:sp>
        <p:nvSpPr>
          <p:cNvPr id="12" name="Platshållare för text 6"/>
          <p:cNvSpPr>
            <a:spLocks noGrp="1"/>
          </p:cNvSpPr>
          <p:nvPr>
            <p:ph type="body" sz="quarter" idx="12"/>
          </p:nvPr>
        </p:nvSpPr>
        <p:spPr>
          <a:xfrm>
            <a:off x="544383" y="1640899"/>
            <a:ext cx="5518313" cy="6582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3200" b="0" i="0">
                <a:latin typeface="Forsvarsmakten Sans Light"/>
                <a:cs typeface="Forsvarsmakten Sans Light"/>
              </a:defRPr>
            </a:lvl1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13" name="Platshållare för innehåll 2"/>
          <p:cNvSpPr>
            <a:spLocks noGrp="1"/>
          </p:cNvSpPr>
          <p:nvPr>
            <p:ph idx="13" hasCustomPrompt="1"/>
          </p:nvPr>
        </p:nvSpPr>
        <p:spPr>
          <a:xfrm>
            <a:off x="6348119" y="2784593"/>
            <a:ext cx="5453096" cy="3341569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>
              <a:buSzPct val="100000"/>
              <a:buFontTx/>
              <a:buBlip>
                <a:blip r:embed="rId2"/>
              </a:buBlip>
              <a:defRPr sz="1867">
                <a:solidFill>
                  <a:srgbClr val="000000"/>
                </a:solidFill>
                <a:latin typeface="Forsvarsmakten Sans"/>
              </a:defRPr>
            </a:lvl1pPr>
            <a:lvl2pPr marL="990575" indent="-380990">
              <a:buSzPct val="100000"/>
              <a:buFontTx/>
              <a:buBlip>
                <a:blip r:embed="rId2"/>
              </a:buBlip>
              <a:defRPr sz="1867">
                <a:solidFill>
                  <a:srgbClr val="000000"/>
                </a:solidFill>
                <a:latin typeface="Forsvarsmakten Sans"/>
              </a:defRPr>
            </a:lvl2pPr>
            <a:lvl3pPr marL="1523962" indent="-304792">
              <a:buSzPct val="100000"/>
              <a:buFontTx/>
              <a:buBlip>
                <a:blip r:embed="rId2"/>
              </a:buBlip>
              <a:defRPr sz="1867">
                <a:solidFill>
                  <a:srgbClr val="000000"/>
                </a:solidFill>
                <a:latin typeface="Forsvarsmakten Sans"/>
              </a:defRPr>
            </a:lvl3pPr>
            <a:lvl4pPr marL="2133547" indent="-304792">
              <a:buSzPct val="100000"/>
              <a:buFontTx/>
              <a:buBlip>
                <a:blip r:embed="rId2"/>
              </a:buBlip>
              <a:defRPr sz="1867">
                <a:solidFill>
                  <a:srgbClr val="000000"/>
                </a:solidFill>
                <a:latin typeface="Forsvarsmakten Sans"/>
              </a:defRPr>
            </a:lvl4pPr>
            <a:lvl5pPr marL="2743131" indent="-304792">
              <a:buSzPct val="100000"/>
              <a:buFontTx/>
              <a:buBlip>
                <a:blip r:embed="rId2"/>
              </a:buBlip>
              <a:defRPr sz="1867">
                <a:solidFill>
                  <a:srgbClr val="000000"/>
                </a:solidFill>
                <a:latin typeface="Forsvarsmakten Sans"/>
              </a:defRPr>
            </a:lvl5pPr>
            <a:lvl6pPr marL="3428914" indent="-380990">
              <a:buFont typeface="Forsvarsmakten Sans" pitchFamily="2" charset="0"/>
              <a:buChar char="≥"/>
              <a:defRPr/>
            </a:lvl6pPr>
            <a:lvl7pPr marL="4038499" indent="-380990">
              <a:buFont typeface="Forsvarsmakten Sans" pitchFamily="2" charset="0"/>
              <a:buChar char="≥"/>
              <a:defRPr/>
            </a:lvl7pPr>
            <a:lvl8pPr marL="4648084" indent="-380990">
              <a:buFont typeface="Forsvarsmakten Sans" pitchFamily="2" charset="0"/>
              <a:buChar char="≥"/>
              <a:defRPr/>
            </a:lvl8pPr>
          </a:lstStyle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  <a:p>
            <a:pPr lvl="5"/>
            <a:r>
              <a:rPr lang="sv-SE" dirty="0" smtClean="0"/>
              <a:t>6</a:t>
            </a:r>
          </a:p>
          <a:p>
            <a:pPr lvl="6"/>
            <a:r>
              <a:rPr lang="sv-SE" dirty="0" smtClean="0"/>
              <a:t>7</a:t>
            </a:r>
          </a:p>
          <a:p>
            <a:pPr lvl="7"/>
            <a:r>
              <a:rPr lang="sv-SE" dirty="0" smtClean="0"/>
              <a:t>8</a:t>
            </a:r>
          </a:p>
          <a:p>
            <a:pPr lvl="8"/>
            <a:r>
              <a:rPr lang="sv-SE" dirty="0" smtClean="0"/>
              <a:t>9</a:t>
            </a:r>
            <a:endParaRPr lang="sv-SE" dirty="0"/>
          </a:p>
        </p:txBody>
      </p:sp>
      <p:sp>
        <p:nvSpPr>
          <p:cNvPr id="14" name="Platshållare för text 6"/>
          <p:cNvSpPr>
            <a:spLocks noGrp="1"/>
          </p:cNvSpPr>
          <p:nvPr>
            <p:ph type="body" sz="quarter" idx="14"/>
          </p:nvPr>
        </p:nvSpPr>
        <p:spPr>
          <a:xfrm>
            <a:off x="6282902" y="1640899"/>
            <a:ext cx="5518313" cy="6582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3200" b="0" i="0">
                <a:latin typeface="Forsvarsmakten Sans Light"/>
                <a:cs typeface="Forsvarsmakten Sans Light"/>
              </a:defRPr>
            </a:lvl1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10" name="Rubrik 1"/>
          <p:cNvSpPr>
            <a:spLocks noGrp="1"/>
          </p:cNvSpPr>
          <p:nvPr>
            <p:ph type="ctrTitle"/>
          </p:nvPr>
        </p:nvSpPr>
        <p:spPr>
          <a:xfrm>
            <a:off x="544383" y="808334"/>
            <a:ext cx="8658175" cy="57221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4267" b="0" i="0">
                <a:solidFill>
                  <a:srgbClr val="000000"/>
                </a:solidFill>
                <a:latin typeface="Forsvarsmakten Sans Condensed"/>
                <a:cs typeface="Forsvarsmakten Sans Condensed"/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E8C0DA3-C3CD-49F1-B180-05660531A70A}" type="datetimeFigureOut">
              <a:rPr lang="sv-SE" smtClean="0"/>
              <a:t>2024-11-08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DD6EBC6-25D1-4044-93BF-81C0C339AC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949124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0DA3-C3CD-49F1-B180-05660531A70A}" type="datetimeFigureOut">
              <a:rPr lang="sv-SE" smtClean="0"/>
              <a:t>2024-11-08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EBC6-25D1-4044-93BF-81C0C339AC5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96570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_Ingress_Inne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539518" y="2615261"/>
            <a:ext cx="9916655" cy="297273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Font typeface="Arial" pitchFamily="34" charset="0"/>
              <a:buNone/>
              <a:defRPr sz="1867" b="0" i="0">
                <a:solidFill>
                  <a:schemeClr val="tx1"/>
                </a:solidFill>
                <a:latin typeface="Forsvarsmakten Sans" pitchFamily="2" charset="0"/>
                <a:cs typeface="Forsvarsmakten Sans" pitchFamily="2" charset="0"/>
              </a:defRPr>
            </a:lvl1pPr>
            <a:lvl2pPr marL="990526" indent="-380973" algn="l">
              <a:buFont typeface="Arial" pitchFamily="34" charset="0"/>
              <a:buChar char="•"/>
              <a:defRPr sz="1867">
                <a:solidFill>
                  <a:schemeClr val="tx1"/>
                </a:solidFill>
                <a:latin typeface="Forsvarsmakten Sans" pitchFamily="2" charset="0"/>
              </a:defRPr>
            </a:lvl2pPr>
            <a:lvl3pPr marL="1600081" indent="-380973" algn="l">
              <a:buFont typeface="Arial" pitchFamily="34" charset="0"/>
              <a:buChar char="•"/>
              <a:defRPr sz="1867">
                <a:solidFill>
                  <a:schemeClr val="tx1"/>
                </a:solidFill>
                <a:latin typeface="Forsvarsmakten Sans" pitchFamily="2" charset="0"/>
              </a:defRPr>
            </a:lvl3pPr>
            <a:lvl4pPr marL="2209635" indent="-380973" algn="l">
              <a:buFont typeface="Arial" pitchFamily="34" charset="0"/>
              <a:buChar char="•"/>
              <a:defRPr sz="1867">
                <a:solidFill>
                  <a:schemeClr val="tx1"/>
                </a:solidFill>
                <a:latin typeface="Forsvarsmakten Sans" pitchFamily="2" charset="0"/>
              </a:defRPr>
            </a:lvl4pPr>
            <a:lvl5pPr marL="2819190" indent="-380973" algn="l">
              <a:buFont typeface="Arial" pitchFamily="34" charset="0"/>
              <a:buChar char="•"/>
              <a:defRPr sz="1867">
                <a:solidFill>
                  <a:schemeClr val="tx1"/>
                </a:solidFill>
                <a:latin typeface="Forsvarsmakten Sans" pitchFamily="2" charset="0"/>
              </a:defRPr>
            </a:lvl5pPr>
            <a:lvl6pPr marL="3428744" indent="-380973" algn="l">
              <a:buFont typeface="Arial" pitchFamily="34" charset="0"/>
              <a:buChar char="•"/>
              <a:defRPr sz="1867">
                <a:solidFill>
                  <a:schemeClr val="tx1"/>
                </a:solidFill>
              </a:defRPr>
            </a:lvl6pPr>
            <a:lvl7pPr marL="4038298" indent="-380973" algn="l">
              <a:buFont typeface="Arial" pitchFamily="34" charset="0"/>
              <a:buChar char="•"/>
              <a:defRPr sz="1867">
                <a:solidFill>
                  <a:schemeClr val="tx1"/>
                </a:solidFill>
                <a:latin typeface="Forsvarsmakten Sans" pitchFamily="2" charset="0"/>
              </a:defRPr>
            </a:lvl7pPr>
            <a:lvl8pPr marL="4647853" indent="-380973" algn="l">
              <a:buFont typeface="Arial" pitchFamily="34" charset="0"/>
              <a:buChar char="•"/>
              <a:defRPr sz="1867">
                <a:solidFill>
                  <a:schemeClr val="tx1"/>
                </a:solidFill>
                <a:latin typeface="Forsvarsmakten Sans" pitchFamily="2" charset="0"/>
              </a:defRPr>
            </a:lvl8pPr>
            <a:lvl9pPr marL="5257407" indent="-380973" algn="l">
              <a:buFont typeface="Arial" pitchFamily="34" charset="0"/>
              <a:buChar char="•"/>
              <a:defRPr sz="1867">
                <a:solidFill>
                  <a:schemeClr val="tx1"/>
                </a:solidFill>
                <a:latin typeface="Forsvarsmakten Sans" pitchFamily="2" charset="0"/>
              </a:defRPr>
            </a:lvl9pPr>
          </a:lstStyle>
          <a:p>
            <a:r>
              <a:rPr lang="sv-SE" dirty="0"/>
              <a:t>Klicka här för att ändra format på underrubrik i bakgrunden</a:t>
            </a:r>
          </a:p>
        </p:txBody>
      </p:sp>
      <p:sp>
        <p:nvSpPr>
          <p:cNvPr id="7" name="Platshållare för text 6"/>
          <p:cNvSpPr>
            <a:spLocks noGrp="1"/>
          </p:cNvSpPr>
          <p:nvPr>
            <p:ph type="body" sz="quarter" idx="10"/>
          </p:nvPr>
        </p:nvSpPr>
        <p:spPr>
          <a:xfrm>
            <a:off x="539517" y="1731201"/>
            <a:ext cx="9940336" cy="6582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3200" b="0" i="0">
                <a:latin typeface="Forsvarsmakten Sans Light"/>
                <a:cs typeface="Forsvarsmakten Sans Light"/>
              </a:defRPr>
            </a:lvl1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Rubrik 1"/>
          <p:cNvSpPr>
            <a:spLocks noGrp="1"/>
          </p:cNvSpPr>
          <p:nvPr>
            <p:ph type="ctrTitle"/>
          </p:nvPr>
        </p:nvSpPr>
        <p:spPr>
          <a:xfrm>
            <a:off x="544387" y="808338"/>
            <a:ext cx="8658175" cy="57221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4267" b="0" i="0">
                <a:solidFill>
                  <a:srgbClr val="000000"/>
                </a:solidFill>
                <a:latin typeface="Forsvarsmakten Sans Condensed"/>
                <a:cs typeface="Forsvarsmakten Sans Condensed"/>
              </a:defRPr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A0B244-5335-4816-B7D8-B04E33140D79}" type="datetimeFigureOut">
              <a:rPr lang="sv-SE" smtClean="0"/>
              <a:t>2024-11-08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829EEEF-440A-44E8-AD44-FF602F52327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659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_Punktli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692924" y="1720644"/>
            <a:ext cx="10972800" cy="4099917"/>
          </a:xfrm>
          <a:prstGeom prst="rect">
            <a:avLst/>
          </a:prstGeom>
        </p:spPr>
        <p:txBody>
          <a:bodyPr>
            <a:normAutofit/>
          </a:bodyPr>
          <a:lstStyle>
            <a:lvl1pPr marL="380973" indent="-380973">
              <a:buSzPct val="100000"/>
              <a:buFont typeface="Forsvarsmakten Sans" pitchFamily="2" charset="0"/>
              <a:buChar char="≥"/>
              <a:defRPr sz="1867">
                <a:solidFill>
                  <a:srgbClr val="000000"/>
                </a:solidFill>
                <a:latin typeface="Forsvarsmakten Sans" pitchFamily="2" charset="0"/>
              </a:defRPr>
            </a:lvl1pPr>
            <a:lvl2pPr marL="990526" indent="-380973">
              <a:buSzPct val="100000"/>
              <a:buFont typeface="Forsvarsmakten Sans" pitchFamily="2" charset="0"/>
              <a:buChar char="≥"/>
              <a:defRPr sz="1867">
                <a:solidFill>
                  <a:srgbClr val="000000"/>
                </a:solidFill>
                <a:latin typeface="Forsvarsmakten Sans" pitchFamily="2" charset="0"/>
              </a:defRPr>
            </a:lvl2pPr>
            <a:lvl3pPr marL="1600081" indent="-380973">
              <a:buSzPct val="100000"/>
              <a:buFont typeface="Forsvarsmakten Sans" pitchFamily="2" charset="0"/>
              <a:buChar char="≥"/>
              <a:defRPr sz="1867">
                <a:solidFill>
                  <a:srgbClr val="000000"/>
                </a:solidFill>
                <a:latin typeface="Forsvarsmakten Sans" pitchFamily="2" charset="0"/>
              </a:defRPr>
            </a:lvl3pPr>
            <a:lvl4pPr marL="2209635" indent="-380973">
              <a:buSzPct val="100000"/>
              <a:buFont typeface="Forsvarsmakten Sans" pitchFamily="2" charset="0"/>
              <a:buChar char="≥"/>
              <a:defRPr sz="1867">
                <a:solidFill>
                  <a:srgbClr val="000000"/>
                </a:solidFill>
                <a:latin typeface="Forsvarsmakten Sans" pitchFamily="2" charset="0"/>
              </a:defRPr>
            </a:lvl4pPr>
            <a:lvl5pPr marL="2819190" indent="-380973">
              <a:buSzPct val="100000"/>
              <a:buFont typeface="Forsvarsmakten Sans" pitchFamily="2" charset="0"/>
              <a:buChar char="≥"/>
              <a:defRPr sz="1867">
                <a:solidFill>
                  <a:srgbClr val="000000"/>
                </a:solidFill>
                <a:latin typeface="Forsvarsmakten Sans" pitchFamily="2" charset="0"/>
              </a:defRPr>
            </a:lvl5pPr>
            <a:lvl6pPr marL="3428744" indent="-380973">
              <a:buFont typeface="Forsvarsmakten Sans" pitchFamily="2" charset="0"/>
              <a:buChar char="≥"/>
              <a:defRPr sz="1867" baseline="0">
                <a:latin typeface="Forsvarsmakten Sans" pitchFamily="2" charset="0"/>
              </a:defRPr>
            </a:lvl6pPr>
            <a:lvl7pPr marL="4038298" indent="-380973">
              <a:buFont typeface="Forsvarsmakten Sans" pitchFamily="2" charset="0"/>
              <a:buChar char="≥"/>
              <a:defRPr sz="1867" baseline="0">
                <a:latin typeface="Forsvarsmakten Sans" pitchFamily="2" charset="0"/>
              </a:defRPr>
            </a:lvl7pPr>
            <a:lvl8pPr marL="4647853" indent="-380973">
              <a:buFont typeface="Forsvarsmakten Sans" pitchFamily="2" charset="0"/>
              <a:buChar char="≥"/>
              <a:defRPr sz="1867" baseline="0">
                <a:latin typeface="Forsvarsmakten Sans" pitchFamily="2" charset="0"/>
              </a:defRPr>
            </a:lvl8pPr>
            <a:lvl9pPr marL="5257407" indent="-380973">
              <a:buFont typeface="Forsvarsmakten Sans" pitchFamily="2" charset="0"/>
              <a:buChar char="≥"/>
              <a:defRPr sz="1867" baseline="0">
                <a:latin typeface="Forsvarsmakten Sans" pitchFamily="2" charset="0"/>
              </a:defRPr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  <a:p>
            <a:pPr lvl="5"/>
            <a:r>
              <a:rPr lang="sv-SE" dirty="0"/>
              <a:t>Nivå 6</a:t>
            </a:r>
          </a:p>
          <a:p>
            <a:pPr lvl="6"/>
            <a:r>
              <a:rPr lang="sv-SE" dirty="0"/>
              <a:t>Nivå 7</a:t>
            </a:r>
          </a:p>
          <a:p>
            <a:pPr lvl="7"/>
            <a:r>
              <a:rPr lang="sv-SE" dirty="0"/>
              <a:t>Nivå 8</a:t>
            </a:r>
          </a:p>
          <a:p>
            <a:pPr lvl="8"/>
            <a:r>
              <a:rPr lang="sv-SE" dirty="0"/>
              <a:t>Nivå 9</a:t>
            </a:r>
          </a:p>
        </p:txBody>
      </p:sp>
      <p:sp>
        <p:nvSpPr>
          <p:cNvPr id="6" name="Rubrik 1"/>
          <p:cNvSpPr>
            <a:spLocks noGrp="1"/>
          </p:cNvSpPr>
          <p:nvPr>
            <p:ph type="ctrTitle"/>
          </p:nvPr>
        </p:nvSpPr>
        <p:spPr>
          <a:xfrm>
            <a:off x="544387" y="808338"/>
            <a:ext cx="8658175" cy="57221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4267" b="0" i="0">
                <a:solidFill>
                  <a:srgbClr val="000000"/>
                </a:solidFill>
                <a:latin typeface="Forsvarsmakten Sans Condensed"/>
                <a:cs typeface="Forsvarsmakten Sans Condensed"/>
              </a:defRPr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B244-5335-4816-B7D8-B04E33140D79}" type="datetimeFigureOut">
              <a:rPr lang="sv-SE" smtClean="0"/>
              <a:t>2024-11-08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EEEF-440A-44E8-AD44-FF602F52327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8627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_Innehall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544387" y="2180533"/>
            <a:ext cx="5031604" cy="368969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80973" indent="-380973" algn="l">
              <a:buFont typeface="Forsvarsmakten Sans" pitchFamily="2" charset="0"/>
              <a:buChar char="≥"/>
              <a:defRPr sz="1867" b="0" i="0">
                <a:solidFill>
                  <a:schemeClr val="tx1"/>
                </a:solidFill>
                <a:latin typeface="Forsvarsmakten Sans" pitchFamily="2" charset="0"/>
                <a:cs typeface="Forsvarsmakten Sans" pitchFamily="2" charset="0"/>
              </a:defRPr>
            </a:lvl1pPr>
            <a:lvl2pPr marL="990526" indent="-380973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2pPr>
            <a:lvl3pPr marL="1600081" indent="-380973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3pPr>
            <a:lvl4pPr marL="2209635" indent="-380973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4pPr>
            <a:lvl5pPr marL="2819190" indent="-380973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5pPr>
            <a:lvl6pPr marL="3428744" indent="-380973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6pPr>
            <a:lvl7pPr marL="4038298" indent="-380973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7pPr>
            <a:lvl8pPr marL="4647853" indent="-380973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8pPr>
            <a:lvl9pPr marL="5257407" indent="-380973" algn="l">
              <a:buFont typeface="Forsvarsmakten Sans" pitchFamily="2" charset="0"/>
              <a:buChar char="≥"/>
              <a:defRPr sz="1867">
                <a:solidFill>
                  <a:schemeClr val="tx1"/>
                </a:solidFill>
                <a:latin typeface="Forsvarsmakten Sans" pitchFamily="2" charset="0"/>
              </a:defRPr>
            </a:lvl9pPr>
          </a:lstStyle>
          <a:p>
            <a:r>
              <a:rPr lang="sv-SE" dirty="0"/>
              <a:t>Klicka här för att ändra format på underrubrik i bakgrunden</a:t>
            </a:r>
          </a:p>
          <a:p>
            <a:pPr lvl="1"/>
            <a:r>
              <a:rPr lang="sv-SE" dirty="0"/>
              <a:t>2</a:t>
            </a:r>
          </a:p>
          <a:p>
            <a:pPr lvl="2"/>
            <a:r>
              <a:rPr lang="sv-SE" dirty="0"/>
              <a:t>3</a:t>
            </a:r>
          </a:p>
          <a:p>
            <a:pPr lvl="3"/>
            <a:r>
              <a:rPr lang="sv-SE" dirty="0"/>
              <a:t>4</a:t>
            </a:r>
          </a:p>
          <a:p>
            <a:pPr lvl="4"/>
            <a:r>
              <a:rPr lang="sv-SE" dirty="0"/>
              <a:t>5</a:t>
            </a:r>
          </a:p>
          <a:p>
            <a:pPr lvl="5"/>
            <a:r>
              <a:rPr lang="sv-SE" dirty="0"/>
              <a:t>6</a:t>
            </a:r>
          </a:p>
          <a:p>
            <a:pPr lvl="6"/>
            <a:r>
              <a:rPr lang="sv-SE" dirty="0"/>
              <a:t>7</a:t>
            </a:r>
          </a:p>
          <a:p>
            <a:pPr lvl="7"/>
            <a:r>
              <a:rPr lang="sv-SE" dirty="0"/>
              <a:t>8</a:t>
            </a:r>
          </a:p>
          <a:p>
            <a:pPr lvl="8"/>
            <a:r>
              <a:rPr lang="sv-SE" dirty="0"/>
              <a:t>9</a:t>
            </a:r>
          </a:p>
          <a:p>
            <a:pPr lvl="1"/>
            <a:endParaRPr lang="sv-SE" dirty="0"/>
          </a:p>
        </p:txBody>
      </p:sp>
      <p:sp>
        <p:nvSpPr>
          <p:cNvPr id="5" name="Platshållare för bild 4"/>
          <p:cNvSpPr>
            <a:spLocks noGrp="1"/>
          </p:cNvSpPr>
          <p:nvPr>
            <p:ph type="pic" sz="quarter" idx="10"/>
          </p:nvPr>
        </p:nvSpPr>
        <p:spPr>
          <a:xfrm>
            <a:off x="6102354" y="0"/>
            <a:ext cx="6089649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Forsvarsmakten Sans"/>
              </a:defRPr>
            </a:lvl1pPr>
          </a:lstStyle>
          <a:p>
            <a:r>
              <a:rPr lang="sv-SE"/>
              <a:t>Klicka på ikonen för att lägga till en bild</a:t>
            </a:r>
            <a:endParaRPr lang="sv-SE" dirty="0"/>
          </a:p>
        </p:txBody>
      </p:sp>
      <p:sp>
        <p:nvSpPr>
          <p:cNvPr id="6" name="Rubrik 1"/>
          <p:cNvSpPr>
            <a:spLocks noGrp="1"/>
          </p:cNvSpPr>
          <p:nvPr>
            <p:ph type="ctrTitle"/>
          </p:nvPr>
        </p:nvSpPr>
        <p:spPr>
          <a:xfrm>
            <a:off x="544386" y="808338"/>
            <a:ext cx="4712420" cy="57221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4267" b="0" i="0">
                <a:solidFill>
                  <a:srgbClr val="000000"/>
                </a:solidFill>
                <a:latin typeface="Forsvarsmakten Sans Condensed"/>
                <a:cs typeface="Forsvarsmakten Sans Condensed"/>
              </a:defRPr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A0B244-5335-4816-B7D8-B04E33140D79}" type="datetimeFigureOut">
              <a:rPr lang="sv-SE" smtClean="0"/>
              <a:t>2024-11-08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829EEEF-440A-44E8-AD44-FF602F52327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506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1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158" y="6235226"/>
            <a:ext cx="1206799" cy="35423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975945" y="6356355"/>
            <a:ext cx="146304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0B244-5335-4816-B7D8-B04E33140D79}" type="datetimeFigureOut">
              <a:rPr lang="sv-SE" smtClean="0"/>
              <a:t>2024-11-08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39886" y="6356355"/>
            <a:ext cx="5187908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11877" y="6356355"/>
            <a:ext cx="2770527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9EEEF-440A-44E8-AD44-FF602F523279}" type="slidenum">
              <a:rPr lang="sv-SE" smtClean="0"/>
              <a:t>‹#›</a:t>
            </a:fld>
            <a:endParaRPr lang="sv-SE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294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609555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FM Sans 09 Bold Condensed"/>
          <a:ea typeface="+mj-ea"/>
          <a:cs typeface="+mj-cs"/>
        </a:defRPr>
      </a:lvl1pPr>
    </p:titleStyle>
    <p:bodyStyle>
      <a:lvl1pPr marL="457166" indent="-457166" algn="l" defTabSz="609555" rtl="0" eaLnBrk="1" latinLnBrk="0" hangingPunct="1">
        <a:spcBef>
          <a:spcPct val="20000"/>
        </a:spcBef>
        <a:buFont typeface="Forsvarsmakten Sans" pitchFamily="2" charset="0"/>
        <a:buChar char="≥"/>
        <a:defRPr sz="1867" b="0" i="0" kern="1200" baseline="0">
          <a:solidFill>
            <a:schemeClr val="tx1"/>
          </a:solidFill>
          <a:latin typeface="Forsvarsmakten Sans" pitchFamily="2" charset="0"/>
          <a:ea typeface="+mn-ea"/>
          <a:cs typeface="+mn-cs"/>
        </a:defRPr>
      </a:lvl1pPr>
      <a:lvl2pPr marL="990526" indent="-380973" algn="l" defTabSz="609555" rtl="0" eaLnBrk="1" latinLnBrk="0" hangingPunct="1">
        <a:spcBef>
          <a:spcPct val="20000"/>
        </a:spcBef>
        <a:buFont typeface="Forsvarsmakten Sans" pitchFamily="2" charset="0"/>
        <a:buChar char="≥"/>
        <a:defRPr sz="1867" b="0" i="0" kern="1200" baseline="0">
          <a:solidFill>
            <a:schemeClr val="tx1"/>
          </a:solidFill>
          <a:latin typeface="Forsvarsmakten Sans" pitchFamily="2" charset="0"/>
          <a:ea typeface="+mn-ea"/>
          <a:cs typeface="+mn-cs"/>
        </a:defRPr>
      </a:lvl2pPr>
      <a:lvl3pPr marL="1523885" indent="-304776" algn="l" defTabSz="609555" rtl="0" eaLnBrk="1" latinLnBrk="0" hangingPunct="1">
        <a:spcBef>
          <a:spcPct val="20000"/>
        </a:spcBef>
        <a:buFont typeface="Forsvarsmakten Sans" pitchFamily="2" charset="0"/>
        <a:buChar char="≥"/>
        <a:defRPr sz="1867" b="0" i="0" kern="1200" baseline="0">
          <a:solidFill>
            <a:schemeClr val="tx1"/>
          </a:solidFill>
          <a:latin typeface="Forsvarsmakten Sans" pitchFamily="2" charset="0"/>
          <a:ea typeface="+mn-ea"/>
          <a:cs typeface="+mn-cs"/>
        </a:defRPr>
      </a:lvl3pPr>
      <a:lvl4pPr marL="2133440" indent="-304776" algn="l" defTabSz="609555" rtl="0" eaLnBrk="1" latinLnBrk="0" hangingPunct="1">
        <a:spcBef>
          <a:spcPct val="20000"/>
        </a:spcBef>
        <a:buFont typeface="Forsvarsmakten Sans" pitchFamily="2" charset="0"/>
        <a:buChar char="≥"/>
        <a:defRPr sz="1867" b="0" i="0" kern="1200" baseline="0">
          <a:solidFill>
            <a:schemeClr val="tx1"/>
          </a:solidFill>
          <a:latin typeface="Forsvarsmakten Sans" pitchFamily="2" charset="0"/>
          <a:ea typeface="+mn-ea"/>
          <a:cs typeface="+mn-cs"/>
        </a:defRPr>
      </a:lvl4pPr>
      <a:lvl5pPr marL="2742994" indent="-304776" algn="l" defTabSz="609555" rtl="0" eaLnBrk="1" latinLnBrk="0" hangingPunct="1">
        <a:spcBef>
          <a:spcPct val="20000"/>
        </a:spcBef>
        <a:buFont typeface="Forsvarsmakten Sans" pitchFamily="2" charset="0"/>
        <a:buChar char="≥"/>
        <a:defRPr sz="1867" b="0" i="0" kern="1200" baseline="0">
          <a:solidFill>
            <a:schemeClr val="tx1"/>
          </a:solidFill>
          <a:latin typeface="Forsvarsmakten Sans" pitchFamily="2" charset="0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Forsvarsmakten Sans" pitchFamily="2" charset="0"/>
        <a:buChar char="≥"/>
        <a:defRPr sz="1867" kern="1200">
          <a:solidFill>
            <a:schemeClr val="tx1"/>
          </a:solidFill>
          <a:latin typeface="Forsvarsmakten Sans" pitchFamily="2" charset="0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Forsvarsmakten Sans" pitchFamily="2" charset="0"/>
        <a:buChar char="≥"/>
        <a:defRPr sz="1867" kern="1200">
          <a:solidFill>
            <a:schemeClr val="tx1"/>
          </a:solidFill>
          <a:latin typeface="Forsvarsmakten Sans" pitchFamily="2" charset="0"/>
          <a:ea typeface="+mn-ea"/>
          <a:cs typeface="+mn-cs"/>
        </a:defRPr>
      </a:lvl7pPr>
      <a:lvl8pPr marL="4571656" indent="-304776" algn="l" defTabSz="609555" rtl="0" eaLnBrk="1" latinLnBrk="0" hangingPunct="1">
        <a:spcBef>
          <a:spcPct val="20000"/>
        </a:spcBef>
        <a:buFont typeface="Forsvarsmakten Sans" pitchFamily="2" charset="0"/>
        <a:buChar char="≥"/>
        <a:defRPr sz="1867" kern="1200">
          <a:solidFill>
            <a:schemeClr val="tx1"/>
          </a:solidFill>
          <a:latin typeface="Forsvarsmakten Sans" pitchFamily="2" charset="0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Forsvarsmakten Sans" pitchFamily="2" charset="0"/>
        <a:buChar char="≥"/>
        <a:defRPr sz="1867" kern="1200">
          <a:solidFill>
            <a:schemeClr val="tx1"/>
          </a:solidFill>
          <a:latin typeface="Forsvarsmakten Sans" pitchFamily="2" charset="0"/>
          <a:ea typeface="+mn-ea"/>
          <a:cs typeface="+mn-cs"/>
        </a:defRPr>
      </a:lvl9pPr>
    </p:bodyStyle>
    <p:otherStyle>
      <a:defPPr>
        <a:defRPr lang="sv-SE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0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6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155" y="6235222"/>
            <a:ext cx="1206799" cy="35423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975945" y="6356351"/>
            <a:ext cx="146304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F3C83-F382-40DA-8A23-1420B9F7B18B}" type="datetime1">
              <a:rPr lang="sv-SE" smtClean="0"/>
              <a:t>2024-11-08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39884" y="6356351"/>
            <a:ext cx="5187907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UTKAST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11873" y="6356351"/>
            <a:ext cx="2770527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A2CC-89F2-495F-B8FC-7A583C0429F7}" type="slidenum">
              <a:rPr lang="sv-SE" smtClean="0"/>
              <a:t>‹#›</a:t>
            </a:fld>
            <a:endParaRPr lang="sv-SE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0540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FM Sans 09 Bold Condensed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Forsvarsmakten Sans" pitchFamily="2" charset="0"/>
        <a:buChar char="≥"/>
        <a:defRPr sz="1867" b="0" i="0" kern="1200" baseline="0">
          <a:solidFill>
            <a:schemeClr val="tx1"/>
          </a:solidFill>
          <a:latin typeface="Forsvarsmakten Sans" pitchFamily="2" charset="0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Forsvarsmakten Sans" pitchFamily="2" charset="0"/>
        <a:buChar char="≥"/>
        <a:defRPr sz="1867" b="0" i="0" kern="1200" baseline="0">
          <a:solidFill>
            <a:schemeClr val="tx1"/>
          </a:solidFill>
          <a:latin typeface="Forsvarsmakten Sans" pitchFamily="2" charset="0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Forsvarsmakten Sans" pitchFamily="2" charset="0"/>
        <a:buChar char="≥"/>
        <a:defRPr sz="1867" b="0" i="0" kern="1200" baseline="0">
          <a:solidFill>
            <a:schemeClr val="tx1"/>
          </a:solidFill>
          <a:latin typeface="Forsvarsmakten Sans" pitchFamily="2" charset="0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Forsvarsmakten Sans" pitchFamily="2" charset="0"/>
        <a:buChar char="≥"/>
        <a:defRPr sz="1867" b="0" i="0" kern="1200" baseline="0">
          <a:solidFill>
            <a:schemeClr val="tx1"/>
          </a:solidFill>
          <a:latin typeface="Forsvarsmakten Sans" pitchFamily="2" charset="0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Forsvarsmakten Sans" pitchFamily="2" charset="0"/>
        <a:buChar char="≥"/>
        <a:defRPr sz="1867" b="0" i="0" kern="1200" baseline="0">
          <a:solidFill>
            <a:schemeClr val="tx1"/>
          </a:solidFill>
          <a:latin typeface="Forsvarsmakten Sans" pitchFamily="2" charset="0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Forsvarsmakten Sans" pitchFamily="2" charset="0"/>
        <a:buChar char="≥"/>
        <a:defRPr sz="1867" kern="1200">
          <a:solidFill>
            <a:schemeClr val="tx1"/>
          </a:solidFill>
          <a:latin typeface="Forsvarsmakten Sans" pitchFamily="2" charset="0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Forsvarsmakten Sans" pitchFamily="2" charset="0"/>
        <a:buChar char="≥"/>
        <a:defRPr sz="1867" kern="1200">
          <a:solidFill>
            <a:schemeClr val="tx1"/>
          </a:solidFill>
          <a:latin typeface="Forsvarsmakten Sans" pitchFamily="2" charset="0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Forsvarsmakten Sans" pitchFamily="2" charset="0"/>
        <a:buChar char="≥"/>
        <a:defRPr sz="1867" kern="1200">
          <a:solidFill>
            <a:schemeClr val="tx1"/>
          </a:solidFill>
          <a:latin typeface="Forsvarsmakten Sans" pitchFamily="2" charset="0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Forsvarsmakten Sans" pitchFamily="2" charset="0"/>
        <a:buChar char="≥"/>
        <a:defRPr sz="1867" kern="1200">
          <a:solidFill>
            <a:schemeClr val="tx1"/>
          </a:solidFill>
          <a:latin typeface="Forsvarsmakten Sans" pitchFamily="2" charset="0"/>
          <a:ea typeface="+mn-ea"/>
          <a:cs typeface="+mn-cs"/>
        </a:defRPr>
      </a:lvl9pPr>
    </p:bodyStyle>
    <p:otherStyle>
      <a:defPPr>
        <a:defRPr lang="sv-SE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155" y="6235222"/>
            <a:ext cx="1206799" cy="35423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975945" y="6356351"/>
            <a:ext cx="146304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F68F5-756B-4896-8890-52034C9D298A}" type="datetimeFigureOut">
              <a:rPr lang="sv-SE" smtClean="0"/>
              <a:t>2024-11-08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39884" y="6356351"/>
            <a:ext cx="5187907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11873" y="6356351"/>
            <a:ext cx="2770527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D62D9-440E-446A-8246-F7A496DE37A2}" type="slidenum">
              <a:rPr lang="sv-SE" smtClean="0"/>
              <a:t>‹#›</a:t>
            </a:fld>
            <a:endParaRPr lang="sv-SE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3994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</p:sldLayoutIdLst>
  <p:txStyles>
    <p:titleStyle>
      <a:lvl1pPr algn="l" defTabSz="609585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FM Sans 09 Bold Condensed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Forsvarsmakten Sans" pitchFamily="2" charset="0"/>
        <a:buChar char="≥"/>
        <a:defRPr sz="1867" b="0" i="0" kern="1200" baseline="0">
          <a:solidFill>
            <a:schemeClr val="tx1"/>
          </a:solidFill>
          <a:latin typeface="Forsvarsmakten Sans" pitchFamily="2" charset="0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Forsvarsmakten Sans" pitchFamily="2" charset="0"/>
        <a:buChar char="≥"/>
        <a:defRPr sz="1867" b="0" i="0" kern="1200" baseline="0">
          <a:solidFill>
            <a:schemeClr val="tx1"/>
          </a:solidFill>
          <a:latin typeface="Forsvarsmakten Sans" pitchFamily="2" charset="0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Forsvarsmakten Sans" pitchFamily="2" charset="0"/>
        <a:buChar char="≥"/>
        <a:defRPr sz="1867" b="0" i="0" kern="1200" baseline="0">
          <a:solidFill>
            <a:schemeClr val="tx1"/>
          </a:solidFill>
          <a:latin typeface="Forsvarsmakten Sans" pitchFamily="2" charset="0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Forsvarsmakten Sans" pitchFamily="2" charset="0"/>
        <a:buChar char="≥"/>
        <a:defRPr sz="1867" b="0" i="0" kern="1200" baseline="0">
          <a:solidFill>
            <a:schemeClr val="tx1"/>
          </a:solidFill>
          <a:latin typeface="Forsvarsmakten Sans" pitchFamily="2" charset="0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Forsvarsmakten Sans" pitchFamily="2" charset="0"/>
        <a:buChar char="≥"/>
        <a:defRPr sz="1867" b="0" i="0" kern="1200" baseline="0">
          <a:solidFill>
            <a:schemeClr val="tx1"/>
          </a:solidFill>
          <a:latin typeface="Forsvarsmakten Sans" pitchFamily="2" charset="0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Forsvarsmakten Sans" pitchFamily="2" charset="0"/>
        <a:buChar char="≥"/>
        <a:defRPr sz="1867" kern="1200">
          <a:solidFill>
            <a:schemeClr val="tx1"/>
          </a:solidFill>
          <a:latin typeface="Forsvarsmakten Sans" pitchFamily="2" charset="0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Forsvarsmakten Sans" pitchFamily="2" charset="0"/>
        <a:buChar char="≥"/>
        <a:defRPr sz="1867" kern="1200">
          <a:solidFill>
            <a:schemeClr val="tx1"/>
          </a:solidFill>
          <a:latin typeface="Forsvarsmakten Sans" pitchFamily="2" charset="0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Forsvarsmakten Sans" pitchFamily="2" charset="0"/>
        <a:buChar char="≥"/>
        <a:defRPr sz="1867" kern="1200">
          <a:solidFill>
            <a:schemeClr val="tx1"/>
          </a:solidFill>
          <a:latin typeface="Forsvarsmakten Sans" pitchFamily="2" charset="0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Forsvarsmakten Sans" pitchFamily="2" charset="0"/>
        <a:buChar char="≥"/>
        <a:defRPr sz="1867" kern="1200">
          <a:solidFill>
            <a:schemeClr val="tx1"/>
          </a:solidFill>
          <a:latin typeface="Forsvarsmakten Sans" pitchFamily="2" charset="0"/>
          <a:ea typeface="+mn-ea"/>
          <a:cs typeface="+mn-cs"/>
        </a:defRPr>
      </a:lvl9pPr>
    </p:bodyStyle>
    <p:otherStyle>
      <a:defPPr>
        <a:defRPr lang="sv-SE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155" y="6235222"/>
            <a:ext cx="1206799" cy="35423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975945" y="6356351"/>
            <a:ext cx="146304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C0DA3-C3CD-49F1-B180-05660531A70A}" type="datetimeFigureOut">
              <a:rPr lang="sv-SE" smtClean="0"/>
              <a:t>2024-11-08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39884" y="6356351"/>
            <a:ext cx="5187907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11873" y="6356351"/>
            <a:ext cx="2770527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EBC6-25D1-4044-93BF-81C0C339AC52}" type="slidenum">
              <a:rPr lang="sv-SE" smtClean="0"/>
              <a:t>‹#›</a:t>
            </a:fld>
            <a:endParaRPr lang="sv-SE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5537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</p:sldLayoutIdLst>
  <p:timing>
    <p:tnLst>
      <p:par>
        <p:cTn id="1" dur="indefinite" restart="never" nodeType="tmRoot"/>
      </p:par>
    </p:tnLst>
  </p:timing>
  <p:txStyles>
    <p:titleStyle>
      <a:lvl1pPr algn="l" defTabSz="609585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FM Sans 09 Bold Condensed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Forsvarsmakten Sans" pitchFamily="2" charset="0"/>
        <a:buChar char="≥"/>
        <a:defRPr sz="1867" b="0" i="0" kern="1200" baseline="0">
          <a:solidFill>
            <a:schemeClr val="tx1"/>
          </a:solidFill>
          <a:latin typeface="Forsvarsmakten Sans" pitchFamily="2" charset="0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Forsvarsmakten Sans" pitchFamily="2" charset="0"/>
        <a:buChar char="≥"/>
        <a:defRPr sz="1867" b="0" i="0" kern="1200" baseline="0">
          <a:solidFill>
            <a:schemeClr val="tx1"/>
          </a:solidFill>
          <a:latin typeface="Forsvarsmakten Sans" pitchFamily="2" charset="0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Forsvarsmakten Sans" pitchFamily="2" charset="0"/>
        <a:buChar char="≥"/>
        <a:defRPr sz="1867" b="0" i="0" kern="1200" baseline="0">
          <a:solidFill>
            <a:schemeClr val="tx1"/>
          </a:solidFill>
          <a:latin typeface="Forsvarsmakten Sans" pitchFamily="2" charset="0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Forsvarsmakten Sans" pitchFamily="2" charset="0"/>
        <a:buChar char="≥"/>
        <a:defRPr sz="1867" b="0" i="0" kern="1200" baseline="0">
          <a:solidFill>
            <a:schemeClr val="tx1"/>
          </a:solidFill>
          <a:latin typeface="Forsvarsmakten Sans" pitchFamily="2" charset="0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Forsvarsmakten Sans" pitchFamily="2" charset="0"/>
        <a:buChar char="≥"/>
        <a:defRPr sz="1867" b="0" i="0" kern="1200" baseline="0">
          <a:solidFill>
            <a:schemeClr val="tx1"/>
          </a:solidFill>
          <a:latin typeface="Forsvarsmakten Sans" pitchFamily="2" charset="0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Forsvarsmakten Sans" pitchFamily="2" charset="0"/>
        <a:buChar char="≥"/>
        <a:defRPr sz="1867" kern="1200">
          <a:solidFill>
            <a:schemeClr val="tx1"/>
          </a:solidFill>
          <a:latin typeface="Forsvarsmakten Sans" pitchFamily="2" charset="0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Forsvarsmakten Sans" pitchFamily="2" charset="0"/>
        <a:buChar char="≥"/>
        <a:defRPr sz="1867" kern="1200">
          <a:solidFill>
            <a:schemeClr val="tx1"/>
          </a:solidFill>
          <a:latin typeface="Forsvarsmakten Sans" pitchFamily="2" charset="0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Forsvarsmakten Sans" pitchFamily="2" charset="0"/>
        <a:buChar char="≥"/>
        <a:defRPr sz="1867" kern="1200">
          <a:solidFill>
            <a:schemeClr val="tx1"/>
          </a:solidFill>
          <a:latin typeface="Forsvarsmakten Sans" pitchFamily="2" charset="0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Forsvarsmakten Sans" pitchFamily="2" charset="0"/>
        <a:buChar char="≥"/>
        <a:defRPr sz="1867" kern="1200">
          <a:solidFill>
            <a:schemeClr val="tx1"/>
          </a:solidFill>
          <a:latin typeface="Forsvarsmakten Sans" pitchFamily="2" charset="0"/>
          <a:ea typeface="+mn-ea"/>
          <a:cs typeface="+mn-cs"/>
        </a:defRPr>
      </a:lvl9pPr>
    </p:bodyStyle>
    <p:otherStyle>
      <a:defPPr>
        <a:defRPr lang="sv-SE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0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ubrik 1"/>
          <p:cNvSpPr txBox="1">
            <a:spLocks noGrp="1"/>
          </p:cNvSpPr>
          <p:nvPr>
            <p:ph type="ctrTitle"/>
          </p:nvPr>
        </p:nvSpPr>
        <p:spPr>
          <a:xfrm>
            <a:off x="72393" y="221845"/>
            <a:ext cx="11222343" cy="2186907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371819">
              <a:defRPr sz="2440">
                <a:solidFill>
                  <a:srgbClr val="FEFFFF"/>
                </a:solidFill>
                <a:effectLst/>
              </a:defRPr>
            </a:pPr>
            <a:r>
              <a:rPr lang="en-US" sz="5400" dirty="0" smtClean="0">
                <a:solidFill>
                  <a:srgbClr val="F5E500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svarsmakten Sans Stencil" panose="00000806000000000000" pitchFamily="2" charset="0"/>
                <a:cs typeface="Arial" panose="020B0604020202020204" pitchFamily="34" charset="0"/>
              </a:rPr>
              <a:t>Swedish new model army</a:t>
            </a:r>
            <a:br>
              <a:rPr lang="en-US" sz="5400" dirty="0" smtClean="0">
                <a:solidFill>
                  <a:srgbClr val="F5E500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svarsmakten Sans Stencil" panose="00000806000000000000" pitchFamily="2" charset="0"/>
                <a:cs typeface="Arial" panose="020B0604020202020204" pitchFamily="34" charset="0"/>
              </a:rPr>
            </a:br>
            <a:r>
              <a:rPr lang="en-US" sz="5400" dirty="0" smtClean="0">
                <a:solidFill>
                  <a:srgbClr val="F5E500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svarsmakten Sans Stencil" panose="00000806000000000000" pitchFamily="2" charset="0"/>
                <a:cs typeface="Arial" panose="020B0604020202020204" pitchFamily="34" charset="0"/>
              </a:rPr>
              <a:t/>
            </a:r>
            <a:br>
              <a:rPr lang="en-US" sz="5400" dirty="0" smtClean="0">
                <a:solidFill>
                  <a:srgbClr val="F5E500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svarsmakten Sans Stencil" panose="00000806000000000000" pitchFamily="2" charset="0"/>
                <a:cs typeface="Arial" panose="020B0604020202020204" pitchFamily="34" charset="0"/>
              </a:rPr>
            </a:b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perspective of the evolution</a:t>
            </a:r>
            <a:endParaRPr sz="5400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0054" y="231317"/>
            <a:ext cx="441683" cy="804258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1058" y="2326233"/>
            <a:ext cx="3745011" cy="3745011"/>
          </a:xfrm>
          <a:prstGeom prst="rect">
            <a:avLst/>
          </a:prstGeom>
        </p:spPr>
      </p:pic>
      <p:sp>
        <p:nvSpPr>
          <p:cNvPr id="3" name="textruta 2"/>
          <p:cNvSpPr txBox="1"/>
          <p:nvPr/>
        </p:nvSpPr>
        <p:spPr>
          <a:xfrm>
            <a:off x="8973857" y="5489637"/>
            <a:ext cx="3657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DEP. DIR FORCE PRODUCTION</a:t>
            </a:r>
          </a:p>
          <a:p>
            <a:r>
              <a:rPr lang="en-GB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SWEDISH ARMY</a:t>
            </a:r>
            <a:endParaRPr lang="en-GB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GB" i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lt</a:t>
            </a:r>
            <a:r>
              <a:rPr lang="en-GB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COL Niklas Tornesjö</a:t>
            </a:r>
          </a:p>
        </p:txBody>
      </p:sp>
      <p:pic>
        <p:nvPicPr>
          <p:cNvPr id="2" name="Bildobjekt 1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72290" y="233420"/>
            <a:ext cx="1201538" cy="4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9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latshållare för bild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6" r="22776"/>
          <a:stretch>
            <a:fillRect/>
          </a:stretch>
        </p:blipFill>
        <p:spPr>
          <a:xfrm>
            <a:off x="0" y="-13530"/>
            <a:ext cx="6101663" cy="6871530"/>
          </a:xfrm>
          <a:prstGeom prst="rect">
            <a:avLst/>
          </a:prstGeom>
        </p:spPr>
      </p:pic>
      <p:sp>
        <p:nvSpPr>
          <p:cNvPr id="5" name="Platshållare för text 4"/>
          <p:cNvSpPr>
            <a:spLocks noGrp="1"/>
          </p:cNvSpPr>
          <p:nvPr>
            <p:ph type="body" sz="half" idx="1"/>
          </p:nvPr>
        </p:nvSpPr>
        <p:spPr>
          <a:xfrm>
            <a:off x="-25400" y="840259"/>
            <a:ext cx="6102349" cy="2261287"/>
          </a:xfrm>
          <a:solidFill>
            <a:srgbClr val="FEFFFF">
              <a:alpha val="50196"/>
            </a:srgbClr>
          </a:solidFill>
          <a:effectLst>
            <a:glow rad="228600">
              <a:schemeClr val="bg1">
                <a:alpha val="40000"/>
              </a:schemeClr>
            </a:glow>
            <a:outerShdw blurRad="25400" dist="63500" dir="2700000" sx="111000" sy="111000" algn="tl" rotWithShape="0">
              <a:schemeClr val="bg1">
                <a:alpha val="52000"/>
              </a:schemeClr>
            </a:outerShdw>
          </a:effectLst>
        </p:spPr>
        <p:txBody>
          <a:bodyPr>
            <a:normAutofit lnSpcReduction="10000"/>
          </a:bodyPr>
          <a:lstStyle/>
          <a:p>
            <a:pPr lvl="4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914355" lvl="4" indent="0">
              <a:spcBef>
                <a:spcPts val="600"/>
              </a:spcBef>
              <a:buNone/>
            </a:pPr>
            <a:endParaRPr lang="en-GB" sz="2400" dirty="0" smtClean="0"/>
          </a:p>
          <a:p>
            <a:pPr lvl="4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 smtClean="0"/>
              <a:t>Historical</a:t>
            </a:r>
            <a:r>
              <a:rPr lang="sv-SE" sz="2400" dirty="0" smtClean="0"/>
              <a:t> </a:t>
            </a:r>
            <a:r>
              <a:rPr lang="en-GB" sz="2400" dirty="0" smtClean="0"/>
              <a:t>outlook</a:t>
            </a:r>
          </a:p>
          <a:p>
            <a:pPr lvl="4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 smtClean="0"/>
              <a:t>Swedish Army in NATO</a:t>
            </a:r>
          </a:p>
          <a:p>
            <a:pPr lvl="4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/>
              <a:t>Swedish conscript </a:t>
            </a:r>
            <a:r>
              <a:rPr lang="en-GB" sz="2400" dirty="0" smtClean="0"/>
              <a:t>system</a:t>
            </a:r>
          </a:p>
          <a:p>
            <a:pPr lvl="4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lvl="4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GB" sz="2400" dirty="0"/>
          </a:p>
          <a:p>
            <a:pPr lvl="4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lvl="4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GB" sz="2400" dirty="0"/>
          </a:p>
          <a:p>
            <a:pPr lvl="4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lvl="4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GB" sz="2400" dirty="0"/>
          </a:p>
          <a:p>
            <a:pPr lvl="4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sv-SE" sz="2000" dirty="0"/>
          </a:p>
        </p:txBody>
      </p:sp>
      <p:sp>
        <p:nvSpPr>
          <p:cNvPr id="2" name="Platshållare för bild 1"/>
          <p:cNvSpPr>
            <a:spLocks noGrp="1"/>
          </p:cNvSpPr>
          <p:nvPr>
            <p:ph type="pic" idx="21"/>
          </p:nvPr>
        </p:nvSpPr>
        <p:spPr/>
      </p:sp>
      <p:pic>
        <p:nvPicPr>
          <p:cNvPr id="9" name="Platshållare för bild 3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5842" y="-46311"/>
            <a:ext cx="6087920" cy="6904311"/>
          </a:xfrm>
          <a:prstGeom prst="rect">
            <a:avLst/>
          </a:prstGeom>
        </p:spPr>
      </p:pic>
      <p:pic>
        <p:nvPicPr>
          <p:cNvPr id="11" name="Bildobjekt 10"/>
          <p:cNvPicPr>
            <a:picLocks noChangeAspect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89823" y="5595377"/>
            <a:ext cx="1320919" cy="1320919"/>
          </a:xfrm>
          <a:prstGeom prst="rect">
            <a:avLst/>
          </a:prstGeom>
        </p:spPr>
      </p:pic>
      <p:pic>
        <p:nvPicPr>
          <p:cNvPr id="10" name="Bildobjekt 9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72290" y="221845"/>
            <a:ext cx="1201538" cy="492003"/>
          </a:xfrm>
          <a:prstGeom prst="rect">
            <a:avLst/>
          </a:prstGeom>
        </p:spPr>
      </p:pic>
      <p:sp>
        <p:nvSpPr>
          <p:cNvPr id="13" name="Rubrik 3"/>
          <p:cNvSpPr txBox="1">
            <a:spLocks/>
          </p:cNvSpPr>
          <p:nvPr/>
        </p:nvSpPr>
        <p:spPr>
          <a:xfrm>
            <a:off x="696786" y="960735"/>
            <a:ext cx="4712420" cy="572215"/>
          </a:xfrm>
          <a:prstGeom prst="rect">
            <a:avLst/>
          </a:prstGeom>
          <a:noFill/>
        </p:spPr>
        <p:txBody>
          <a:bodyPr lIns="0" tIns="0" rIns="0" bIns="0" anchor="t"/>
          <a:lstStyle>
            <a:lvl1pPr algn="l" defTabSz="609570" rtl="0" eaLnBrk="1" latinLnBrk="0" hangingPunct="1">
              <a:spcBef>
                <a:spcPct val="0"/>
              </a:spcBef>
              <a:buNone/>
              <a:defRPr sz="4200" kern="1200">
                <a:solidFill>
                  <a:srgbClr val="000000"/>
                </a:solidFill>
                <a:latin typeface="Forsvarsmakten Sans Condensed"/>
                <a:ea typeface="Forsvarsmakten Sans Condensed"/>
                <a:cs typeface="Forsvarsmakten Sans Condensed"/>
                <a:sym typeface="Forsvarsmakten Sans Condensed"/>
              </a:defRPr>
            </a:lvl1pPr>
          </a:lstStyle>
          <a:p>
            <a:r>
              <a:rPr lang="sv-SE" smtClean="0"/>
              <a:t>Agenda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818849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text 4"/>
          <p:cNvSpPr>
            <a:spLocks noGrp="1"/>
          </p:cNvSpPr>
          <p:nvPr>
            <p:ph type="body" sz="half" idx="1"/>
          </p:nvPr>
        </p:nvSpPr>
        <p:spPr>
          <a:xfrm>
            <a:off x="544382" y="2180528"/>
            <a:ext cx="5489973" cy="368969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Distancing (neutrality)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Total defence</a:t>
            </a:r>
            <a:endParaRPr lang="en-GB" sz="24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Conscript army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Historical outlook</a:t>
            </a:r>
            <a:br>
              <a:rPr lang="en-GB" sz="4000" dirty="0" smtClean="0"/>
            </a:br>
            <a:r>
              <a:rPr lang="en-GB" sz="2400" dirty="0" smtClean="0"/>
              <a:t>cold war – traditional focus</a:t>
            </a:r>
            <a:endParaRPr lang="en-GB" sz="4000" dirty="0"/>
          </a:p>
        </p:txBody>
      </p:sp>
      <p:pic>
        <p:nvPicPr>
          <p:cNvPr id="6" name="Platshållare för bild 5"/>
          <p:cNvPicPr>
            <a:picLocks noGrp="1" noChangeAspect="1"/>
          </p:cNvPicPr>
          <p:nvPr>
            <p:ph type="pic" idx="2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85"/>
          <a:stretch/>
        </p:blipFill>
        <p:spPr/>
      </p:pic>
      <p:sp>
        <p:nvSpPr>
          <p:cNvPr id="8" name="Rektangel 7"/>
          <p:cNvSpPr/>
          <p:nvPr/>
        </p:nvSpPr>
        <p:spPr>
          <a:xfrm>
            <a:off x="6102349" y="0"/>
            <a:ext cx="2717113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4" name="Grupp 13"/>
          <p:cNvGrpSpPr/>
          <p:nvPr/>
        </p:nvGrpSpPr>
        <p:grpSpPr>
          <a:xfrm>
            <a:off x="7823563" y="1936735"/>
            <a:ext cx="2636987" cy="875082"/>
            <a:chOff x="6699840" y="1571352"/>
            <a:chExt cx="4272077" cy="1284737"/>
          </a:xfrm>
        </p:grpSpPr>
        <p:cxnSp>
          <p:nvCxnSpPr>
            <p:cNvPr id="9" name="Rak koppling 8"/>
            <p:cNvCxnSpPr/>
            <p:nvPr/>
          </p:nvCxnSpPr>
          <p:spPr>
            <a:xfrm>
              <a:off x="9764391" y="2552087"/>
              <a:ext cx="1207526" cy="304002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ruta 9"/>
            <p:cNvSpPr txBox="1"/>
            <p:nvPr/>
          </p:nvSpPr>
          <p:spPr>
            <a:xfrm rot="842309">
              <a:off x="9104140" y="2231933"/>
              <a:ext cx="935427" cy="45185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XX</a:t>
              </a:r>
            </a:p>
          </p:txBody>
        </p:sp>
        <p:cxnSp>
          <p:nvCxnSpPr>
            <p:cNvPr id="11" name="Rak koppling 10"/>
            <p:cNvCxnSpPr/>
            <p:nvPr/>
          </p:nvCxnSpPr>
          <p:spPr>
            <a:xfrm>
              <a:off x="7959530" y="2058136"/>
              <a:ext cx="1043278" cy="264466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ruta 11"/>
            <p:cNvSpPr txBox="1"/>
            <p:nvPr/>
          </p:nvSpPr>
          <p:spPr>
            <a:xfrm rot="840053">
              <a:off x="6725820" y="1571352"/>
              <a:ext cx="1966966" cy="54222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sv-SE" b="1" dirty="0" err="1" smtClean="0">
                  <a:latin typeface="Forsvarsmakten Sans Condensed" panose="00000806000000000000" pitchFamily="2" charset="0"/>
                  <a:cs typeface="Arial" panose="020B0604020202020204" pitchFamily="34" charset="0"/>
                </a:rPr>
                <a:t>north</a:t>
              </a:r>
              <a:endParaRPr kumimoji="0" lang="sv-SE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Forsvarsmakten Sans Condensed" panose="00000806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3" name="textruta 12"/>
            <p:cNvSpPr txBox="1"/>
            <p:nvPr/>
          </p:nvSpPr>
          <p:spPr>
            <a:xfrm rot="854630">
              <a:off x="6699840" y="1986919"/>
              <a:ext cx="1858419" cy="54222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sv-SE" b="1" dirty="0" err="1" smtClean="0">
                  <a:latin typeface="Forsvarsmakten Sans Condensed" panose="00000806000000000000" pitchFamily="2" charset="0"/>
                  <a:cs typeface="Arial" panose="020B0604020202020204" pitchFamily="34" charset="0"/>
                </a:rPr>
                <a:t>south</a:t>
              </a:r>
              <a:endParaRPr kumimoji="0" lang="sv-SE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Forsvarsmakten Sans Condensed" panose="00000806000000000000" pitchFamily="2" charset="0"/>
                <a:cs typeface="Arial" panose="020B0604020202020204" pitchFamily="34" charset="0"/>
              </a:endParaRPr>
            </a:p>
          </p:txBody>
        </p:sp>
      </p:grpSp>
      <p:pic>
        <p:nvPicPr>
          <p:cNvPr id="16" name="Bildobjekt 15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89823" y="5595377"/>
            <a:ext cx="1320919" cy="1320919"/>
          </a:xfrm>
          <a:prstGeom prst="rect">
            <a:avLst/>
          </a:prstGeom>
        </p:spPr>
      </p:pic>
      <p:sp>
        <p:nvSpPr>
          <p:cNvPr id="2" name="Högerpil 1"/>
          <p:cNvSpPr/>
          <p:nvPr/>
        </p:nvSpPr>
        <p:spPr>
          <a:xfrm flipH="1">
            <a:off x="10347767" y="1073588"/>
            <a:ext cx="642056" cy="2218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Högerpil 14"/>
          <p:cNvSpPr/>
          <p:nvPr/>
        </p:nvSpPr>
        <p:spPr>
          <a:xfrm rot="1516021" flipH="1">
            <a:off x="9844559" y="3551807"/>
            <a:ext cx="462127" cy="18825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Högerpil 16"/>
          <p:cNvSpPr/>
          <p:nvPr/>
        </p:nvSpPr>
        <p:spPr>
          <a:xfrm flipH="1">
            <a:off x="10111765" y="2866711"/>
            <a:ext cx="462127" cy="18825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Högerpil 17"/>
          <p:cNvSpPr/>
          <p:nvPr/>
        </p:nvSpPr>
        <p:spPr>
          <a:xfrm rot="780000" flipH="1">
            <a:off x="10093694" y="3224365"/>
            <a:ext cx="462127" cy="18825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Högerpil 19"/>
          <p:cNvSpPr/>
          <p:nvPr/>
        </p:nvSpPr>
        <p:spPr>
          <a:xfrm rot="3240000" flipH="1">
            <a:off x="9638309" y="3740263"/>
            <a:ext cx="306908" cy="1556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Högerpil 20"/>
          <p:cNvSpPr/>
          <p:nvPr/>
        </p:nvSpPr>
        <p:spPr>
          <a:xfrm rot="5400000" flipH="1">
            <a:off x="9339297" y="3823213"/>
            <a:ext cx="306908" cy="1556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2" name="Bildobjekt 21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72290" y="221845"/>
            <a:ext cx="1201538" cy="4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906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latshållare för bild 10"/>
          <p:cNvPicPr>
            <a:picLocks noGrp="1" noChangeAspect="1"/>
          </p:cNvPicPr>
          <p:nvPr>
            <p:ph type="pic" idx="2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102349" y="81022"/>
            <a:ext cx="6089651" cy="6776977"/>
          </a:xfrm>
        </p:spPr>
      </p:pic>
      <p:sp>
        <p:nvSpPr>
          <p:cNvPr id="12" name="Rektangel 11"/>
          <p:cNvSpPr/>
          <p:nvPr/>
        </p:nvSpPr>
        <p:spPr>
          <a:xfrm>
            <a:off x="6102349" y="0"/>
            <a:ext cx="2717113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ubrik 3"/>
          <p:cNvSpPr>
            <a:spLocks noGrp="1"/>
          </p:cNvSpPr>
          <p:nvPr>
            <p:ph type="title"/>
          </p:nvPr>
        </p:nvSpPr>
        <p:spPr>
          <a:xfrm>
            <a:off x="544386" y="808335"/>
            <a:ext cx="4712420" cy="572215"/>
          </a:xfrm>
        </p:spPr>
        <p:txBody>
          <a:bodyPr/>
          <a:lstStyle/>
          <a:p>
            <a:r>
              <a:rPr lang="sv-SE" sz="4000" dirty="0" err="1" smtClean="0"/>
              <a:t>Historical</a:t>
            </a:r>
            <a:r>
              <a:rPr lang="sv-SE" sz="4000" dirty="0" smtClean="0"/>
              <a:t> </a:t>
            </a:r>
            <a:r>
              <a:rPr lang="sv-SE" sz="4000" dirty="0" err="1" smtClean="0"/>
              <a:t>outlook</a:t>
            </a:r>
            <a:r>
              <a:rPr lang="sv-SE" sz="4000" dirty="0" smtClean="0"/>
              <a:t/>
            </a:r>
            <a:br>
              <a:rPr lang="sv-SE" sz="4000" dirty="0" smtClean="0"/>
            </a:br>
            <a:r>
              <a:rPr lang="en-GB" sz="2400" dirty="0" smtClean="0"/>
              <a:t>expeditionary</a:t>
            </a:r>
            <a:r>
              <a:rPr lang="sv-SE" sz="2400" dirty="0" smtClean="0"/>
              <a:t> ERA</a:t>
            </a:r>
            <a:endParaRPr lang="sv-SE" sz="4000" dirty="0"/>
          </a:p>
        </p:txBody>
      </p:sp>
      <p:pic>
        <p:nvPicPr>
          <p:cNvPr id="15" name="Bildobjekt 14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89823" y="5595377"/>
            <a:ext cx="1320919" cy="1320919"/>
          </a:xfrm>
          <a:prstGeom prst="rect">
            <a:avLst/>
          </a:prstGeom>
        </p:spPr>
      </p:pic>
      <p:sp>
        <p:nvSpPr>
          <p:cNvPr id="7" name="Platshållare för text 4"/>
          <p:cNvSpPr txBox="1">
            <a:spLocks/>
          </p:cNvSpPr>
          <p:nvPr/>
        </p:nvSpPr>
        <p:spPr>
          <a:xfrm>
            <a:off x="544382" y="2180528"/>
            <a:ext cx="6932864" cy="368969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367373" indent="-367373" algn="l" defTabSz="609570" rtl="0" eaLnBrk="1" latinLnBrk="0" hangingPunct="1">
              <a:spcBef>
                <a:spcPts val="400"/>
              </a:spcBef>
              <a:buSzPct val="100000"/>
              <a:buFont typeface="Helvetica"/>
              <a:buChar char="≥"/>
              <a:defRPr sz="1800" b="0" i="0" kern="1200" baseline="0">
                <a:solidFill>
                  <a:srgbClr val="000000"/>
                </a:solidFill>
                <a:latin typeface="Forsvarsmakten Sans"/>
                <a:ea typeface="Forsvarsmakten Sans"/>
                <a:cs typeface="Forsvarsmakten Sans"/>
                <a:sym typeface="Forsvarsmakten Sans"/>
              </a:defRPr>
            </a:lvl1pPr>
            <a:lvl2pPr marL="595962" indent="-367373" algn="l" defTabSz="609570" rtl="0" eaLnBrk="1" latinLnBrk="0" hangingPunct="1">
              <a:spcBef>
                <a:spcPts val="400"/>
              </a:spcBef>
              <a:buSzPct val="100000"/>
              <a:buFont typeface="Helvetica"/>
              <a:buChar char="≥"/>
              <a:defRPr sz="1800" b="0" i="0" kern="1200" baseline="0">
                <a:solidFill>
                  <a:srgbClr val="000000"/>
                </a:solidFill>
                <a:latin typeface="Forsvarsmakten Sans"/>
                <a:ea typeface="Forsvarsmakten Sans"/>
                <a:cs typeface="Forsvarsmakten Sans"/>
                <a:sym typeface="Forsvarsmakten Sans"/>
              </a:defRPr>
            </a:lvl2pPr>
            <a:lvl3pPr marL="824550" indent="-367373" algn="l" defTabSz="609570" rtl="0" eaLnBrk="1" latinLnBrk="0" hangingPunct="1">
              <a:spcBef>
                <a:spcPts val="400"/>
              </a:spcBef>
              <a:buSzPct val="100000"/>
              <a:buFont typeface="Helvetica"/>
              <a:buChar char="≥"/>
              <a:defRPr sz="1800" b="0" i="0" kern="1200" baseline="0">
                <a:solidFill>
                  <a:srgbClr val="000000"/>
                </a:solidFill>
                <a:latin typeface="Forsvarsmakten Sans"/>
                <a:ea typeface="Forsvarsmakten Sans"/>
                <a:cs typeface="Forsvarsmakten Sans"/>
                <a:sym typeface="Forsvarsmakten Sans"/>
              </a:defRPr>
            </a:lvl3pPr>
            <a:lvl4pPr marL="1053140" indent="-367373" algn="l" defTabSz="609570" rtl="0" eaLnBrk="1" latinLnBrk="0" hangingPunct="1">
              <a:spcBef>
                <a:spcPts val="400"/>
              </a:spcBef>
              <a:buSzPct val="100000"/>
              <a:buFont typeface="Helvetica"/>
              <a:buChar char="≥"/>
              <a:defRPr sz="1800" b="0" i="0" kern="1200" baseline="0">
                <a:solidFill>
                  <a:srgbClr val="000000"/>
                </a:solidFill>
                <a:latin typeface="Forsvarsmakten Sans"/>
                <a:ea typeface="Forsvarsmakten Sans"/>
                <a:cs typeface="Forsvarsmakten Sans"/>
                <a:sym typeface="Forsvarsmakten Sans"/>
              </a:defRPr>
            </a:lvl4pPr>
            <a:lvl5pPr marL="1281728" indent="-367373" algn="l" defTabSz="609570" rtl="0" eaLnBrk="1" latinLnBrk="0" hangingPunct="1">
              <a:spcBef>
                <a:spcPts val="400"/>
              </a:spcBef>
              <a:buSzPct val="100000"/>
              <a:buFont typeface="Helvetica"/>
              <a:buChar char="≥"/>
              <a:defRPr sz="1800" b="0" i="0" kern="1200" baseline="0">
                <a:solidFill>
                  <a:srgbClr val="000000"/>
                </a:solidFill>
                <a:latin typeface="Forsvarsmakten Sans"/>
                <a:ea typeface="Forsvarsmakten Sans"/>
                <a:cs typeface="Forsvarsmakten Sans"/>
                <a:sym typeface="Forsvarsmakten Sans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Forsvarsmakten Sans" pitchFamily="2" charset="0"/>
              <a:buChar char="≥"/>
              <a:defRPr sz="1867" kern="1200">
                <a:solidFill>
                  <a:schemeClr val="tx1"/>
                </a:solidFill>
                <a:latin typeface="Forsvarsmakten Sans" pitchFamily="2" charset="0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Forsvarsmakten Sans" pitchFamily="2" charset="0"/>
              <a:buChar char="≥"/>
              <a:defRPr sz="1867" kern="1200">
                <a:solidFill>
                  <a:schemeClr val="tx1"/>
                </a:solidFill>
                <a:latin typeface="Forsvarsmakten Sans" pitchFamily="2" charset="0"/>
                <a:ea typeface="+mn-ea"/>
                <a:cs typeface="+mn-cs"/>
              </a:defRPr>
            </a:lvl7pPr>
            <a:lvl8pPr marL="4571656" indent="-304776" algn="l" defTabSz="609555" rtl="0" eaLnBrk="1" latinLnBrk="0" hangingPunct="1">
              <a:spcBef>
                <a:spcPct val="20000"/>
              </a:spcBef>
              <a:buFont typeface="Forsvarsmakten Sans" pitchFamily="2" charset="0"/>
              <a:buChar char="≥"/>
              <a:defRPr sz="1867" kern="1200">
                <a:solidFill>
                  <a:schemeClr val="tx1"/>
                </a:solidFill>
                <a:latin typeface="Forsvarsmakten Sans" pitchFamily="2" charset="0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Forsvarsmakten Sans" pitchFamily="2" charset="0"/>
              <a:buChar char="≥"/>
              <a:defRPr sz="1867" kern="1200">
                <a:solidFill>
                  <a:schemeClr val="tx1"/>
                </a:solidFill>
                <a:latin typeface="Forsvarsmakten Sans" pitchFamily="2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Hedging/multiple courting &amp; </a:t>
            </a:r>
            <a:r>
              <a:rPr lang="en-GB" sz="2400" dirty="0" err="1" smtClean="0">
                <a:solidFill>
                  <a:schemeClr val="tx1"/>
                </a:solidFill>
              </a:rPr>
              <a:t>bandwagoning</a:t>
            </a:r>
            <a:endParaRPr lang="en-GB" sz="2400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Expeditionary force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Active duty army</a:t>
            </a: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9" name="Bildobjekt 8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72290" y="221845"/>
            <a:ext cx="1201538" cy="4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554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A6DC157-9B16-4EE7-9720-2210DEB27EB3" descr="IMG_8609.PN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17123" y="-12700"/>
            <a:ext cx="56700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44386" y="808335"/>
            <a:ext cx="6085014" cy="572215"/>
          </a:xfrm>
        </p:spPr>
        <p:txBody>
          <a:bodyPr/>
          <a:lstStyle/>
          <a:p>
            <a:r>
              <a:rPr lang="sv-SE" sz="4000" dirty="0" smtClean="0"/>
              <a:t>Swedish </a:t>
            </a:r>
            <a:r>
              <a:rPr lang="sv-SE" sz="4000" dirty="0" err="1" smtClean="0"/>
              <a:t>army</a:t>
            </a:r>
            <a:r>
              <a:rPr lang="sv-SE" sz="4000" dirty="0" smtClean="0"/>
              <a:t> in </a:t>
            </a:r>
            <a:r>
              <a:rPr lang="sv-SE" sz="4000" dirty="0" err="1" smtClean="0"/>
              <a:t>nato</a:t>
            </a:r>
            <a:r>
              <a:rPr lang="sv-SE" sz="4000" dirty="0" smtClean="0"/>
              <a:t/>
            </a:r>
            <a:br>
              <a:rPr lang="sv-SE" sz="4000" dirty="0" smtClean="0"/>
            </a:br>
            <a:r>
              <a:rPr lang="sv-SE" sz="2400" dirty="0" err="1" smtClean="0"/>
              <a:t>overview</a:t>
            </a:r>
            <a:r>
              <a:rPr lang="sv-SE" sz="2400" dirty="0" smtClean="0"/>
              <a:t> – THE NEW SWEDISH ARMY MODEL</a:t>
            </a:r>
            <a:r>
              <a:rPr lang="sv-SE" sz="4000" dirty="0" smtClean="0"/>
              <a:t/>
            </a:r>
            <a:br>
              <a:rPr lang="sv-SE" sz="4000" dirty="0" smtClean="0"/>
            </a:br>
            <a:r>
              <a:rPr lang="sv-SE" sz="4000" dirty="0" smtClean="0"/>
              <a:t/>
            </a:r>
            <a:br>
              <a:rPr lang="sv-SE" sz="4000" dirty="0" smtClean="0"/>
            </a:br>
            <a:endParaRPr lang="sv-SE" sz="4000" dirty="0"/>
          </a:p>
        </p:txBody>
      </p:sp>
      <p:pic>
        <p:nvPicPr>
          <p:cNvPr id="32" name="Bildobjekt 31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89823" y="5595377"/>
            <a:ext cx="1320919" cy="1320919"/>
          </a:xfrm>
          <a:prstGeom prst="rect">
            <a:avLst/>
          </a:prstGeom>
        </p:spPr>
      </p:pic>
      <p:sp>
        <p:nvSpPr>
          <p:cNvPr id="7" name="Platshållare för text 4"/>
          <p:cNvSpPr txBox="1">
            <a:spLocks/>
          </p:cNvSpPr>
          <p:nvPr/>
        </p:nvSpPr>
        <p:spPr>
          <a:xfrm>
            <a:off x="544382" y="2180528"/>
            <a:ext cx="5489973" cy="368969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367373" indent="-367373" algn="l" defTabSz="609570" rtl="0" eaLnBrk="1" latinLnBrk="0" hangingPunct="1">
              <a:spcBef>
                <a:spcPts val="400"/>
              </a:spcBef>
              <a:buSzPct val="100000"/>
              <a:buFont typeface="Helvetica"/>
              <a:buChar char="≥"/>
              <a:defRPr sz="1800" b="0" i="0" kern="1200" baseline="0">
                <a:solidFill>
                  <a:srgbClr val="000000"/>
                </a:solidFill>
                <a:latin typeface="Forsvarsmakten Sans"/>
                <a:ea typeface="Forsvarsmakten Sans"/>
                <a:cs typeface="Forsvarsmakten Sans"/>
                <a:sym typeface="Forsvarsmakten Sans"/>
              </a:defRPr>
            </a:lvl1pPr>
            <a:lvl2pPr marL="595962" indent="-367373" algn="l" defTabSz="609570" rtl="0" eaLnBrk="1" latinLnBrk="0" hangingPunct="1">
              <a:spcBef>
                <a:spcPts val="400"/>
              </a:spcBef>
              <a:buSzPct val="100000"/>
              <a:buFont typeface="Helvetica"/>
              <a:buChar char="≥"/>
              <a:defRPr sz="1800" b="0" i="0" kern="1200" baseline="0">
                <a:solidFill>
                  <a:srgbClr val="000000"/>
                </a:solidFill>
                <a:latin typeface="Forsvarsmakten Sans"/>
                <a:ea typeface="Forsvarsmakten Sans"/>
                <a:cs typeface="Forsvarsmakten Sans"/>
                <a:sym typeface="Forsvarsmakten Sans"/>
              </a:defRPr>
            </a:lvl2pPr>
            <a:lvl3pPr marL="824550" indent="-367373" algn="l" defTabSz="609570" rtl="0" eaLnBrk="1" latinLnBrk="0" hangingPunct="1">
              <a:spcBef>
                <a:spcPts val="400"/>
              </a:spcBef>
              <a:buSzPct val="100000"/>
              <a:buFont typeface="Helvetica"/>
              <a:buChar char="≥"/>
              <a:defRPr sz="1800" b="0" i="0" kern="1200" baseline="0">
                <a:solidFill>
                  <a:srgbClr val="000000"/>
                </a:solidFill>
                <a:latin typeface="Forsvarsmakten Sans"/>
                <a:ea typeface="Forsvarsmakten Sans"/>
                <a:cs typeface="Forsvarsmakten Sans"/>
                <a:sym typeface="Forsvarsmakten Sans"/>
              </a:defRPr>
            </a:lvl3pPr>
            <a:lvl4pPr marL="1053140" indent="-367373" algn="l" defTabSz="609570" rtl="0" eaLnBrk="1" latinLnBrk="0" hangingPunct="1">
              <a:spcBef>
                <a:spcPts val="400"/>
              </a:spcBef>
              <a:buSzPct val="100000"/>
              <a:buFont typeface="Helvetica"/>
              <a:buChar char="≥"/>
              <a:defRPr sz="1800" b="0" i="0" kern="1200" baseline="0">
                <a:solidFill>
                  <a:srgbClr val="000000"/>
                </a:solidFill>
                <a:latin typeface="Forsvarsmakten Sans"/>
                <a:ea typeface="Forsvarsmakten Sans"/>
                <a:cs typeface="Forsvarsmakten Sans"/>
                <a:sym typeface="Forsvarsmakten Sans"/>
              </a:defRPr>
            </a:lvl4pPr>
            <a:lvl5pPr marL="1281728" indent="-367373" algn="l" defTabSz="609570" rtl="0" eaLnBrk="1" latinLnBrk="0" hangingPunct="1">
              <a:spcBef>
                <a:spcPts val="400"/>
              </a:spcBef>
              <a:buSzPct val="100000"/>
              <a:buFont typeface="Helvetica"/>
              <a:buChar char="≥"/>
              <a:defRPr sz="1800" b="0" i="0" kern="1200" baseline="0">
                <a:solidFill>
                  <a:srgbClr val="000000"/>
                </a:solidFill>
                <a:latin typeface="Forsvarsmakten Sans"/>
                <a:ea typeface="Forsvarsmakten Sans"/>
                <a:cs typeface="Forsvarsmakten Sans"/>
                <a:sym typeface="Forsvarsmakten Sans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Forsvarsmakten Sans" pitchFamily="2" charset="0"/>
              <a:buChar char="≥"/>
              <a:defRPr sz="1867" kern="1200">
                <a:solidFill>
                  <a:schemeClr val="tx1"/>
                </a:solidFill>
                <a:latin typeface="Forsvarsmakten Sans" pitchFamily="2" charset="0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Forsvarsmakten Sans" pitchFamily="2" charset="0"/>
              <a:buChar char="≥"/>
              <a:defRPr sz="1867" kern="1200">
                <a:solidFill>
                  <a:schemeClr val="tx1"/>
                </a:solidFill>
                <a:latin typeface="Forsvarsmakten Sans" pitchFamily="2" charset="0"/>
                <a:ea typeface="+mn-ea"/>
                <a:cs typeface="+mn-cs"/>
              </a:defRPr>
            </a:lvl7pPr>
            <a:lvl8pPr marL="4571656" indent="-304776" algn="l" defTabSz="609555" rtl="0" eaLnBrk="1" latinLnBrk="0" hangingPunct="1">
              <a:spcBef>
                <a:spcPct val="20000"/>
              </a:spcBef>
              <a:buFont typeface="Forsvarsmakten Sans" pitchFamily="2" charset="0"/>
              <a:buChar char="≥"/>
              <a:defRPr sz="1867" kern="1200">
                <a:solidFill>
                  <a:schemeClr val="tx1"/>
                </a:solidFill>
                <a:latin typeface="Forsvarsmakten Sans" pitchFamily="2" charset="0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Forsvarsmakten Sans" pitchFamily="2" charset="0"/>
              <a:buChar char="≥"/>
              <a:defRPr sz="1867" kern="1200">
                <a:solidFill>
                  <a:schemeClr val="tx1"/>
                </a:solidFill>
                <a:latin typeface="Forsvarsmakten Sans" pitchFamily="2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NATO allied </a:t>
            </a:r>
            <a:r>
              <a:rPr lang="en-GB" sz="2400" dirty="0">
                <a:solidFill>
                  <a:schemeClr val="tx1"/>
                </a:solidFill>
              </a:rPr>
              <a:t>strategy (article 3 &amp; </a:t>
            </a:r>
            <a:r>
              <a:rPr lang="en-GB" sz="2400" dirty="0" smtClean="0">
                <a:solidFill>
                  <a:schemeClr val="tx1"/>
                </a:solidFill>
              </a:rPr>
              <a:t>5)</a:t>
            </a:r>
            <a:endParaRPr lang="en-GB" sz="2400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Total defence </a:t>
            </a:r>
            <a:endParaRPr lang="en-GB" sz="2400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Active </a:t>
            </a:r>
            <a:r>
              <a:rPr lang="en-GB" sz="2400" dirty="0" smtClean="0">
                <a:solidFill>
                  <a:schemeClr val="tx1"/>
                </a:solidFill>
              </a:rPr>
              <a:t>duty &amp; conscript army</a:t>
            </a: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8" name="Bildobjekt 7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72290" y="221845"/>
            <a:ext cx="1201538" cy="492003"/>
          </a:xfrm>
          <a:prstGeom prst="rect">
            <a:avLst/>
          </a:prstGeom>
        </p:spPr>
      </p:pic>
      <p:pic>
        <p:nvPicPr>
          <p:cNvPr id="13" name="Bildobjekt 12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786" b="-7924"/>
          <a:stretch/>
        </p:blipFill>
        <p:spPr>
          <a:xfrm>
            <a:off x="61614" y="4716219"/>
            <a:ext cx="5413211" cy="2250335"/>
          </a:xfrm>
          <a:prstGeom prst="rect">
            <a:avLst/>
          </a:prstGeom>
        </p:spPr>
      </p:pic>
      <p:pic>
        <p:nvPicPr>
          <p:cNvPr id="14" name="Bildobjekt 13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273"/>
          <a:stretch/>
        </p:blipFill>
        <p:spPr>
          <a:xfrm>
            <a:off x="61614" y="4648199"/>
            <a:ext cx="5413211" cy="311087"/>
          </a:xfrm>
          <a:prstGeom prst="rect">
            <a:avLst/>
          </a:prstGeom>
        </p:spPr>
      </p:pic>
      <p:sp>
        <p:nvSpPr>
          <p:cNvPr id="15" name="Rektangel 14"/>
          <p:cNvSpPr/>
          <p:nvPr/>
        </p:nvSpPr>
        <p:spPr>
          <a:xfrm>
            <a:off x="111955" y="4617642"/>
            <a:ext cx="1918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400" b="1" dirty="0">
                <a:solidFill>
                  <a:srgbClr val="FFFF00"/>
                </a:solidFill>
              </a:rPr>
              <a:t>Organic transformation</a:t>
            </a:r>
          </a:p>
        </p:txBody>
      </p:sp>
      <p:sp>
        <p:nvSpPr>
          <p:cNvPr id="9" name="Rektangel 8"/>
          <p:cNvSpPr/>
          <p:nvPr/>
        </p:nvSpPr>
        <p:spPr>
          <a:xfrm>
            <a:off x="1403429" y="5023658"/>
            <a:ext cx="1027595" cy="202225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rgbClr val="FFFF00"/>
                </a:solidFill>
              </a:rPr>
              <a:t>Brigade</a:t>
            </a:r>
            <a:endParaRPr lang="sv-SE" sz="1400" dirty="0">
              <a:solidFill>
                <a:srgbClr val="FFFF00"/>
              </a:solidFill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2629379" y="5023658"/>
            <a:ext cx="1042687" cy="2022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</a:rPr>
              <a:t>Division</a:t>
            </a:r>
            <a:endParaRPr lang="sv-S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7172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 1"/>
          <p:cNvSpPr>
            <a:spLocks noGrp="1"/>
          </p:cNvSpPr>
          <p:nvPr>
            <p:ph type="pic" idx="21"/>
          </p:nvPr>
        </p:nvSpPr>
        <p:spPr/>
      </p:sp>
      <p:pic>
        <p:nvPicPr>
          <p:cNvPr id="6" name="Platshållare för bild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02349" y="0"/>
            <a:ext cx="6089651" cy="6858000"/>
          </a:xfrm>
          <a:prstGeom prst="rect">
            <a:avLst/>
          </a:prstGeom>
        </p:spPr>
      </p:pic>
      <p:sp>
        <p:nvSpPr>
          <p:cNvPr id="8" name="textruta 7"/>
          <p:cNvSpPr txBox="1"/>
          <p:nvPr/>
        </p:nvSpPr>
        <p:spPr>
          <a:xfrm>
            <a:off x="8137187" y="3302000"/>
            <a:ext cx="1183025" cy="830997"/>
          </a:xfrm>
          <a:prstGeom prst="rect">
            <a:avLst/>
          </a:prstGeom>
          <a:solidFill>
            <a:schemeClr val="tx1">
              <a:alpha val="5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EAB"/>
                </a:solidFill>
                <a:effectLst/>
                <a:uLnTx/>
                <a:uFillTx/>
                <a:latin typeface="Forsvarsmakten Sans Condensed" panose="00000806000000000000" pitchFamily="2" charset="0"/>
                <a:ea typeface="+mn-ea"/>
                <a:cs typeface="+mn-cs"/>
              </a:rPr>
              <a:t>REAR/</a:t>
            </a:r>
            <a:r>
              <a:rPr kumimoji="0" lang="sv-S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orsvarsmakten Sans Condensed" panose="00000806000000000000" pitchFamily="2" charset="0"/>
                <a:ea typeface="+mn-ea"/>
                <a:cs typeface="+mn-cs"/>
              </a:rPr>
              <a:t>Deep</a:t>
            </a:r>
            <a:endParaRPr kumimoji="0" lang="sv-SE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Forsvarsmakten Sans Condensed" panose="00000806000000000000" pitchFamily="2" charset="0"/>
              <a:ea typeface="+mn-ea"/>
              <a:cs typeface="+mn-cs"/>
            </a:endParaRPr>
          </a:p>
        </p:txBody>
      </p:sp>
      <p:sp>
        <p:nvSpPr>
          <p:cNvPr id="9" name="textruta 8"/>
          <p:cNvSpPr txBox="1"/>
          <p:nvPr/>
        </p:nvSpPr>
        <p:spPr>
          <a:xfrm>
            <a:off x="11103003" y="3111367"/>
            <a:ext cx="1183025" cy="830997"/>
          </a:xfrm>
          <a:prstGeom prst="rect">
            <a:avLst/>
          </a:prstGeom>
          <a:solidFill>
            <a:schemeClr val="tx1">
              <a:alpha val="5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Forsvarsmakten Sans Condensed" panose="00000806000000000000" pitchFamily="2" charset="0"/>
                <a:ea typeface="+mn-ea"/>
                <a:cs typeface="+mn-cs"/>
              </a:rPr>
              <a:t>DEEP/ </a:t>
            </a:r>
            <a:r>
              <a:rPr kumimoji="0" lang="sv-S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orsvarsmakten Sans Condensed" panose="00000806000000000000" pitchFamily="2" charset="0"/>
                <a:ea typeface="+mn-ea"/>
                <a:cs typeface="+mn-cs"/>
              </a:rPr>
              <a:t>rear</a:t>
            </a:r>
            <a:endParaRPr kumimoji="0" lang="sv-SE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Forsvarsmakten Sans Condensed" panose="00000806000000000000" pitchFamily="2" charset="0"/>
              <a:ea typeface="+mn-ea"/>
              <a:cs typeface="+mn-cs"/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E917ACED-A252-20FD-C824-230DFB9E8335}"/>
              </a:ext>
            </a:extLst>
          </p:cNvPr>
          <p:cNvSpPr/>
          <p:nvPr/>
        </p:nvSpPr>
        <p:spPr>
          <a:xfrm>
            <a:off x="9662985" y="38076"/>
            <a:ext cx="1373398" cy="6819924"/>
          </a:xfrm>
          <a:prstGeom prst="rect">
            <a:avLst/>
          </a:prstGeom>
          <a:solidFill>
            <a:srgbClr val="DBE2E5">
              <a:alpha val="38039"/>
            </a:srgbClr>
          </a:solidFill>
          <a:ln w="412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24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ruta 10"/>
          <p:cNvSpPr txBox="1"/>
          <p:nvPr/>
        </p:nvSpPr>
        <p:spPr>
          <a:xfrm>
            <a:off x="9700054" y="3639069"/>
            <a:ext cx="1239444" cy="830997"/>
          </a:xfrm>
          <a:prstGeom prst="rect">
            <a:avLst/>
          </a:prstGeom>
          <a:solidFill>
            <a:schemeClr val="tx1">
              <a:alpha val="5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EAB"/>
                </a:solidFill>
                <a:effectLst/>
                <a:uLnTx/>
                <a:uFillTx/>
                <a:latin typeface="Forsvarsmakten Sans Condensed" panose="00000806000000000000" pitchFamily="2" charset="0"/>
              </a:rPr>
              <a:t>CLOSE 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2400" dirty="0" smtClean="0">
                <a:solidFill>
                  <a:srgbClr val="FF0000"/>
                </a:solidFill>
                <a:latin typeface="Forsvarsmakten Sans Condensed" panose="00000806000000000000" pitchFamily="2" charset="0"/>
              </a:rPr>
              <a:t>CLOSE</a:t>
            </a:r>
            <a:endParaRPr kumimoji="0" lang="sv-SE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Forsvarsmakten Sans Condensed" panose="00000806000000000000" pitchFamily="2" charset="0"/>
            </a:endParaRPr>
          </a:p>
        </p:txBody>
      </p:sp>
      <p:sp>
        <p:nvSpPr>
          <p:cNvPr id="12" name="Rubrik 3"/>
          <p:cNvSpPr>
            <a:spLocks noGrp="1"/>
          </p:cNvSpPr>
          <p:nvPr>
            <p:ph type="title"/>
          </p:nvPr>
        </p:nvSpPr>
        <p:spPr>
          <a:xfrm>
            <a:off x="544386" y="808335"/>
            <a:ext cx="5467746" cy="572215"/>
          </a:xfrm>
        </p:spPr>
        <p:txBody>
          <a:bodyPr/>
          <a:lstStyle/>
          <a:p>
            <a:r>
              <a:rPr lang="en-GB" sz="4000" dirty="0" smtClean="0"/>
              <a:t>Swedish army in </a:t>
            </a:r>
            <a:r>
              <a:rPr lang="en-GB" sz="4000" dirty="0" err="1" smtClean="0"/>
              <a:t>nato</a:t>
            </a: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2400" dirty="0" smtClean="0"/>
              <a:t>new perspective</a:t>
            </a:r>
            <a:r>
              <a:rPr lang="en-GB" sz="4000" dirty="0" smtClean="0"/>
              <a:t/>
            </a:r>
            <a:br>
              <a:rPr lang="en-GB" sz="4000" dirty="0" smtClean="0"/>
            </a:br>
            <a:endParaRPr lang="en-GB" sz="4000" dirty="0"/>
          </a:p>
        </p:txBody>
      </p:sp>
      <p:pic>
        <p:nvPicPr>
          <p:cNvPr id="13" name="Bildobjekt 12"/>
          <p:cNvPicPr>
            <a:picLocks noChangeAspect="1"/>
          </p:cNvPicPr>
          <p:nvPr/>
        </p:nvPicPr>
        <p:blipFill>
          <a:blip r:embed="rId4" cstate="email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89823" y="5595377"/>
            <a:ext cx="1320919" cy="1320919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72290" y="221845"/>
            <a:ext cx="1201538" cy="4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813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latshållare för bild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02348" y="0"/>
            <a:ext cx="6089651" cy="6858000"/>
          </a:xfrm>
          <a:prstGeom prst="rect">
            <a:avLst/>
          </a:prstGeom>
        </p:spPr>
      </p:pic>
      <p:sp>
        <p:nvSpPr>
          <p:cNvPr id="12" name="Rubrik 3"/>
          <p:cNvSpPr>
            <a:spLocks noGrp="1"/>
          </p:cNvSpPr>
          <p:nvPr>
            <p:ph type="title"/>
          </p:nvPr>
        </p:nvSpPr>
        <p:spPr>
          <a:xfrm>
            <a:off x="544386" y="808335"/>
            <a:ext cx="5467746" cy="572215"/>
          </a:xfrm>
        </p:spPr>
        <p:txBody>
          <a:bodyPr/>
          <a:lstStyle/>
          <a:p>
            <a:r>
              <a:rPr lang="sv-SE" sz="4000" dirty="0" smtClean="0"/>
              <a:t>Swedish </a:t>
            </a:r>
            <a:r>
              <a:rPr lang="sv-SE" sz="4000" dirty="0" err="1" smtClean="0"/>
              <a:t>army</a:t>
            </a:r>
            <a:r>
              <a:rPr lang="sv-SE" sz="4000" dirty="0" smtClean="0"/>
              <a:t> in </a:t>
            </a:r>
            <a:r>
              <a:rPr lang="sv-SE" sz="4000" dirty="0" err="1" smtClean="0"/>
              <a:t>nato</a:t>
            </a:r>
            <a:r>
              <a:rPr lang="sv-SE" sz="4000" dirty="0" smtClean="0"/>
              <a:t/>
            </a:r>
            <a:br>
              <a:rPr lang="sv-SE" sz="4000" dirty="0" smtClean="0"/>
            </a:br>
            <a:r>
              <a:rPr lang="sv-SE" sz="2400" dirty="0" smtClean="0"/>
              <a:t>management mental transformation</a:t>
            </a:r>
            <a:br>
              <a:rPr lang="sv-SE" sz="2400" dirty="0" smtClean="0"/>
            </a:br>
            <a:endParaRPr lang="sv-SE" sz="4000" dirty="0"/>
          </a:p>
        </p:txBody>
      </p:sp>
      <p:pic>
        <p:nvPicPr>
          <p:cNvPr id="14" name="Bildobjekt 13"/>
          <p:cNvPicPr>
            <a:picLocks noChangeAspect="1"/>
          </p:cNvPicPr>
          <p:nvPr/>
        </p:nvPicPr>
        <p:blipFill>
          <a:blip r:embed="rId4" cstate="email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89823" y="5595377"/>
            <a:ext cx="1320919" cy="1320919"/>
          </a:xfrm>
          <a:prstGeom prst="rect">
            <a:avLst/>
          </a:prstGeom>
        </p:spPr>
      </p:pic>
      <p:pic>
        <p:nvPicPr>
          <p:cNvPr id="15" name="Bildobjekt 14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72290" y="221845"/>
            <a:ext cx="1201538" cy="492003"/>
          </a:xfrm>
          <a:prstGeom prst="rect">
            <a:avLst/>
          </a:prstGeom>
        </p:spPr>
      </p:pic>
      <p:sp>
        <p:nvSpPr>
          <p:cNvPr id="2" name="Platshållare för bild 1"/>
          <p:cNvSpPr>
            <a:spLocks noGrp="1"/>
          </p:cNvSpPr>
          <p:nvPr>
            <p:ph type="pic" idx="21"/>
          </p:nvPr>
        </p:nvSpPr>
        <p:spPr>
          <a:xfrm>
            <a:off x="6102349" y="-12357"/>
            <a:ext cx="6089651" cy="6858000"/>
          </a:xfrm>
        </p:spPr>
      </p:sp>
    </p:spTree>
    <p:extLst>
      <p:ext uri="{BB962C8B-B14F-4D97-AF65-F5344CB8AC3E}">
        <p14:creationId xmlns:p14="http://schemas.microsoft.com/office/powerpoint/2010/main" val="38256231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text 4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1200"/>
              </a:spcAft>
              <a:buNone/>
              <a:defRPr/>
            </a:pP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Draft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 selection of conscripts</a:t>
            </a:r>
            <a:endParaRPr lang="sv-SE" sz="2400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Conscript Private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Conscript Squad leaders</a:t>
            </a:r>
            <a:endParaRPr lang="sv-SE" sz="2400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Conscript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platoon sergeants</a:t>
            </a:r>
            <a:endParaRPr lang="sv-SE" sz="2400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sv-SE" sz="2400" dirty="0">
              <a:solidFill>
                <a:schemeClr val="tx1"/>
              </a:solidFill>
            </a:endParaRPr>
          </a:p>
        </p:txBody>
      </p:sp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>
                <a:solidFill>
                  <a:schemeClr val="tx1"/>
                </a:solidFill>
                <a:latin typeface="Forsvarsmakten Sans Condensed" panose="00000806000000000000" pitchFamily="2" charset="0"/>
              </a:rPr>
              <a:t>Swedish conscript system</a:t>
            </a:r>
            <a:br>
              <a:rPr lang="en-GB" sz="4000" dirty="0" smtClean="0">
                <a:solidFill>
                  <a:schemeClr val="tx1"/>
                </a:solidFill>
                <a:latin typeface="Forsvarsmakten Sans Condensed" panose="00000806000000000000" pitchFamily="2" charset="0"/>
              </a:rPr>
            </a:br>
            <a:r>
              <a:rPr lang="en-GB" sz="4000" dirty="0" smtClean="0">
                <a:solidFill>
                  <a:schemeClr val="tx1"/>
                </a:solidFill>
                <a:latin typeface="Forsvarsmakten Sans Condensed" panose="00000806000000000000" pitchFamily="2" charset="0"/>
              </a:rPr>
              <a:t/>
            </a:r>
            <a:br>
              <a:rPr lang="en-GB" sz="4000" dirty="0" smtClean="0">
                <a:solidFill>
                  <a:schemeClr val="tx1"/>
                </a:solidFill>
                <a:latin typeface="Forsvarsmakten Sans Condensed" panose="00000806000000000000" pitchFamily="2" charset="0"/>
              </a:rPr>
            </a:b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Platshållare för bild 1"/>
          <p:cNvSpPr>
            <a:spLocks noGrp="1"/>
          </p:cNvSpPr>
          <p:nvPr>
            <p:ph type="pic" idx="21"/>
          </p:nvPr>
        </p:nvSpPr>
        <p:spPr/>
      </p:sp>
      <p:pic>
        <p:nvPicPr>
          <p:cNvPr id="7" name="Platshållare för bild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89646" y="-14308"/>
            <a:ext cx="6102354" cy="6872308"/>
          </a:xfrm>
          <a:prstGeom prst="rect">
            <a:avLst/>
          </a:prstGeom>
        </p:spPr>
      </p:pic>
      <p:pic>
        <p:nvPicPr>
          <p:cNvPr id="9" name="Bildobjekt 8"/>
          <p:cNvPicPr>
            <a:picLocks noChangeAspect="1"/>
          </p:cNvPicPr>
          <p:nvPr/>
        </p:nvPicPr>
        <p:blipFill>
          <a:blip r:embed="rId4" cstate="email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89823" y="5595377"/>
            <a:ext cx="1320919" cy="1320919"/>
          </a:xfrm>
          <a:prstGeom prst="rect">
            <a:avLst/>
          </a:prstGeom>
        </p:spPr>
      </p:pic>
      <p:pic>
        <p:nvPicPr>
          <p:cNvPr id="8" name="Bildobjekt 7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72290" y="221845"/>
            <a:ext cx="1201538" cy="4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431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latshållare för bild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984240" y="-133015"/>
            <a:ext cx="6207761" cy="6991015"/>
          </a:xfrm>
          <a:prstGeom prst="rect">
            <a:avLst/>
          </a:prstGeom>
        </p:spPr>
      </p:pic>
      <p:pic>
        <p:nvPicPr>
          <p:cNvPr id="11" name="Bildobjekt 10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5984240" cy="6858000"/>
          </a:xfrm>
          <a:prstGeom prst="rect">
            <a:avLst/>
          </a:prstGeom>
        </p:spPr>
      </p:pic>
      <p:sp>
        <p:nvSpPr>
          <p:cNvPr id="6" name="Rubrik 3"/>
          <p:cNvSpPr txBox="1">
            <a:spLocks/>
          </p:cNvSpPr>
          <p:nvPr/>
        </p:nvSpPr>
        <p:spPr>
          <a:xfrm>
            <a:off x="1720767" y="740370"/>
            <a:ext cx="8790114" cy="572215"/>
          </a:xfrm>
          <a:prstGeom prst="rect">
            <a:avLst/>
          </a:prstGeom>
          <a:solidFill>
            <a:srgbClr val="FEFFFF">
              <a:alpha val="40000"/>
            </a:srgbClr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25400" dist="38100" dir="5400000" algn="t" rotWithShape="0">
              <a:schemeClr val="bg1">
                <a:alpha val="53000"/>
              </a:schemeClr>
            </a:outerShdw>
          </a:effectLst>
        </p:spPr>
        <p:txBody>
          <a:bodyPr lIns="0" tIns="0" rIns="0" bIns="0" anchor="t" anchorCtr="0">
            <a:noAutofit/>
          </a:bodyPr>
          <a:lstStyle>
            <a:lvl1pPr algn="l" defTabSz="609555" rtl="0" eaLnBrk="1" latinLnBrk="0" hangingPunct="1">
              <a:spcBef>
                <a:spcPct val="0"/>
              </a:spcBef>
              <a:buNone/>
              <a:defRPr sz="4267" b="0" i="0" kern="1200">
                <a:solidFill>
                  <a:srgbClr val="000000"/>
                </a:solidFill>
                <a:latin typeface="Forsvarsmakten Sans Condensed"/>
                <a:ea typeface="+mj-ea"/>
                <a:cs typeface="Forsvarsmakten Sans Condensed"/>
              </a:defRPr>
            </a:lvl1pPr>
          </a:lstStyle>
          <a:p>
            <a:pPr algn="ctr"/>
            <a:r>
              <a:rPr lang="en-GB" sz="4000" dirty="0" smtClean="0"/>
              <a:t>Thank</a:t>
            </a:r>
            <a:r>
              <a:rPr lang="sv-SE" sz="4000" dirty="0" smtClean="0"/>
              <a:t> for listning</a:t>
            </a:r>
            <a:endParaRPr lang="sv-SE" sz="4000" dirty="0"/>
          </a:p>
        </p:txBody>
      </p:sp>
      <p:pic>
        <p:nvPicPr>
          <p:cNvPr id="12" name="Bildobjekt 1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89823" y="5595377"/>
            <a:ext cx="1320919" cy="1320919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72290" y="221845"/>
            <a:ext cx="1201538" cy="4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744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FM_1">
  <a:themeElements>
    <a:clrScheme name="FM_PPT_LJUS">
      <a:dk1>
        <a:srgbClr val="000000"/>
      </a:dk1>
      <a:lt1>
        <a:srgbClr val="FEFFFF"/>
      </a:lt1>
      <a:dk2>
        <a:srgbClr val="DFE5E2"/>
      </a:dk2>
      <a:lt2>
        <a:srgbClr val="DBE2E5"/>
      </a:lt2>
      <a:accent1>
        <a:srgbClr val="E5E3DB"/>
      </a:accent1>
      <a:accent2>
        <a:srgbClr val="F1F1F1"/>
      </a:accent2>
      <a:accent3>
        <a:srgbClr val="2BDB8C"/>
      </a:accent3>
      <a:accent4>
        <a:srgbClr val="F5E500"/>
      </a:accent4>
      <a:accent5>
        <a:srgbClr val="FF675C"/>
      </a:accent5>
      <a:accent6>
        <a:srgbClr val="005EAB"/>
      </a:accent6>
      <a:hlink>
        <a:srgbClr val="000000"/>
      </a:hlink>
      <a:folHlink>
        <a:srgbClr val="B9B8B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7C44520E-0066-144C-99A0-C6FA887E4024}" vid="{F9CBE053-C11C-354B-9CCD-627731440B44}"/>
    </a:ext>
  </a:extLst>
</a:theme>
</file>

<file path=ppt/theme/theme2.xml><?xml version="1.0" encoding="utf-8"?>
<a:theme xmlns:a="http://schemas.openxmlformats.org/drawingml/2006/main" name="5_FM_1">
  <a:themeElements>
    <a:clrScheme name="FM_PPT_LJUS">
      <a:dk1>
        <a:srgbClr val="000000"/>
      </a:dk1>
      <a:lt1>
        <a:srgbClr val="FEFFFF"/>
      </a:lt1>
      <a:dk2>
        <a:srgbClr val="DFE5E2"/>
      </a:dk2>
      <a:lt2>
        <a:srgbClr val="DBE2E5"/>
      </a:lt2>
      <a:accent1>
        <a:srgbClr val="E5E3DB"/>
      </a:accent1>
      <a:accent2>
        <a:srgbClr val="F1F1F1"/>
      </a:accent2>
      <a:accent3>
        <a:srgbClr val="2BDB8C"/>
      </a:accent3>
      <a:accent4>
        <a:srgbClr val="F5E500"/>
      </a:accent4>
      <a:accent5>
        <a:srgbClr val="FF675C"/>
      </a:accent5>
      <a:accent6>
        <a:srgbClr val="005EAB"/>
      </a:accent6>
      <a:hlink>
        <a:srgbClr val="000000"/>
      </a:hlink>
      <a:folHlink>
        <a:srgbClr val="B9B8B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7C44520E-0066-144C-99A0-C6FA887E4024}" vid="{F9CBE053-C11C-354B-9CCD-627731440B44}"/>
    </a:ext>
  </a:extLst>
</a:theme>
</file>

<file path=ppt/theme/theme3.xml><?xml version="1.0" encoding="utf-8"?>
<a:theme xmlns:a="http://schemas.openxmlformats.org/drawingml/2006/main" name="3_FM_1">
  <a:themeElements>
    <a:clrScheme name="FM_PPT_LJUS">
      <a:dk1>
        <a:srgbClr val="000000"/>
      </a:dk1>
      <a:lt1>
        <a:srgbClr val="FEFFFF"/>
      </a:lt1>
      <a:dk2>
        <a:srgbClr val="DFE5E2"/>
      </a:dk2>
      <a:lt2>
        <a:srgbClr val="DBE2E5"/>
      </a:lt2>
      <a:accent1>
        <a:srgbClr val="E5E3DB"/>
      </a:accent1>
      <a:accent2>
        <a:srgbClr val="F1F1F1"/>
      </a:accent2>
      <a:accent3>
        <a:srgbClr val="2BDB8C"/>
      </a:accent3>
      <a:accent4>
        <a:srgbClr val="F5E500"/>
      </a:accent4>
      <a:accent5>
        <a:srgbClr val="FF675C"/>
      </a:accent5>
      <a:accent6>
        <a:srgbClr val="005EAB"/>
      </a:accent6>
      <a:hlink>
        <a:srgbClr val="000000"/>
      </a:hlink>
      <a:folHlink>
        <a:srgbClr val="B9B8B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7C44520E-0066-144C-99A0-C6FA887E4024}" vid="{F9CBE053-C11C-354B-9CCD-627731440B44}"/>
    </a:ext>
  </a:extLst>
</a:theme>
</file>

<file path=ppt/theme/theme4.xml><?xml version="1.0" encoding="utf-8"?>
<a:theme xmlns:a="http://schemas.openxmlformats.org/drawingml/2006/main" name="FM_1">
  <a:themeElements>
    <a:clrScheme name="FM_PPT_LJUS">
      <a:dk1>
        <a:srgbClr val="000000"/>
      </a:dk1>
      <a:lt1>
        <a:srgbClr val="FEFFFF"/>
      </a:lt1>
      <a:dk2>
        <a:srgbClr val="DFE5E2"/>
      </a:dk2>
      <a:lt2>
        <a:srgbClr val="DBE2E5"/>
      </a:lt2>
      <a:accent1>
        <a:srgbClr val="E5E3DB"/>
      </a:accent1>
      <a:accent2>
        <a:srgbClr val="F1F1F1"/>
      </a:accent2>
      <a:accent3>
        <a:srgbClr val="2BDB8C"/>
      </a:accent3>
      <a:accent4>
        <a:srgbClr val="F5E500"/>
      </a:accent4>
      <a:accent5>
        <a:srgbClr val="FF675C"/>
      </a:accent5>
      <a:accent6>
        <a:srgbClr val="005EAB"/>
      </a:accent6>
      <a:hlink>
        <a:srgbClr val="000000"/>
      </a:hlink>
      <a:folHlink>
        <a:srgbClr val="B9B8B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7C44520E-0066-144C-99A0-C6FA887E4024}" vid="{F9CBE053-C11C-354B-9CCD-627731440B44}"/>
    </a:ext>
  </a:extLst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153</Words>
  <Application>Microsoft Office PowerPoint</Application>
  <PresentationFormat>Bredbild</PresentationFormat>
  <Paragraphs>60</Paragraphs>
  <Slides>9</Slides>
  <Notes>9</Notes>
  <HiddenSlides>0</HiddenSlides>
  <MMClips>0</MMClips>
  <ScaleCrop>false</ScaleCrop>
  <HeadingPairs>
    <vt:vector size="6" baseType="variant">
      <vt:variant>
        <vt:lpstr>Använt teckensnitt</vt:lpstr>
      </vt:variant>
      <vt:variant>
        <vt:i4>9</vt:i4>
      </vt:variant>
      <vt:variant>
        <vt:lpstr>Tema</vt:lpstr>
      </vt:variant>
      <vt:variant>
        <vt:i4>4</vt:i4>
      </vt:variant>
      <vt:variant>
        <vt:lpstr>Bildrubriker</vt:lpstr>
      </vt:variant>
      <vt:variant>
        <vt:i4>9</vt:i4>
      </vt:variant>
    </vt:vector>
  </HeadingPairs>
  <TitlesOfParts>
    <vt:vector size="22" baseType="lpstr">
      <vt:lpstr>Arial</vt:lpstr>
      <vt:lpstr>Calibri</vt:lpstr>
      <vt:lpstr>FM Sans 09 Bold Condensed</vt:lpstr>
      <vt:lpstr>Forsvarsmakten Sans</vt:lpstr>
      <vt:lpstr>Forsvarsmakten Sans Condensed</vt:lpstr>
      <vt:lpstr>Forsvarsmakten Sans Light</vt:lpstr>
      <vt:lpstr>Forsvarsmakten Sans Stencil</vt:lpstr>
      <vt:lpstr>Helvetica</vt:lpstr>
      <vt:lpstr>Times New Roman</vt:lpstr>
      <vt:lpstr>1_FM_1</vt:lpstr>
      <vt:lpstr>5_FM_1</vt:lpstr>
      <vt:lpstr>3_FM_1</vt:lpstr>
      <vt:lpstr>FM_1</vt:lpstr>
      <vt:lpstr>Swedish new model army  perspective of the evolution</vt:lpstr>
      <vt:lpstr>PowerPoint-presentation</vt:lpstr>
      <vt:lpstr>Historical outlook cold war – traditional focus</vt:lpstr>
      <vt:lpstr>Historical outlook expeditionary ERA</vt:lpstr>
      <vt:lpstr>Swedish army in nato overview – THE NEW SWEDISH ARMY MODEL  </vt:lpstr>
      <vt:lpstr>Swedish army in nato new perspective </vt:lpstr>
      <vt:lpstr>Swedish army in nato management mental transformation </vt:lpstr>
      <vt:lpstr>Swedish conscript system  </vt:lpstr>
      <vt:lpstr>PowerPoint-presentation</vt:lpstr>
    </vt:vector>
  </TitlesOfParts>
  <Company>Försvarsmakten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Midenby, Johan</dc:creator>
  <cp:lastModifiedBy>Tornesjö, Niklas</cp:lastModifiedBy>
  <cp:revision>55</cp:revision>
  <dcterms:created xsi:type="dcterms:W3CDTF">2024-09-29T08:56:20Z</dcterms:created>
  <dcterms:modified xsi:type="dcterms:W3CDTF">2024-11-08T17:49:01Z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4e689bf3-5b8a-46e3-a22f-b1eadbadd7ed</vt:lpwstr>
  </property>
  <property fmtid="{D5CDD505-2E9C-101B-9397-08002B2CF9AE}" pid="3" name="FörsvarsmaktenKlassificering">
    <vt:lpwstr>ES</vt:lpwstr>
  </property>
  <property fmtid="{D5CDD505-2E9C-101B-9397-08002B2CF9AE}" pid="4" name="FörsvarsmaktenSEKRETESSKLASSIFICERAD">
    <vt:lpwstr/>
  </property>
  <property fmtid="{D5CDD505-2E9C-101B-9397-08002B2CF9AE}" pid="5" name="Klassificering">
    <vt:lpwstr>ES</vt:lpwstr>
  </property>
</Properties>
</file>