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3A11F-1CB7-E131-DC6E-9FCD6CC4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9B393-4C30-25CB-A281-A2FC3CC05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6AD68-7E35-F6C6-E691-79DD9FD2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4B18C-0BDE-F853-913E-8E7A1F9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B5F06-07DB-A083-0C03-7C1388E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2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F19D-4F3D-8ABA-45CC-BCF7EACD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77713-6E76-A836-90BE-1D4400DEA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BD923-5F5B-3A88-F765-B26C44F7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6E51A-716B-B15F-C267-66B9ED21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AAAC9-4988-0EC8-5C1A-7F89D25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BBFE10-F6FD-5975-451D-353C0D87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93FE1-00B0-2405-D2E9-FAAB2E5D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A02F6-AC0B-CAD6-8887-F6DDC11E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2A34E-B8FD-DD7A-FFB5-6FF2922B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022D1-C06B-0396-1870-B7DB013B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0EC8-AE73-C933-B540-6DFBC79E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729F6-5AE5-3463-51B6-1686E91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76785-2733-19FA-C36E-A6F51689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09C52-AA85-320E-A8FA-04AE878B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FB6AF-5AB8-2106-4A9D-3CE23609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33E6E-0B09-AC50-216E-C9E10A76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E00FB-140D-91E3-9CE8-C1B6DB37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50B80-60F7-6B61-B037-037665ED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1673-90A1-F29A-6097-DA2310B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C0C8-7006-DB60-55A1-74DFE0D2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250C-437E-8F54-5DB7-F8BD7C9D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F4A80-0645-A263-D97B-05E1FB80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F5615-A6E6-79CE-0B74-1793AE02B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1E48B-32B1-DDA6-2652-402C7135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5CF1F-CB58-4885-B3D1-87B7347E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1EB99-7F97-EBDC-F114-1150B450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CFA3-FCE3-4A36-5FFC-CECE26F1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4883C-9B7D-75BC-881A-343B92F94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BF946-3078-3894-542D-A76921DD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A9CDA-9037-570C-9201-4E4F07A6B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0B267-205C-559A-DAC8-DFA9E3447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75481-63CD-B843-128A-F43C7E99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341804-F37F-7514-6341-40ED0726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3A629-BDD5-ABA8-02FB-75263ED5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6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4F00-3502-EB1F-FDAD-75EB1912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B44BF-A002-3277-CC9B-5BED8CFA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BEA289-6449-A336-0245-8059D8E5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1DDE9B-B601-744A-E13E-D6DCBF0A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8264D-A103-9152-6722-F4A9A36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255AB-31F9-EB17-5D85-422F2FF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EBB0B-335F-3682-9CBF-FAAE3D56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6941C-BC4A-089B-406D-846FB0EE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2701A-C930-2A27-E625-1AFB0A77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DAB67-D460-F751-823E-6586BADA0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99FF6-1061-4F90-3E32-AECB7872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46FE6-0FEA-55F1-CCA3-ABECF421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BB1EB-CC69-BE01-6FB4-6A288673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3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2074D-EA9B-14A3-1D55-3F16DAF9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091D-07C3-1180-B4B7-AB1DF722C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25378-77C0-BDC7-A47E-E54A00FB4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82FB09-CE06-8FE3-5D4D-D05F9D1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7CAA8-B8A9-6F49-3E85-144EE1CD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0D47E-08CF-89AF-6AC0-5661F08F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BEE93-A1C7-9AD5-BBAB-EC1E9FA8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8A162-7BF0-CAEB-D9FE-C1194A46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AD1F8-C382-08A6-B82F-4D834ADAD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AEF5-819B-4744-BA2E-805DE39296DE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C2ED3-6174-0F1C-83D2-380FFCD6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4A05D-D6C6-FDF8-A618-370E29CD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E362-382F-4971-B765-81234C1F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23CA94-31BD-5A05-3BBA-64594B3E7C83}"/>
              </a:ext>
            </a:extLst>
          </p:cNvPr>
          <p:cNvGrpSpPr/>
          <p:nvPr/>
        </p:nvGrpSpPr>
        <p:grpSpPr>
          <a:xfrm>
            <a:off x="2698333" y="1875485"/>
            <a:ext cx="788670" cy="4560570"/>
            <a:chOff x="3600450" y="1131570"/>
            <a:chExt cx="788670" cy="45605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240F8B-5070-106A-25E5-0A103B240509}"/>
                </a:ext>
              </a:extLst>
            </p:cNvPr>
            <p:cNvSpPr/>
            <p:nvPr/>
          </p:nvSpPr>
          <p:spPr>
            <a:xfrm>
              <a:off x="3600450" y="2000250"/>
              <a:ext cx="788670" cy="282321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C879F2D-BDA9-B88F-1E60-8E108DABE5F1}"/>
                </a:ext>
              </a:extLst>
            </p:cNvPr>
            <p:cNvCxnSpPr>
              <a:cxnSpLocks/>
            </p:cNvCxnSpPr>
            <p:nvPr/>
          </p:nvCxnSpPr>
          <p:spPr>
            <a:xfrm>
              <a:off x="3994785" y="1131570"/>
              <a:ext cx="0" cy="86868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E113B3-D4DB-0202-8BE2-6155534C0002}"/>
                </a:ext>
              </a:extLst>
            </p:cNvPr>
            <p:cNvCxnSpPr>
              <a:cxnSpLocks/>
            </p:cNvCxnSpPr>
            <p:nvPr/>
          </p:nvCxnSpPr>
          <p:spPr>
            <a:xfrm>
              <a:off x="3981450" y="4823460"/>
              <a:ext cx="0" cy="86868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1D3F8A-5735-F11E-F9A8-D3FB46F08B11}"/>
              </a:ext>
            </a:extLst>
          </p:cNvPr>
          <p:cNvGrpSpPr/>
          <p:nvPr/>
        </p:nvGrpSpPr>
        <p:grpSpPr>
          <a:xfrm>
            <a:off x="8801945" y="1896860"/>
            <a:ext cx="788670" cy="4554855"/>
            <a:chOff x="7536180" y="1154430"/>
            <a:chExt cx="788670" cy="45548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759BD1-C95D-C6D1-57B6-6E2BAC394815}"/>
                </a:ext>
              </a:extLst>
            </p:cNvPr>
            <p:cNvSpPr/>
            <p:nvPr/>
          </p:nvSpPr>
          <p:spPr>
            <a:xfrm>
              <a:off x="7536180" y="2017395"/>
              <a:ext cx="788670" cy="282321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09A6B0-1905-B07A-22ED-0CA735F8093C}"/>
                </a:ext>
              </a:extLst>
            </p:cNvPr>
            <p:cNvCxnSpPr>
              <a:cxnSpLocks/>
            </p:cNvCxnSpPr>
            <p:nvPr/>
          </p:nvCxnSpPr>
          <p:spPr>
            <a:xfrm>
              <a:off x="7913370" y="4840605"/>
              <a:ext cx="0" cy="86868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6BCFBFB-40E4-E643-6685-A1548262FE08}"/>
                </a:ext>
              </a:extLst>
            </p:cNvPr>
            <p:cNvCxnSpPr>
              <a:cxnSpLocks/>
            </p:cNvCxnSpPr>
            <p:nvPr/>
          </p:nvCxnSpPr>
          <p:spPr>
            <a:xfrm>
              <a:off x="7930515" y="1154430"/>
              <a:ext cx="0" cy="86868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F7D76A-C47F-EB81-582C-63E71094C9AD}"/>
              </a:ext>
            </a:extLst>
          </p:cNvPr>
          <p:cNvSpPr txBox="1"/>
          <p:nvPr/>
        </p:nvSpPr>
        <p:spPr>
          <a:xfrm>
            <a:off x="1669633" y="1258265"/>
            <a:ext cx="3383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Increasing</a:t>
            </a:r>
            <a:r>
              <a:rPr lang="en-US" altLang="ko-KR" dirty="0"/>
              <a:t>: Bullish Candlestick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774D48-60B4-E11A-E296-8A68105C2C83}"/>
              </a:ext>
            </a:extLst>
          </p:cNvPr>
          <p:cNvSpPr txBox="1"/>
          <p:nvPr/>
        </p:nvSpPr>
        <p:spPr>
          <a:xfrm>
            <a:off x="7400801" y="1288213"/>
            <a:ext cx="3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Decreasing</a:t>
            </a:r>
            <a:r>
              <a:rPr lang="en-US" altLang="ko-KR" dirty="0"/>
              <a:t>: Bearish Candlestick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D5A2B-38AE-ECB1-0422-25D611CFB54B}"/>
              </a:ext>
            </a:extLst>
          </p:cNvPr>
          <p:cNvSpPr txBox="1"/>
          <p:nvPr/>
        </p:nvSpPr>
        <p:spPr>
          <a:xfrm>
            <a:off x="686175" y="1753693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23FB11-333F-9A4F-3733-64727EA64C25}"/>
              </a:ext>
            </a:extLst>
          </p:cNvPr>
          <p:cNvSpPr txBox="1"/>
          <p:nvPr/>
        </p:nvSpPr>
        <p:spPr>
          <a:xfrm>
            <a:off x="637769" y="2566991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08078-3B77-E3F0-C4CD-F54AA6B309BF}"/>
              </a:ext>
            </a:extLst>
          </p:cNvPr>
          <p:cNvSpPr txBox="1"/>
          <p:nvPr/>
        </p:nvSpPr>
        <p:spPr>
          <a:xfrm>
            <a:off x="698908" y="5382709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EF53E-A418-BA3C-0026-70986C924005}"/>
              </a:ext>
            </a:extLst>
          </p:cNvPr>
          <p:cNvSpPr txBox="1"/>
          <p:nvPr/>
        </p:nvSpPr>
        <p:spPr>
          <a:xfrm>
            <a:off x="686173" y="6108523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66CB7-D497-A914-0274-16BB638E61F4}"/>
              </a:ext>
            </a:extLst>
          </p:cNvPr>
          <p:cNvSpPr txBox="1"/>
          <p:nvPr/>
        </p:nvSpPr>
        <p:spPr>
          <a:xfrm>
            <a:off x="6941219" y="6129898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31FC7-041A-113F-1265-59A2FDDA418B}"/>
              </a:ext>
            </a:extLst>
          </p:cNvPr>
          <p:cNvSpPr txBox="1"/>
          <p:nvPr/>
        </p:nvSpPr>
        <p:spPr>
          <a:xfrm>
            <a:off x="6941218" y="1896860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76723-37C5-B0AD-2837-7D00ED3C0C93}"/>
              </a:ext>
            </a:extLst>
          </p:cNvPr>
          <p:cNvSpPr txBox="1"/>
          <p:nvPr/>
        </p:nvSpPr>
        <p:spPr>
          <a:xfrm>
            <a:off x="6936806" y="5396592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0A222-4331-B617-C8A5-3ECFD68DD0BC}"/>
              </a:ext>
            </a:extLst>
          </p:cNvPr>
          <p:cNvSpPr txBox="1"/>
          <p:nvPr/>
        </p:nvSpPr>
        <p:spPr>
          <a:xfrm>
            <a:off x="6877540" y="2588366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30DCD7F-07CE-5463-1645-BD684E256202}"/>
              </a:ext>
            </a:extLst>
          </p:cNvPr>
          <p:cNvCxnSpPr>
            <a:cxnSpLocks/>
          </p:cNvCxnSpPr>
          <p:nvPr/>
        </p:nvCxnSpPr>
        <p:spPr>
          <a:xfrm>
            <a:off x="1653357" y="1875485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44B9486-14FD-7C5F-BF15-162F85796C75}"/>
              </a:ext>
            </a:extLst>
          </p:cNvPr>
          <p:cNvCxnSpPr>
            <a:cxnSpLocks/>
          </p:cNvCxnSpPr>
          <p:nvPr/>
        </p:nvCxnSpPr>
        <p:spPr>
          <a:xfrm>
            <a:off x="1665913" y="2744165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988B9D-DE68-465B-75DF-622F78A08AC9}"/>
              </a:ext>
            </a:extLst>
          </p:cNvPr>
          <p:cNvCxnSpPr>
            <a:cxnSpLocks/>
          </p:cNvCxnSpPr>
          <p:nvPr/>
        </p:nvCxnSpPr>
        <p:spPr>
          <a:xfrm>
            <a:off x="1653357" y="5590170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164379D-DDCA-B4B0-6B6C-D8A85BD173CF}"/>
              </a:ext>
            </a:extLst>
          </p:cNvPr>
          <p:cNvCxnSpPr>
            <a:cxnSpLocks/>
          </p:cNvCxnSpPr>
          <p:nvPr/>
        </p:nvCxnSpPr>
        <p:spPr>
          <a:xfrm>
            <a:off x="1669633" y="6436055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0CE371-961C-C18A-DF6F-CA395FA16A8C}"/>
              </a:ext>
            </a:extLst>
          </p:cNvPr>
          <p:cNvCxnSpPr>
            <a:cxnSpLocks/>
          </p:cNvCxnSpPr>
          <p:nvPr/>
        </p:nvCxnSpPr>
        <p:spPr>
          <a:xfrm>
            <a:off x="7745093" y="1904352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8BF3FC-7BBF-9B80-C052-463F56998D94}"/>
              </a:ext>
            </a:extLst>
          </p:cNvPr>
          <p:cNvCxnSpPr>
            <a:cxnSpLocks/>
          </p:cNvCxnSpPr>
          <p:nvPr/>
        </p:nvCxnSpPr>
        <p:spPr>
          <a:xfrm>
            <a:off x="7757649" y="2773032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90654D5-7661-D6AF-457B-C89B91CF07D4}"/>
              </a:ext>
            </a:extLst>
          </p:cNvPr>
          <p:cNvCxnSpPr>
            <a:cxnSpLocks/>
          </p:cNvCxnSpPr>
          <p:nvPr/>
        </p:nvCxnSpPr>
        <p:spPr>
          <a:xfrm>
            <a:off x="7745093" y="5619037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2BF24DA-7DAF-8EA6-5000-A78793D387E8}"/>
              </a:ext>
            </a:extLst>
          </p:cNvPr>
          <p:cNvCxnSpPr>
            <a:cxnSpLocks/>
          </p:cNvCxnSpPr>
          <p:nvPr/>
        </p:nvCxnSpPr>
        <p:spPr>
          <a:xfrm>
            <a:off x="7761369" y="6464922"/>
            <a:ext cx="76405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53B5C4D9-3278-0174-8C57-A4E6A460FDA3}"/>
              </a:ext>
            </a:extLst>
          </p:cNvPr>
          <p:cNvSpPr/>
          <p:nvPr/>
        </p:nvSpPr>
        <p:spPr>
          <a:xfrm>
            <a:off x="3761026" y="2751657"/>
            <a:ext cx="606086" cy="2631052"/>
          </a:xfrm>
          <a:prstGeom prst="rightBrace">
            <a:avLst>
              <a:gd name="adj1" fmla="val 53399"/>
              <a:gd name="adj2" fmla="val 522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B0B69A-CB90-ED1B-BA33-550455DBF99B}"/>
              </a:ext>
            </a:extLst>
          </p:cNvPr>
          <p:cNvSpPr txBox="1"/>
          <p:nvPr/>
        </p:nvSpPr>
        <p:spPr>
          <a:xfrm>
            <a:off x="4472033" y="3965389"/>
            <a:ext cx="8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2A8F89F7-94DB-5BD9-5321-FF9DD5BB5D6C}"/>
              </a:ext>
            </a:extLst>
          </p:cNvPr>
          <p:cNvSpPr/>
          <p:nvPr/>
        </p:nvSpPr>
        <p:spPr>
          <a:xfrm>
            <a:off x="9731894" y="1914233"/>
            <a:ext cx="303039" cy="868680"/>
          </a:xfrm>
          <a:prstGeom prst="rightBrace">
            <a:avLst>
              <a:gd name="adj1" fmla="val 53399"/>
              <a:gd name="adj2" fmla="val 522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2AC644-374D-E8C9-8F02-00C4E80452D6}"/>
              </a:ext>
            </a:extLst>
          </p:cNvPr>
          <p:cNvSpPr txBox="1"/>
          <p:nvPr/>
        </p:nvSpPr>
        <p:spPr>
          <a:xfrm>
            <a:off x="10167399" y="2121987"/>
            <a:ext cx="180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 shadow</a:t>
            </a:r>
            <a:endParaRPr lang="ko-KR" altLang="en-US" dirty="0"/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8DEDEC4C-9BF1-FD00-6D02-DBB8F5CCF737}"/>
              </a:ext>
            </a:extLst>
          </p:cNvPr>
          <p:cNvSpPr/>
          <p:nvPr/>
        </p:nvSpPr>
        <p:spPr>
          <a:xfrm>
            <a:off x="9792450" y="5604805"/>
            <a:ext cx="303039" cy="868680"/>
          </a:xfrm>
          <a:prstGeom prst="rightBrace">
            <a:avLst>
              <a:gd name="adj1" fmla="val 53399"/>
              <a:gd name="adj2" fmla="val 522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C8203-6AE5-2CCB-D1B1-C56FC2344F71}"/>
              </a:ext>
            </a:extLst>
          </p:cNvPr>
          <p:cNvSpPr txBox="1"/>
          <p:nvPr/>
        </p:nvSpPr>
        <p:spPr>
          <a:xfrm>
            <a:off x="10227955" y="5812559"/>
            <a:ext cx="180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shadow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7271710-929F-3E58-FB62-B6BD096AD767}"/>
              </a:ext>
            </a:extLst>
          </p:cNvPr>
          <p:cNvCxnSpPr>
            <a:cxnSpLocks/>
          </p:cNvCxnSpPr>
          <p:nvPr/>
        </p:nvCxnSpPr>
        <p:spPr>
          <a:xfrm>
            <a:off x="440094" y="199085"/>
            <a:ext cx="0" cy="4749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5CF6CF-F7D1-C531-BEB0-F368D2DDD625}"/>
              </a:ext>
            </a:extLst>
          </p:cNvPr>
          <p:cNvSpPr txBox="1"/>
          <p:nvPr/>
        </p:nvSpPr>
        <p:spPr>
          <a:xfrm>
            <a:off x="506191" y="175389"/>
            <a:ext cx="475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</a:rPr>
              <a:t>Candlestick Charts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3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이명준</dc:creator>
  <cp:lastModifiedBy>이명준</cp:lastModifiedBy>
  <cp:revision>1</cp:revision>
  <dcterms:created xsi:type="dcterms:W3CDTF">2023-01-18T00:26:39Z</dcterms:created>
  <dcterms:modified xsi:type="dcterms:W3CDTF">2023-01-18T00:39:30Z</dcterms:modified>
</cp:coreProperties>
</file>