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35188-E970-4360-8357-366519D1064F}" type="datetimeFigureOut">
              <a:rPr lang="bg-BG"/>
              <a:t>4.8.2016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B6F2-AA18-46BB-B729-A6991417107B}" type="slidenum">
              <a:rPr lang="bg-BG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708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15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5105-08D2-4AB8-9573-02532F4EA06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883" y="2190144"/>
            <a:ext cx="9144000" cy="20153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Ancalagon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0064" y="625754"/>
            <a:ext cx="9144000" cy="860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 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7683" y="4928379"/>
            <a:ext cx="9144000" cy="860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defense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3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55" y="2177875"/>
            <a:ext cx="8179453" cy="4368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559" y="1674815"/>
            <a:ext cx="4896127" cy="59814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ross 3"/>
          <p:cNvSpPr/>
          <p:nvPr/>
        </p:nvSpPr>
        <p:spPr>
          <a:xfrm rot="18775453">
            <a:off x="8423608" y="3455096"/>
            <a:ext cx="404900" cy="404900"/>
          </a:xfrm>
          <a:prstGeom prst="plus">
            <a:avLst>
              <a:gd name="adj" fmla="val 3835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18775453">
            <a:off x="8423607" y="4530396"/>
            <a:ext cx="404900" cy="404900"/>
          </a:xfrm>
          <a:prstGeom prst="plus">
            <a:avLst>
              <a:gd name="adj" fmla="val 3835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18775453">
            <a:off x="8446360" y="2314570"/>
            <a:ext cx="404900" cy="404900"/>
          </a:xfrm>
          <a:prstGeom prst="plus">
            <a:avLst>
              <a:gd name="adj" fmla="val 3835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18775453">
            <a:off x="5715235" y="4530396"/>
            <a:ext cx="404900" cy="404900"/>
          </a:xfrm>
          <a:prstGeom prst="plus">
            <a:avLst>
              <a:gd name="adj" fmla="val 3835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18775453">
            <a:off x="5715235" y="3420507"/>
            <a:ext cx="404900" cy="404900"/>
          </a:xfrm>
          <a:prstGeom prst="plus">
            <a:avLst>
              <a:gd name="adj" fmla="val 3835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0064" y="625754"/>
            <a:ext cx="9144000" cy="860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 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6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559" y="1674815"/>
            <a:ext cx="4896127" cy="59814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Resources: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7462" b="38385"/>
          <a:stretch/>
        </p:blipFill>
        <p:spPr>
          <a:xfrm>
            <a:off x="1643720" y="2553048"/>
            <a:ext cx="3326677" cy="8034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51" y="3599290"/>
            <a:ext cx="3091511" cy="11394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70602" y="4281121"/>
            <a:ext cx="9746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/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https://github.com/contracts89/GoToZero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686" y="2660528"/>
            <a:ext cx="1991003" cy="63826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60064" y="625754"/>
            <a:ext cx="9144000" cy="8609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 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30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542" y="1233104"/>
            <a:ext cx="9144000" cy="1279119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GoToZero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86" y="2665865"/>
            <a:ext cx="6319112" cy="3484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9578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27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TEAM “Ancalagon”</vt:lpstr>
      <vt:lpstr>TEAM MEMBERS:</vt:lpstr>
      <vt:lpstr>Teamwork Resources:</vt:lpstr>
      <vt:lpstr>“GoToZero”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“FALLING EGGS”  TEAM “NEW ORLEANS”</dc:title>
  <dc:creator>ancheto1981@gmail.com</dc:creator>
  <cp:lastModifiedBy>_PMICV_Lyubomir Goychev</cp:lastModifiedBy>
  <cp:revision>43</cp:revision>
  <dcterms:created xsi:type="dcterms:W3CDTF">2016-04-17T11:40:03Z</dcterms:created>
  <dcterms:modified xsi:type="dcterms:W3CDTF">2016-08-04T06:21:01Z</dcterms:modified>
</cp:coreProperties>
</file>