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BDF2E8"/>
    <a:srgbClr val="79A1C5"/>
    <a:srgbClr val="87A4D9"/>
    <a:srgbClr val="7698D4"/>
    <a:srgbClr val="0E79C2"/>
    <a:srgbClr val="0AD4AE"/>
    <a:srgbClr val="98F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1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1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8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1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03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0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3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33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8AF1-14C2-4514-B967-E300D3564C9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8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38AF1-14C2-4514-B967-E300D3564C96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23C4-1C60-4773-9F96-A13AFA0D6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0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8793" y="257359"/>
            <a:ext cx="11797393" cy="5257799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345724" y="888518"/>
            <a:ext cx="3407434" cy="1997741"/>
          </a:xfrm>
          <a:prstGeom prst="ellipse">
            <a:avLst/>
          </a:prstGeom>
          <a:solidFill>
            <a:srgbClr val="98FAE7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503652" y="3646482"/>
            <a:ext cx="2704677" cy="1693269"/>
          </a:xfrm>
          <a:prstGeom prst="ellipse">
            <a:avLst/>
          </a:prstGeom>
          <a:solidFill>
            <a:srgbClr val="98FAE7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28" y="1077955"/>
            <a:ext cx="1220615" cy="122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90" y="4357850"/>
            <a:ext cx="622516" cy="62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Oval 20"/>
          <p:cNvSpPr/>
          <p:nvPr/>
        </p:nvSpPr>
        <p:spPr>
          <a:xfrm>
            <a:off x="5158596" y="439948"/>
            <a:ext cx="3200400" cy="3053750"/>
          </a:xfrm>
          <a:prstGeom prst="ellipse">
            <a:avLst/>
          </a:prstGeom>
          <a:solidFill>
            <a:srgbClr val="98FAE7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27" y="1855214"/>
            <a:ext cx="1220615" cy="122061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Oval 21"/>
          <p:cNvSpPr/>
          <p:nvPr/>
        </p:nvSpPr>
        <p:spPr>
          <a:xfrm>
            <a:off x="8678168" y="1250828"/>
            <a:ext cx="1961722" cy="3159703"/>
          </a:xfrm>
          <a:prstGeom prst="ellipse">
            <a:avLst/>
          </a:prstGeom>
          <a:solidFill>
            <a:srgbClr val="98FAE7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2665205"/>
            <a:ext cx="1375181" cy="1375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18" y="592733"/>
            <a:ext cx="1667388" cy="166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13" y="3688083"/>
            <a:ext cx="1220615" cy="122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72" y="1435963"/>
            <a:ext cx="1220615" cy="122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738" y="1543781"/>
            <a:ext cx="763416" cy="76341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Oval 18"/>
          <p:cNvSpPr/>
          <p:nvPr/>
        </p:nvSpPr>
        <p:spPr>
          <a:xfrm>
            <a:off x="2165087" y="3049825"/>
            <a:ext cx="3119499" cy="1755807"/>
          </a:xfrm>
          <a:prstGeom prst="ellipse">
            <a:avLst/>
          </a:prstGeom>
          <a:solidFill>
            <a:srgbClr val="98FAE7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51" y="3317937"/>
            <a:ext cx="1220615" cy="122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500"/>
                    </a14:imgEffect>
                    <a14:imgEffect>
                      <a14:saturation sat="1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78" y="3278031"/>
            <a:ext cx="890170" cy="89017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332886" y="2752663"/>
            <a:ext cx="1466490" cy="64633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Community transmission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4570" y="2244512"/>
            <a:ext cx="1466490" cy="646331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AD4AE"/>
                </a:solidFill>
              </a:rPr>
              <a:t>Bubble transmission</a:t>
            </a:r>
            <a:endParaRPr lang="en-GB" dirty="0">
              <a:solidFill>
                <a:srgbClr val="0AD4A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95936" y="3000151"/>
            <a:ext cx="1466490" cy="646331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E79C2"/>
                </a:solidFill>
              </a:rPr>
              <a:t>Household transmission</a:t>
            </a:r>
            <a:endParaRPr lang="en-GB" dirty="0">
              <a:solidFill>
                <a:srgbClr val="0E79C2"/>
              </a:solidFill>
            </a:endParaRPr>
          </a:p>
        </p:txBody>
      </p:sp>
      <p:sp>
        <p:nvSpPr>
          <p:cNvPr id="3" name="Circular Arrow 2"/>
          <p:cNvSpPr/>
          <p:nvPr/>
        </p:nvSpPr>
        <p:spPr>
          <a:xfrm>
            <a:off x="9552346" y="3136723"/>
            <a:ext cx="413221" cy="418057"/>
          </a:xfrm>
          <a:prstGeom prst="circularArrow">
            <a:avLst>
              <a:gd name="adj1" fmla="val 18634"/>
              <a:gd name="adj2" fmla="val 1464817"/>
              <a:gd name="adj3" fmla="val 19975169"/>
              <a:gd name="adj4" fmla="val 2888974"/>
              <a:gd name="adj5" fmla="val 21299"/>
            </a:avLst>
          </a:prstGeom>
          <a:solidFill>
            <a:srgbClr val="79A1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6749956">
            <a:off x="6303638" y="2057590"/>
            <a:ext cx="668164" cy="530944"/>
          </a:xfrm>
          <a:prstGeom prst="circularArrow">
            <a:avLst>
              <a:gd name="adj1" fmla="val 19052"/>
              <a:gd name="adj2" fmla="val 1436700"/>
              <a:gd name="adj3" fmla="val 124733"/>
              <a:gd name="adj4" fmla="val 11808153"/>
              <a:gd name="adj5" fmla="val 20438"/>
            </a:avLst>
          </a:prstGeom>
          <a:solidFill>
            <a:srgbClr val="BDF2E8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4288192">
            <a:off x="1839431" y="2871251"/>
            <a:ext cx="706438" cy="530944"/>
          </a:xfrm>
          <a:prstGeom prst="circularArrow">
            <a:avLst>
              <a:gd name="adj1" fmla="val 19052"/>
              <a:gd name="adj2" fmla="val 1410489"/>
              <a:gd name="adj3" fmla="val 124733"/>
              <a:gd name="adj4" fmla="val 13209809"/>
              <a:gd name="adj5" fmla="val 20438"/>
            </a:avLst>
          </a:prstGeom>
          <a:solidFill>
            <a:srgbClr val="EAEAE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Flasche</dc:creator>
  <cp:lastModifiedBy>Stefan Flasche</cp:lastModifiedBy>
  <cp:revision>4</cp:revision>
  <dcterms:created xsi:type="dcterms:W3CDTF">2020-05-29T11:41:20Z</dcterms:created>
  <dcterms:modified xsi:type="dcterms:W3CDTF">2020-05-31T12:11:05Z</dcterms:modified>
</cp:coreProperties>
</file>