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79C2"/>
    <a:srgbClr val="0AD4AE"/>
    <a:srgbClr val="98FAE7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1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3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8AF1-14C2-4514-B967-E300D3564C96}" type="datetimeFigureOut">
              <a:rPr lang="en-GB" smtClean="0"/>
              <a:t>29/05/2020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23C4-1C60-4773-9F96-A13AFA0D64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416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8AF1-14C2-4514-B967-E300D3564C96}" type="datetimeFigureOut">
              <a:rPr lang="en-GB" smtClean="0"/>
              <a:t>29/05/2020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23C4-1C60-4773-9F96-A13AFA0D64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88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8AF1-14C2-4514-B967-E300D3564C96}" type="datetimeFigureOut">
              <a:rPr lang="en-GB" smtClean="0"/>
              <a:t>29/05/2020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23C4-1C60-4773-9F96-A13AFA0D64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51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8AF1-14C2-4514-B967-E300D3564C96}" type="datetimeFigureOut">
              <a:rPr lang="en-GB" smtClean="0"/>
              <a:t>29/05/2020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23C4-1C60-4773-9F96-A13AFA0D64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51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8AF1-14C2-4514-B967-E300D3564C96}" type="datetimeFigureOut">
              <a:rPr lang="en-GB" smtClean="0"/>
              <a:t>29/05/2020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23C4-1C60-4773-9F96-A13AFA0D64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1039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8AF1-14C2-4514-B967-E300D3564C96}" type="datetimeFigureOut">
              <a:rPr lang="en-GB" smtClean="0"/>
              <a:t>29/05/2020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23C4-1C60-4773-9F96-A13AFA0D64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205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8AF1-14C2-4514-B967-E300D3564C96}" type="datetimeFigureOut">
              <a:rPr lang="en-GB" smtClean="0"/>
              <a:t>29/05/2020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23C4-1C60-4773-9F96-A13AFA0D64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00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8AF1-14C2-4514-B967-E300D3564C96}" type="datetimeFigureOut">
              <a:rPr lang="en-GB" smtClean="0"/>
              <a:t>29/05/2020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23C4-1C60-4773-9F96-A13AFA0D64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307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8AF1-14C2-4514-B967-E300D3564C96}" type="datetimeFigureOut">
              <a:rPr lang="en-GB" smtClean="0"/>
              <a:t>29/05/2020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23C4-1C60-4773-9F96-A13AFA0D64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739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8AF1-14C2-4514-B967-E300D3564C96}" type="datetimeFigureOut">
              <a:rPr lang="en-GB" smtClean="0"/>
              <a:t>29/05/2020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23C4-1C60-4773-9F96-A13AFA0D64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33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8AF1-14C2-4514-B967-E300D3564C96}" type="datetimeFigureOut">
              <a:rPr lang="en-GB" smtClean="0"/>
              <a:t>29/05/2020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23C4-1C60-4773-9F96-A13AFA0D64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855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38AF1-14C2-4514-B967-E300D3564C96}" type="datetimeFigureOut">
              <a:rPr lang="en-GB" smtClean="0"/>
              <a:t>29/05/2020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C23C4-1C60-4773-9F96-A13AFA0D64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088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microsoft.com/office/2007/relationships/hdphoto" Target="../media/hdphoto7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2464" y="244929"/>
            <a:ext cx="11797393" cy="5257799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1345724" y="888518"/>
            <a:ext cx="3407434" cy="1997741"/>
          </a:xfrm>
          <a:prstGeom prst="ellipse">
            <a:avLst/>
          </a:prstGeom>
          <a:solidFill>
            <a:srgbClr val="98FAE7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5503652" y="3646482"/>
            <a:ext cx="2704677" cy="1693269"/>
          </a:xfrm>
          <a:prstGeom prst="ellipse">
            <a:avLst/>
          </a:prstGeom>
          <a:solidFill>
            <a:srgbClr val="98FAE7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1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528" y="1077955"/>
            <a:ext cx="1220615" cy="1220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500"/>
                    </a14:imgEffect>
                    <a14:imgEffect>
                      <a14:saturation sat="1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890" y="4357850"/>
            <a:ext cx="622516" cy="62251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Oval 20"/>
          <p:cNvSpPr/>
          <p:nvPr/>
        </p:nvSpPr>
        <p:spPr>
          <a:xfrm>
            <a:off x="5158596" y="439948"/>
            <a:ext cx="3200400" cy="3053750"/>
          </a:xfrm>
          <a:prstGeom prst="ellipse">
            <a:avLst/>
          </a:prstGeom>
          <a:solidFill>
            <a:srgbClr val="98FAE7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500"/>
                    </a14:imgEffect>
                    <a14:imgEffect>
                      <a14:saturation sat="1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027" y="1855214"/>
            <a:ext cx="1220615" cy="122061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Oval 21"/>
          <p:cNvSpPr/>
          <p:nvPr/>
        </p:nvSpPr>
        <p:spPr>
          <a:xfrm>
            <a:off x="8678168" y="1250828"/>
            <a:ext cx="1961722" cy="3159703"/>
          </a:xfrm>
          <a:prstGeom prst="ellipse">
            <a:avLst/>
          </a:prstGeom>
          <a:solidFill>
            <a:srgbClr val="98FAE7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500"/>
                    </a14:imgEffect>
                    <a14:imgEffect>
                      <a14:saturation sat="1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867" y="2665205"/>
            <a:ext cx="1375181" cy="1375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1500"/>
                    </a14:imgEffect>
                    <a14:imgEffect>
                      <a14:saturation sat="1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918" y="592733"/>
            <a:ext cx="1667388" cy="1667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500"/>
                    </a14:imgEffect>
                    <a14:imgEffect>
                      <a14:saturation sat="1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913" y="3688083"/>
            <a:ext cx="1220615" cy="1220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500"/>
                    </a14:imgEffect>
                    <a14:imgEffect>
                      <a14:saturation sat="1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172" y="1435963"/>
            <a:ext cx="1220615" cy="1220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colorTemperature colorTemp="1500"/>
                    </a14:imgEffect>
                    <a14:imgEffect>
                      <a14:saturation sat="1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738" y="1543781"/>
            <a:ext cx="763416" cy="763416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Oval 18"/>
          <p:cNvSpPr/>
          <p:nvPr/>
        </p:nvSpPr>
        <p:spPr>
          <a:xfrm>
            <a:off x="2165087" y="3049825"/>
            <a:ext cx="3119499" cy="1755807"/>
          </a:xfrm>
          <a:prstGeom prst="ellipse">
            <a:avLst/>
          </a:prstGeom>
          <a:solidFill>
            <a:srgbClr val="98FAE7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500"/>
                    </a14:imgEffect>
                    <a14:imgEffect>
                      <a14:saturation sat="1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351" y="3317937"/>
            <a:ext cx="1220615" cy="1220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1500"/>
                    </a14:imgEffect>
                    <a14:imgEffect>
                      <a14:saturation sat="1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578" y="3278031"/>
            <a:ext cx="890170" cy="89017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/>
          <p:cNvSpPr txBox="1"/>
          <p:nvPr/>
        </p:nvSpPr>
        <p:spPr>
          <a:xfrm>
            <a:off x="332886" y="2752663"/>
            <a:ext cx="1466490" cy="646331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Community transmission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64570" y="2244512"/>
            <a:ext cx="1466490" cy="646331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0AD4AE"/>
                </a:solidFill>
              </a:rPr>
              <a:t>Bubble transmission</a:t>
            </a:r>
            <a:endParaRPr lang="en-GB" dirty="0">
              <a:solidFill>
                <a:srgbClr val="0AD4A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606722" y="2142355"/>
            <a:ext cx="1466490" cy="646331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0E79C2"/>
                </a:solidFill>
              </a:rPr>
              <a:t>Household transmission</a:t>
            </a:r>
            <a:endParaRPr lang="en-GB" dirty="0">
              <a:solidFill>
                <a:srgbClr val="0E79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87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London School of Hygiene &amp; Tropical Medicine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 Flasche</dc:creator>
  <cp:lastModifiedBy>Stefan Flasche</cp:lastModifiedBy>
  <cp:revision>3</cp:revision>
  <dcterms:created xsi:type="dcterms:W3CDTF">2020-05-29T11:41:20Z</dcterms:created>
  <dcterms:modified xsi:type="dcterms:W3CDTF">2020-05-29T11:53:15Z</dcterms:modified>
</cp:coreProperties>
</file>