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29" d="100"/>
          <a:sy n="229" d="100"/>
        </p:scale>
        <p:origin x="22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64DF-A3A4-B7B7-9C1E-E01A17606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9B83B-659E-2735-E059-53F336CD8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6A5D3-E1EA-EC98-0978-5C6B9F53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C6D2-464D-426E-ACE3-A4D3BBC77D1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1A331-7518-709D-E70A-16A0BFFC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D9837-C781-7B61-5B62-C5FA1EE5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33F8-B988-41E4-9D60-2F630AB8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0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76F6-06F8-A73C-6CA4-DDD16F81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11805-FD4D-292F-5FE4-6198B56A0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FFF61-C17A-2F39-55A6-4E91759C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C6D2-464D-426E-ACE3-A4D3BBC77D1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98038-BA77-EDA0-C426-34263078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E5DC5-0220-99CA-5F5D-218330D7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33F8-B988-41E4-9D60-2F630AB8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1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DD1D0-F8E8-B4E4-38B6-2A92C3139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628F2-CAB9-0455-621F-803B800C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E8393-1ACA-A078-C584-D298FDF7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C6D2-464D-426E-ACE3-A4D3BBC77D1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DC37C-D7CD-A577-F917-718B17ED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21566-EEB0-8D7E-5507-1781B51D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33F8-B988-41E4-9D60-2F630AB8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3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95C0-E1C6-740B-59FC-8E479B38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F874-B1EB-7AB7-9EF1-6C5ABA8B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ECD58-B3FE-E00D-4618-9297A880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C6D2-464D-426E-ACE3-A4D3BBC77D1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96215-F388-4D2C-DE67-517F9909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F159B-C6A5-5150-2627-8E31A2C1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33F8-B988-41E4-9D60-2F630AB8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8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0471-9E9E-33E3-3DE5-C5DE31F4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D2A45-9768-9D15-0206-B72B864D4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D1B8-0C9C-DBEF-67EA-4593BEF4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C6D2-464D-426E-ACE3-A4D3BBC77D1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4E3E2-9CBE-CA13-BB31-7A29AEB7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C53ED-F0F5-EFD2-F0BE-29C87D89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33F8-B988-41E4-9D60-2F630AB8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3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D446-E34E-43F6-F35A-15087FBA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280A-31D8-DB09-C9E9-B13958E6A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6FEB4-A4E0-05A6-76B7-799500C9B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31CCA-F697-C3EE-E420-4AA4D602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C6D2-464D-426E-ACE3-A4D3BBC77D1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7F13-49E2-7700-4DC7-14D018DA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49DBA-B92C-E27B-0B39-21510C4C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33F8-B988-41E4-9D60-2F630AB8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1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E818-66D5-1A95-29B7-932D8AD0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28D20-3E93-02F1-E6F1-B059B95B5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B0CC6-3F58-96EA-1A7B-51D127E2E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D67AB-E400-FA70-577D-449BCD224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9EC72-3BCC-AD4C-BEB4-EF1CD25B4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8DBDD-F009-D3A2-4B1A-3CF2B26F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C6D2-464D-426E-ACE3-A4D3BBC77D1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0BB5A-4643-9078-663E-8753C81C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56B6F-EF8F-C0F0-7056-08589680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33F8-B988-41E4-9D60-2F630AB8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6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325F-CED6-2788-17C8-3E1B6400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EABC9A-192C-6F5D-C625-3FE19A2C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C6D2-464D-426E-ACE3-A4D3BBC77D1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24525-B2DE-D223-76DE-E30D1632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1591C-A888-2588-D2FC-5FC17041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33F8-B988-41E4-9D60-2F630AB8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15163-895F-4126-9F5C-F7ECB500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C6D2-464D-426E-ACE3-A4D3BBC77D1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CE4EA-5780-481C-EACE-A494C8208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3ECB4-64F3-7012-2DD7-69D570DA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33F8-B988-41E4-9D60-2F630AB8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2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233D-FAFD-B258-BD63-85E166C6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2A582-2B78-7008-AC9C-18211AF16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ABA5B-F851-0894-AEBA-03DAC21BC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ED7E0-7369-0F70-8F6F-B670D920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C6D2-464D-426E-ACE3-A4D3BBC77D1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060BF-E282-F568-BCE0-E8ECCED0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F427C-63DA-66FB-D1AB-40AE66C4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33F8-B988-41E4-9D60-2F630AB8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7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B77B-1FBA-CF28-0049-9C1FD40A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8E026-5D7D-2AC1-B365-B74461601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2DCB0-AE95-BE59-4D4D-85C681649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5A7F2-E178-FD14-C73D-144581F8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C6D2-464D-426E-ACE3-A4D3BBC77D1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77E0F-21F8-71BA-E116-D856A918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845F6-1318-1988-1168-87EE1B8C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33F8-B988-41E4-9D60-2F630AB8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0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ABAB8-C50F-0C75-7DC7-36340206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9C0F4-A4EB-5A18-0EC9-C38D01968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5889E-24CF-9999-7778-01F3F940E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2BC6D2-464D-426E-ACE3-A4D3BBC77D1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AE41D-ECEF-2C06-9725-3A1DC0CBF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0490F-8C67-7EDA-EC38-DFE49B275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0D33F8-B988-41E4-9D60-2F630AB8A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5F14C0-238A-83CE-8749-17EE09940FA5}"/>
              </a:ext>
            </a:extLst>
          </p:cNvPr>
          <p:cNvCxnSpPr/>
          <p:nvPr/>
        </p:nvCxnSpPr>
        <p:spPr>
          <a:xfrm>
            <a:off x="2551134" y="1661786"/>
            <a:ext cx="0" cy="3340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1DB53A-95AF-B7D5-7814-EF3B61245C60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912427" y="1661786"/>
            <a:ext cx="2104" cy="30757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AA7F6E-FCE8-67D8-553D-7DBC70F04EDB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820064" y="1661786"/>
            <a:ext cx="0" cy="30813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051926-D75D-79A1-037B-F36F3CDCF82A}"/>
              </a:ext>
            </a:extLst>
          </p:cNvPr>
          <p:cNvCxnSpPr>
            <a:cxnSpLocks/>
            <a:stCxn id="24" idx="0"/>
          </p:cNvCxnSpPr>
          <p:nvPr/>
        </p:nvCxnSpPr>
        <p:spPr>
          <a:xfrm flipH="1">
            <a:off x="5064123" y="1492549"/>
            <a:ext cx="1077481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F8878D-F354-E142-6844-81669C963011}"/>
              </a:ext>
            </a:extLst>
          </p:cNvPr>
          <p:cNvCxnSpPr>
            <a:cxnSpLocks/>
          </p:cNvCxnSpPr>
          <p:nvPr/>
        </p:nvCxnSpPr>
        <p:spPr>
          <a:xfrm flipH="1">
            <a:off x="2810203" y="5305257"/>
            <a:ext cx="33817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95F150BD-C9D4-97E4-A983-821AC48EB5C1}"/>
              </a:ext>
            </a:extLst>
          </p:cNvPr>
          <p:cNvSpPr/>
          <p:nvPr/>
        </p:nvSpPr>
        <p:spPr>
          <a:xfrm rot="16200000">
            <a:off x="4878899" y="1439488"/>
            <a:ext cx="370445" cy="476565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47D5048-7C6B-A3EE-3E03-C9A934781776}"/>
              </a:ext>
            </a:extLst>
          </p:cNvPr>
          <p:cNvSpPr/>
          <p:nvPr/>
        </p:nvSpPr>
        <p:spPr>
          <a:xfrm rot="16200000">
            <a:off x="2541558" y="1496084"/>
            <a:ext cx="370457" cy="363392"/>
          </a:xfrm>
          <a:prstGeom prst="arc">
            <a:avLst>
              <a:gd name="adj1" fmla="val 16200000"/>
              <a:gd name="adj2" fmla="val 518119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B1D99C12-2CE3-1230-5AAC-1B9135BFC93D}"/>
              </a:ext>
            </a:extLst>
          </p:cNvPr>
          <p:cNvSpPr/>
          <p:nvPr/>
        </p:nvSpPr>
        <p:spPr>
          <a:xfrm rot="10800000">
            <a:off x="2545355" y="4703686"/>
            <a:ext cx="565629" cy="601570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E367B37-6393-520A-415B-F16E9D22F49C}"/>
              </a:ext>
            </a:extLst>
          </p:cNvPr>
          <p:cNvSpPr/>
          <p:nvPr/>
        </p:nvSpPr>
        <p:spPr>
          <a:xfrm rot="10800000">
            <a:off x="2914531" y="4499265"/>
            <a:ext cx="601567" cy="476561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4D19EF-E4CB-37C2-856F-F4E95AAA17E4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3210360" y="4975826"/>
            <a:ext cx="1308920" cy="55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7F66A7AD-3E96-8FB5-CD4A-B0565589E53B}"/>
              </a:ext>
            </a:extLst>
          </p:cNvPr>
          <p:cNvSpPr/>
          <p:nvPr/>
        </p:nvSpPr>
        <p:spPr>
          <a:xfrm rot="10800000" flipH="1">
            <a:off x="4218497" y="4504815"/>
            <a:ext cx="601567" cy="476561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8C51BBF3-B5BE-71E6-4E95-A345DC66B50B}"/>
              </a:ext>
            </a:extLst>
          </p:cNvPr>
          <p:cNvSpPr/>
          <p:nvPr/>
        </p:nvSpPr>
        <p:spPr>
          <a:xfrm>
            <a:off x="5433454" y="1492549"/>
            <a:ext cx="1416300" cy="3812708"/>
          </a:xfrm>
          <a:prstGeom prst="arc">
            <a:avLst>
              <a:gd name="adj1" fmla="val 16200000"/>
              <a:gd name="adj2" fmla="val 537595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3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5F14C0-238A-83CE-8749-17EE09940FA5}"/>
              </a:ext>
            </a:extLst>
          </p:cNvPr>
          <p:cNvCxnSpPr/>
          <p:nvPr/>
        </p:nvCxnSpPr>
        <p:spPr>
          <a:xfrm>
            <a:off x="2551134" y="1661786"/>
            <a:ext cx="0" cy="3340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1DB53A-95AF-B7D5-7814-EF3B61245C60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912427" y="1661786"/>
            <a:ext cx="2104" cy="30757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AA7F6E-FCE8-67D8-553D-7DBC70F04EDB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820064" y="1661786"/>
            <a:ext cx="0" cy="30813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051926-D75D-79A1-037B-F36F3CDCF82A}"/>
              </a:ext>
            </a:extLst>
          </p:cNvPr>
          <p:cNvCxnSpPr>
            <a:cxnSpLocks/>
            <a:stCxn id="24" idx="0"/>
          </p:cNvCxnSpPr>
          <p:nvPr/>
        </p:nvCxnSpPr>
        <p:spPr>
          <a:xfrm flipH="1">
            <a:off x="5064123" y="1492549"/>
            <a:ext cx="1077481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F8878D-F354-E142-6844-81669C963011}"/>
              </a:ext>
            </a:extLst>
          </p:cNvPr>
          <p:cNvCxnSpPr>
            <a:cxnSpLocks/>
          </p:cNvCxnSpPr>
          <p:nvPr/>
        </p:nvCxnSpPr>
        <p:spPr>
          <a:xfrm flipH="1">
            <a:off x="2810203" y="5305257"/>
            <a:ext cx="33817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95F150BD-C9D4-97E4-A983-821AC48EB5C1}"/>
              </a:ext>
            </a:extLst>
          </p:cNvPr>
          <p:cNvSpPr/>
          <p:nvPr/>
        </p:nvSpPr>
        <p:spPr>
          <a:xfrm rot="16200000">
            <a:off x="4878899" y="1439488"/>
            <a:ext cx="370445" cy="476565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47D5048-7C6B-A3EE-3E03-C9A934781776}"/>
              </a:ext>
            </a:extLst>
          </p:cNvPr>
          <p:cNvSpPr/>
          <p:nvPr/>
        </p:nvSpPr>
        <p:spPr>
          <a:xfrm rot="16200000">
            <a:off x="2541558" y="1496084"/>
            <a:ext cx="370457" cy="363392"/>
          </a:xfrm>
          <a:prstGeom prst="arc">
            <a:avLst>
              <a:gd name="adj1" fmla="val 16200000"/>
              <a:gd name="adj2" fmla="val 518119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B1D99C12-2CE3-1230-5AAC-1B9135BFC93D}"/>
              </a:ext>
            </a:extLst>
          </p:cNvPr>
          <p:cNvSpPr/>
          <p:nvPr/>
        </p:nvSpPr>
        <p:spPr>
          <a:xfrm rot="10800000">
            <a:off x="2545355" y="4703686"/>
            <a:ext cx="565629" cy="601570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E367B37-6393-520A-415B-F16E9D22F49C}"/>
              </a:ext>
            </a:extLst>
          </p:cNvPr>
          <p:cNvSpPr/>
          <p:nvPr/>
        </p:nvSpPr>
        <p:spPr>
          <a:xfrm rot="10800000">
            <a:off x="2914531" y="4499265"/>
            <a:ext cx="601567" cy="476561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4D19EF-E4CB-37C2-856F-F4E95AAA17E4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3210360" y="4975826"/>
            <a:ext cx="1308920" cy="55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7F66A7AD-3E96-8FB5-CD4A-B0565589E53B}"/>
              </a:ext>
            </a:extLst>
          </p:cNvPr>
          <p:cNvSpPr/>
          <p:nvPr/>
        </p:nvSpPr>
        <p:spPr>
          <a:xfrm rot="10800000" flipH="1">
            <a:off x="4218497" y="4504815"/>
            <a:ext cx="601567" cy="476561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8C51BBF3-B5BE-71E6-4E95-A345DC66B50B}"/>
              </a:ext>
            </a:extLst>
          </p:cNvPr>
          <p:cNvSpPr/>
          <p:nvPr/>
        </p:nvSpPr>
        <p:spPr>
          <a:xfrm>
            <a:off x="5433454" y="1492549"/>
            <a:ext cx="1416300" cy="3812708"/>
          </a:xfrm>
          <a:prstGeom prst="arc">
            <a:avLst>
              <a:gd name="adj1" fmla="val 16200000"/>
              <a:gd name="adj2" fmla="val 537595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B7F0D30-C56A-599B-39E3-4659E6A15811}"/>
              </a:ext>
            </a:extLst>
          </p:cNvPr>
          <p:cNvSpPr/>
          <p:nvPr/>
        </p:nvSpPr>
        <p:spPr>
          <a:xfrm>
            <a:off x="3107558" y="1779181"/>
            <a:ext cx="3230819" cy="2580582"/>
          </a:xfrm>
          <a:custGeom>
            <a:avLst/>
            <a:gdLst>
              <a:gd name="connsiteX0" fmla="*/ 427179 w 3246164"/>
              <a:gd name="connsiteY0" fmla="*/ 744438 h 3442047"/>
              <a:gd name="connsiteX1" fmla="*/ 2957544 w 3246164"/>
              <a:gd name="connsiteY1" fmla="*/ 720789 h 3442047"/>
              <a:gd name="connsiteX2" fmla="*/ 3083669 w 3246164"/>
              <a:gd name="connsiteY2" fmla="*/ 3081676 h 3442047"/>
              <a:gd name="connsiteX3" fmla="*/ 2007672 w 3246164"/>
              <a:gd name="connsiteY3" fmla="*/ 3195976 h 3442047"/>
              <a:gd name="connsiteX4" fmla="*/ 2070734 w 3246164"/>
              <a:gd name="connsiteY4" fmla="*/ 779910 h 3442047"/>
              <a:gd name="connsiteX5" fmla="*/ 2894482 w 3246164"/>
              <a:gd name="connsiteY5" fmla="*/ 1166165 h 3442047"/>
              <a:gd name="connsiteX6" fmla="*/ 2236272 w 3246164"/>
              <a:gd name="connsiteY6" fmla="*/ 1737665 h 3442047"/>
              <a:gd name="connsiteX7" fmla="*/ 2772300 w 3246164"/>
              <a:gd name="connsiteY7" fmla="*/ 2592945 h 3442047"/>
              <a:gd name="connsiteX8" fmla="*/ 2232331 w 3246164"/>
              <a:gd name="connsiteY8" fmla="*/ 3006789 h 3442047"/>
              <a:gd name="connsiteX9" fmla="*/ 2784124 w 3246164"/>
              <a:gd name="connsiteY9" fmla="*/ 1761313 h 3442047"/>
              <a:gd name="connsiteX10" fmla="*/ 2326924 w 3246164"/>
              <a:gd name="connsiteY10" fmla="*/ 1150400 h 3442047"/>
              <a:gd name="connsiteX11" fmla="*/ 403531 w 3246164"/>
              <a:gd name="connsiteY11" fmla="*/ 1055807 h 3442047"/>
              <a:gd name="connsiteX12" fmla="*/ 80337 w 3246164"/>
              <a:gd name="connsiteY12" fmla="*/ 3030438 h 3442047"/>
              <a:gd name="connsiteX13" fmla="*/ 1274575 w 3246164"/>
              <a:gd name="connsiteY13" fmla="*/ 3069851 h 3442047"/>
              <a:gd name="connsiteX14" fmla="*/ 1447996 w 3246164"/>
              <a:gd name="connsiteY14" fmla="*/ 1686427 h 3442047"/>
              <a:gd name="connsiteX15" fmla="*/ 1377051 w 3246164"/>
              <a:gd name="connsiteY15" fmla="*/ 192645 h 3442047"/>
              <a:gd name="connsiteX16" fmla="*/ 253758 w 3246164"/>
              <a:gd name="connsiteY16" fmla="*/ 216293 h 3442047"/>
              <a:gd name="connsiteX17" fmla="*/ 707017 w 3246164"/>
              <a:gd name="connsiteY17" fmla="*/ 1993855 h 3442047"/>
              <a:gd name="connsiteX18" fmla="*/ 1239103 w 3246164"/>
              <a:gd name="connsiteY18" fmla="*/ 1225286 h 3442047"/>
              <a:gd name="connsiteX19" fmla="*/ 671544 w 3246164"/>
              <a:gd name="connsiteY19" fmla="*/ 1217403 h 3442047"/>
              <a:gd name="connsiteX20" fmla="*/ 360175 w 3246164"/>
              <a:gd name="connsiteY20" fmla="*/ 2155451 h 3442047"/>
              <a:gd name="connsiteX21" fmla="*/ 675486 w 3246164"/>
              <a:gd name="connsiteY21" fmla="*/ 2975258 h 3442047"/>
              <a:gd name="connsiteX22" fmla="*/ 1266693 w 3246164"/>
              <a:gd name="connsiteY22" fmla="*/ 2234279 h 3442047"/>
              <a:gd name="connsiteX23" fmla="*/ 1258810 w 3246164"/>
              <a:gd name="connsiteY23" fmla="*/ 1564245 h 3442047"/>
              <a:gd name="connsiteX24" fmla="*/ 770079 w 3246164"/>
              <a:gd name="connsiteY24" fmla="*/ 1465710 h 3442047"/>
              <a:gd name="connsiteX25" fmla="*/ 726724 w 3246164"/>
              <a:gd name="connsiteY25" fmla="*/ 2581120 h 3442047"/>
              <a:gd name="connsiteX26" fmla="*/ 1219396 w 3246164"/>
              <a:gd name="connsiteY26" fmla="*/ 2888548 h 3442047"/>
              <a:gd name="connsiteX27" fmla="*/ 825258 w 3246164"/>
              <a:gd name="connsiteY27" fmla="*/ 216293 h 3442047"/>
              <a:gd name="connsiteX28" fmla="*/ 36982 w 3246164"/>
              <a:gd name="connsiteY28" fmla="*/ 756262 h 3442047"/>
              <a:gd name="connsiteX29" fmla="*/ 427179 w 3246164"/>
              <a:gd name="connsiteY29" fmla="*/ 744438 h 3442047"/>
              <a:gd name="connsiteX0" fmla="*/ 459977 w 3278962"/>
              <a:gd name="connsiteY0" fmla="*/ 744438 h 3442047"/>
              <a:gd name="connsiteX1" fmla="*/ 2990342 w 3278962"/>
              <a:gd name="connsiteY1" fmla="*/ 720789 h 3442047"/>
              <a:gd name="connsiteX2" fmla="*/ 3116467 w 3278962"/>
              <a:gd name="connsiteY2" fmla="*/ 3081676 h 3442047"/>
              <a:gd name="connsiteX3" fmla="*/ 2040470 w 3278962"/>
              <a:gd name="connsiteY3" fmla="*/ 3195976 h 3442047"/>
              <a:gd name="connsiteX4" fmla="*/ 2103532 w 3278962"/>
              <a:gd name="connsiteY4" fmla="*/ 779910 h 3442047"/>
              <a:gd name="connsiteX5" fmla="*/ 2927280 w 3278962"/>
              <a:gd name="connsiteY5" fmla="*/ 1166165 h 3442047"/>
              <a:gd name="connsiteX6" fmla="*/ 2269070 w 3278962"/>
              <a:gd name="connsiteY6" fmla="*/ 1737665 h 3442047"/>
              <a:gd name="connsiteX7" fmla="*/ 2805098 w 3278962"/>
              <a:gd name="connsiteY7" fmla="*/ 2592945 h 3442047"/>
              <a:gd name="connsiteX8" fmla="*/ 2265129 w 3278962"/>
              <a:gd name="connsiteY8" fmla="*/ 3006789 h 3442047"/>
              <a:gd name="connsiteX9" fmla="*/ 2816922 w 3278962"/>
              <a:gd name="connsiteY9" fmla="*/ 1761313 h 3442047"/>
              <a:gd name="connsiteX10" fmla="*/ 2359722 w 3278962"/>
              <a:gd name="connsiteY10" fmla="*/ 1150400 h 3442047"/>
              <a:gd name="connsiteX11" fmla="*/ 436329 w 3278962"/>
              <a:gd name="connsiteY11" fmla="*/ 1055807 h 3442047"/>
              <a:gd name="connsiteX12" fmla="*/ 113135 w 3278962"/>
              <a:gd name="connsiteY12" fmla="*/ 3030438 h 3442047"/>
              <a:gd name="connsiteX13" fmla="*/ 1307373 w 3278962"/>
              <a:gd name="connsiteY13" fmla="*/ 3069851 h 3442047"/>
              <a:gd name="connsiteX14" fmla="*/ 1480794 w 3278962"/>
              <a:gd name="connsiteY14" fmla="*/ 1686427 h 3442047"/>
              <a:gd name="connsiteX15" fmla="*/ 1409849 w 3278962"/>
              <a:gd name="connsiteY15" fmla="*/ 192645 h 3442047"/>
              <a:gd name="connsiteX16" fmla="*/ 286556 w 3278962"/>
              <a:gd name="connsiteY16" fmla="*/ 216293 h 3442047"/>
              <a:gd name="connsiteX17" fmla="*/ 739815 w 3278962"/>
              <a:gd name="connsiteY17" fmla="*/ 1993855 h 3442047"/>
              <a:gd name="connsiteX18" fmla="*/ 1271901 w 3278962"/>
              <a:gd name="connsiteY18" fmla="*/ 1225286 h 3442047"/>
              <a:gd name="connsiteX19" fmla="*/ 704342 w 3278962"/>
              <a:gd name="connsiteY19" fmla="*/ 1217403 h 3442047"/>
              <a:gd name="connsiteX20" fmla="*/ 392973 w 3278962"/>
              <a:gd name="connsiteY20" fmla="*/ 2155451 h 3442047"/>
              <a:gd name="connsiteX21" fmla="*/ 708284 w 3278962"/>
              <a:gd name="connsiteY21" fmla="*/ 2975258 h 3442047"/>
              <a:gd name="connsiteX22" fmla="*/ 1299491 w 3278962"/>
              <a:gd name="connsiteY22" fmla="*/ 2234279 h 3442047"/>
              <a:gd name="connsiteX23" fmla="*/ 1291608 w 3278962"/>
              <a:gd name="connsiteY23" fmla="*/ 1564245 h 3442047"/>
              <a:gd name="connsiteX24" fmla="*/ 802877 w 3278962"/>
              <a:gd name="connsiteY24" fmla="*/ 1465710 h 3442047"/>
              <a:gd name="connsiteX25" fmla="*/ 759522 w 3278962"/>
              <a:gd name="connsiteY25" fmla="*/ 2581120 h 3442047"/>
              <a:gd name="connsiteX26" fmla="*/ 1252194 w 3278962"/>
              <a:gd name="connsiteY26" fmla="*/ 2888548 h 3442047"/>
              <a:gd name="connsiteX27" fmla="*/ 858056 w 3278962"/>
              <a:gd name="connsiteY27" fmla="*/ 216293 h 3442047"/>
              <a:gd name="connsiteX28" fmla="*/ 30366 w 3278962"/>
              <a:gd name="connsiteY28" fmla="*/ 598607 h 3442047"/>
              <a:gd name="connsiteX29" fmla="*/ 459977 w 3278962"/>
              <a:gd name="connsiteY29" fmla="*/ 744438 h 3442047"/>
              <a:gd name="connsiteX0" fmla="*/ 429696 w 3248681"/>
              <a:gd name="connsiteY0" fmla="*/ 744438 h 3442047"/>
              <a:gd name="connsiteX1" fmla="*/ 2960061 w 3248681"/>
              <a:gd name="connsiteY1" fmla="*/ 720789 h 3442047"/>
              <a:gd name="connsiteX2" fmla="*/ 3086186 w 3248681"/>
              <a:gd name="connsiteY2" fmla="*/ 3081676 h 3442047"/>
              <a:gd name="connsiteX3" fmla="*/ 2010189 w 3248681"/>
              <a:gd name="connsiteY3" fmla="*/ 3195976 h 3442047"/>
              <a:gd name="connsiteX4" fmla="*/ 2073251 w 3248681"/>
              <a:gd name="connsiteY4" fmla="*/ 779910 h 3442047"/>
              <a:gd name="connsiteX5" fmla="*/ 2896999 w 3248681"/>
              <a:gd name="connsiteY5" fmla="*/ 1166165 h 3442047"/>
              <a:gd name="connsiteX6" fmla="*/ 2238789 w 3248681"/>
              <a:gd name="connsiteY6" fmla="*/ 1737665 h 3442047"/>
              <a:gd name="connsiteX7" fmla="*/ 2774817 w 3248681"/>
              <a:gd name="connsiteY7" fmla="*/ 2592945 h 3442047"/>
              <a:gd name="connsiteX8" fmla="*/ 2234848 w 3248681"/>
              <a:gd name="connsiteY8" fmla="*/ 3006789 h 3442047"/>
              <a:gd name="connsiteX9" fmla="*/ 2786641 w 3248681"/>
              <a:gd name="connsiteY9" fmla="*/ 1761313 h 3442047"/>
              <a:gd name="connsiteX10" fmla="*/ 2329441 w 3248681"/>
              <a:gd name="connsiteY10" fmla="*/ 1150400 h 3442047"/>
              <a:gd name="connsiteX11" fmla="*/ 406048 w 3248681"/>
              <a:gd name="connsiteY11" fmla="*/ 1055807 h 3442047"/>
              <a:gd name="connsiteX12" fmla="*/ 82854 w 3248681"/>
              <a:gd name="connsiteY12" fmla="*/ 3030438 h 3442047"/>
              <a:gd name="connsiteX13" fmla="*/ 1277092 w 3248681"/>
              <a:gd name="connsiteY13" fmla="*/ 3069851 h 3442047"/>
              <a:gd name="connsiteX14" fmla="*/ 1450513 w 3248681"/>
              <a:gd name="connsiteY14" fmla="*/ 1686427 h 3442047"/>
              <a:gd name="connsiteX15" fmla="*/ 1379568 w 3248681"/>
              <a:gd name="connsiteY15" fmla="*/ 192645 h 3442047"/>
              <a:gd name="connsiteX16" fmla="*/ 256275 w 3248681"/>
              <a:gd name="connsiteY16" fmla="*/ 216293 h 3442047"/>
              <a:gd name="connsiteX17" fmla="*/ 709534 w 3248681"/>
              <a:gd name="connsiteY17" fmla="*/ 1993855 h 3442047"/>
              <a:gd name="connsiteX18" fmla="*/ 1241620 w 3248681"/>
              <a:gd name="connsiteY18" fmla="*/ 1225286 h 3442047"/>
              <a:gd name="connsiteX19" fmla="*/ 674061 w 3248681"/>
              <a:gd name="connsiteY19" fmla="*/ 1217403 h 3442047"/>
              <a:gd name="connsiteX20" fmla="*/ 362692 w 3248681"/>
              <a:gd name="connsiteY20" fmla="*/ 2155451 h 3442047"/>
              <a:gd name="connsiteX21" fmla="*/ 678003 w 3248681"/>
              <a:gd name="connsiteY21" fmla="*/ 2975258 h 3442047"/>
              <a:gd name="connsiteX22" fmla="*/ 1269210 w 3248681"/>
              <a:gd name="connsiteY22" fmla="*/ 2234279 h 3442047"/>
              <a:gd name="connsiteX23" fmla="*/ 1261327 w 3248681"/>
              <a:gd name="connsiteY23" fmla="*/ 1564245 h 3442047"/>
              <a:gd name="connsiteX24" fmla="*/ 772596 w 3248681"/>
              <a:gd name="connsiteY24" fmla="*/ 1465710 h 3442047"/>
              <a:gd name="connsiteX25" fmla="*/ 729241 w 3248681"/>
              <a:gd name="connsiteY25" fmla="*/ 2581120 h 3442047"/>
              <a:gd name="connsiteX26" fmla="*/ 1221913 w 3248681"/>
              <a:gd name="connsiteY26" fmla="*/ 2888548 h 3442047"/>
              <a:gd name="connsiteX27" fmla="*/ 827775 w 3248681"/>
              <a:gd name="connsiteY27" fmla="*/ 216293 h 3442047"/>
              <a:gd name="connsiteX28" fmla="*/ 85 w 3248681"/>
              <a:gd name="connsiteY28" fmla="*/ 598607 h 3442047"/>
              <a:gd name="connsiteX29" fmla="*/ 429696 w 3248681"/>
              <a:gd name="connsiteY29" fmla="*/ 744438 h 3442047"/>
              <a:gd name="connsiteX0" fmla="*/ 429696 w 3248681"/>
              <a:gd name="connsiteY0" fmla="*/ 689043 h 3386652"/>
              <a:gd name="connsiteX1" fmla="*/ 2960061 w 3248681"/>
              <a:gd name="connsiteY1" fmla="*/ 665394 h 3386652"/>
              <a:gd name="connsiteX2" fmla="*/ 3086186 w 3248681"/>
              <a:gd name="connsiteY2" fmla="*/ 3026281 h 3386652"/>
              <a:gd name="connsiteX3" fmla="*/ 2010189 w 3248681"/>
              <a:gd name="connsiteY3" fmla="*/ 3140581 h 3386652"/>
              <a:gd name="connsiteX4" fmla="*/ 2073251 w 3248681"/>
              <a:gd name="connsiteY4" fmla="*/ 724515 h 3386652"/>
              <a:gd name="connsiteX5" fmla="*/ 2896999 w 3248681"/>
              <a:gd name="connsiteY5" fmla="*/ 1110770 h 3386652"/>
              <a:gd name="connsiteX6" fmla="*/ 2238789 w 3248681"/>
              <a:gd name="connsiteY6" fmla="*/ 1682270 h 3386652"/>
              <a:gd name="connsiteX7" fmla="*/ 2774817 w 3248681"/>
              <a:gd name="connsiteY7" fmla="*/ 2537550 h 3386652"/>
              <a:gd name="connsiteX8" fmla="*/ 2234848 w 3248681"/>
              <a:gd name="connsiteY8" fmla="*/ 2951394 h 3386652"/>
              <a:gd name="connsiteX9" fmla="*/ 2786641 w 3248681"/>
              <a:gd name="connsiteY9" fmla="*/ 1705918 h 3386652"/>
              <a:gd name="connsiteX10" fmla="*/ 2329441 w 3248681"/>
              <a:gd name="connsiteY10" fmla="*/ 1095005 h 3386652"/>
              <a:gd name="connsiteX11" fmla="*/ 406048 w 3248681"/>
              <a:gd name="connsiteY11" fmla="*/ 1000412 h 3386652"/>
              <a:gd name="connsiteX12" fmla="*/ 82854 w 3248681"/>
              <a:gd name="connsiteY12" fmla="*/ 2975043 h 3386652"/>
              <a:gd name="connsiteX13" fmla="*/ 1277092 w 3248681"/>
              <a:gd name="connsiteY13" fmla="*/ 3014456 h 3386652"/>
              <a:gd name="connsiteX14" fmla="*/ 1450513 w 3248681"/>
              <a:gd name="connsiteY14" fmla="*/ 1631032 h 3386652"/>
              <a:gd name="connsiteX15" fmla="*/ 1379568 w 3248681"/>
              <a:gd name="connsiteY15" fmla="*/ 137250 h 3386652"/>
              <a:gd name="connsiteX16" fmla="*/ 331162 w 3248681"/>
              <a:gd name="connsiteY16" fmla="*/ 271257 h 3386652"/>
              <a:gd name="connsiteX17" fmla="*/ 709534 w 3248681"/>
              <a:gd name="connsiteY17" fmla="*/ 1938460 h 3386652"/>
              <a:gd name="connsiteX18" fmla="*/ 1241620 w 3248681"/>
              <a:gd name="connsiteY18" fmla="*/ 1169891 h 3386652"/>
              <a:gd name="connsiteX19" fmla="*/ 674061 w 3248681"/>
              <a:gd name="connsiteY19" fmla="*/ 1162008 h 3386652"/>
              <a:gd name="connsiteX20" fmla="*/ 362692 w 3248681"/>
              <a:gd name="connsiteY20" fmla="*/ 2100056 h 3386652"/>
              <a:gd name="connsiteX21" fmla="*/ 678003 w 3248681"/>
              <a:gd name="connsiteY21" fmla="*/ 2919863 h 3386652"/>
              <a:gd name="connsiteX22" fmla="*/ 1269210 w 3248681"/>
              <a:gd name="connsiteY22" fmla="*/ 2178884 h 3386652"/>
              <a:gd name="connsiteX23" fmla="*/ 1261327 w 3248681"/>
              <a:gd name="connsiteY23" fmla="*/ 1508850 h 3386652"/>
              <a:gd name="connsiteX24" fmla="*/ 772596 w 3248681"/>
              <a:gd name="connsiteY24" fmla="*/ 1410315 h 3386652"/>
              <a:gd name="connsiteX25" fmla="*/ 729241 w 3248681"/>
              <a:gd name="connsiteY25" fmla="*/ 2525725 h 3386652"/>
              <a:gd name="connsiteX26" fmla="*/ 1221913 w 3248681"/>
              <a:gd name="connsiteY26" fmla="*/ 2833153 h 3386652"/>
              <a:gd name="connsiteX27" fmla="*/ 827775 w 3248681"/>
              <a:gd name="connsiteY27" fmla="*/ 160898 h 3386652"/>
              <a:gd name="connsiteX28" fmla="*/ 85 w 3248681"/>
              <a:gd name="connsiteY28" fmla="*/ 543212 h 3386652"/>
              <a:gd name="connsiteX29" fmla="*/ 429696 w 3248681"/>
              <a:gd name="connsiteY29" fmla="*/ 689043 h 3386652"/>
              <a:gd name="connsiteX0" fmla="*/ 429696 w 3248681"/>
              <a:gd name="connsiteY0" fmla="*/ 797767 h 3495376"/>
              <a:gd name="connsiteX1" fmla="*/ 2960061 w 3248681"/>
              <a:gd name="connsiteY1" fmla="*/ 774118 h 3495376"/>
              <a:gd name="connsiteX2" fmla="*/ 3086186 w 3248681"/>
              <a:gd name="connsiteY2" fmla="*/ 3135005 h 3495376"/>
              <a:gd name="connsiteX3" fmla="*/ 2010189 w 3248681"/>
              <a:gd name="connsiteY3" fmla="*/ 3249305 h 3495376"/>
              <a:gd name="connsiteX4" fmla="*/ 2073251 w 3248681"/>
              <a:gd name="connsiteY4" fmla="*/ 833239 h 3495376"/>
              <a:gd name="connsiteX5" fmla="*/ 2896999 w 3248681"/>
              <a:gd name="connsiteY5" fmla="*/ 1219494 h 3495376"/>
              <a:gd name="connsiteX6" fmla="*/ 2238789 w 3248681"/>
              <a:gd name="connsiteY6" fmla="*/ 1790994 h 3495376"/>
              <a:gd name="connsiteX7" fmla="*/ 2774817 w 3248681"/>
              <a:gd name="connsiteY7" fmla="*/ 2646274 h 3495376"/>
              <a:gd name="connsiteX8" fmla="*/ 2234848 w 3248681"/>
              <a:gd name="connsiteY8" fmla="*/ 3060118 h 3495376"/>
              <a:gd name="connsiteX9" fmla="*/ 2786641 w 3248681"/>
              <a:gd name="connsiteY9" fmla="*/ 1814642 h 3495376"/>
              <a:gd name="connsiteX10" fmla="*/ 2329441 w 3248681"/>
              <a:gd name="connsiteY10" fmla="*/ 1203729 h 3495376"/>
              <a:gd name="connsiteX11" fmla="*/ 406048 w 3248681"/>
              <a:gd name="connsiteY11" fmla="*/ 1109136 h 3495376"/>
              <a:gd name="connsiteX12" fmla="*/ 82854 w 3248681"/>
              <a:gd name="connsiteY12" fmla="*/ 3083767 h 3495376"/>
              <a:gd name="connsiteX13" fmla="*/ 1277092 w 3248681"/>
              <a:gd name="connsiteY13" fmla="*/ 3123180 h 3495376"/>
              <a:gd name="connsiteX14" fmla="*/ 1450513 w 3248681"/>
              <a:gd name="connsiteY14" fmla="*/ 1739756 h 3495376"/>
              <a:gd name="connsiteX15" fmla="*/ 1379568 w 3248681"/>
              <a:gd name="connsiteY15" fmla="*/ 245974 h 3495376"/>
              <a:gd name="connsiteX16" fmla="*/ 240510 w 3248681"/>
              <a:gd name="connsiteY16" fmla="*/ 182912 h 3495376"/>
              <a:gd name="connsiteX17" fmla="*/ 709534 w 3248681"/>
              <a:gd name="connsiteY17" fmla="*/ 2047184 h 3495376"/>
              <a:gd name="connsiteX18" fmla="*/ 1241620 w 3248681"/>
              <a:gd name="connsiteY18" fmla="*/ 1278615 h 3495376"/>
              <a:gd name="connsiteX19" fmla="*/ 674061 w 3248681"/>
              <a:gd name="connsiteY19" fmla="*/ 1270732 h 3495376"/>
              <a:gd name="connsiteX20" fmla="*/ 362692 w 3248681"/>
              <a:gd name="connsiteY20" fmla="*/ 2208780 h 3495376"/>
              <a:gd name="connsiteX21" fmla="*/ 678003 w 3248681"/>
              <a:gd name="connsiteY21" fmla="*/ 3028587 h 3495376"/>
              <a:gd name="connsiteX22" fmla="*/ 1269210 w 3248681"/>
              <a:gd name="connsiteY22" fmla="*/ 2287608 h 3495376"/>
              <a:gd name="connsiteX23" fmla="*/ 1261327 w 3248681"/>
              <a:gd name="connsiteY23" fmla="*/ 1617574 h 3495376"/>
              <a:gd name="connsiteX24" fmla="*/ 772596 w 3248681"/>
              <a:gd name="connsiteY24" fmla="*/ 1519039 h 3495376"/>
              <a:gd name="connsiteX25" fmla="*/ 729241 w 3248681"/>
              <a:gd name="connsiteY25" fmla="*/ 2634449 h 3495376"/>
              <a:gd name="connsiteX26" fmla="*/ 1221913 w 3248681"/>
              <a:gd name="connsiteY26" fmla="*/ 2941877 h 3495376"/>
              <a:gd name="connsiteX27" fmla="*/ 827775 w 3248681"/>
              <a:gd name="connsiteY27" fmla="*/ 269622 h 3495376"/>
              <a:gd name="connsiteX28" fmla="*/ 85 w 3248681"/>
              <a:gd name="connsiteY28" fmla="*/ 651936 h 3495376"/>
              <a:gd name="connsiteX29" fmla="*/ 429696 w 3248681"/>
              <a:gd name="connsiteY29" fmla="*/ 797767 h 3495376"/>
              <a:gd name="connsiteX0" fmla="*/ 462911 w 3281896"/>
              <a:gd name="connsiteY0" fmla="*/ 797767 h 3495376"/>
              <a:gd name="connsiteX1" fmla="*/ 2993276 w 3281896"/>
              <a:gd name="connsiteY1" fmla="*/ 774118 h 3495376"/>
              <a:gd name="connsiteX2" fmla="*/ 3119401 w 3281896"/>
              <a:gd name="connsiteY2" fmla="*/ 3135005 h 3495376"/>
              <a:gd name="connsiteX3" fmla="*/ 2043404 w 3281896"/>
              <a:gd name="connsiteY3" fmla="*/ 3249305 h 3495376"/>
              <a:gd name="connsiteX4" fmla="*/ 2106466 w 3281896"/>
              <a:gd name="connsiteY4" fmla="*/ 833239 h 3495376"/>
              <a:gd name="connsiteX5" fmla="*/ 2930214 w 3281896"/>
              <a:gd name="connsiteY5" fmla="*/ 1219494 h 3495376"/>
              <a:gd name="connsiteX6" fmla="*/ 2272004 w 3281896"/>
              <a:gd name="connsiteY6" fmla="*/ 1790994 h 3495376"/>
              <a:gd name="connsiteX7" fmla="*/ 2808032 w 3281896"/>
              <a:gd name="connsiteY7" fmla="*/ 2646274 h 3495376"/>
              <a:gd name="connsiteX8" fmla="*/ 2268063 w 3281896"/>
              <a:gd name="connsiteY8" fmla="*/ 3060118 h 3495376"/>
              <a:gd name="connsiteX9" fmla="*/ 2819856 w 3281896"/>
              <a:gd name="connsiteY9" fmla="*/ 1814642 h 3495376"/>
              <a:gd name="connsiteX10" fmla="*/ 2362656 w 3281896"/>
              <a:gd name="connsiteY10" fmla="*/ 1203729 h 3495376"/>
              <a:gd name="connsiteX11" fmla="*/ 439263 w 3281896"/>
              <a:gd name="connsiteY11" fmla="*/ 1109136 h 3495376"/>
              <a:gd name="connsiteX12" fmla="*/ 116069 w 3281896"/>
              <a:gd name="connsiteY12" fmla="*/ 3083767 h 3495376"/>
              <a:gd name="connsiteX13" fmla="*/ 1310307 w 3281896"/>
              <a:gd name="connsiteY13" fmla="*/ 3123180 h 3495376"/>
              <a:gd name="connsiteX14" fmla="*/ 1483728 w 3281896"/>
              <a:gd name="connsiteY14" fmla="*/ 1739756 h 3495376"/>
              <a:gd name="connsiteX15" fmla="*/ 1412783 w 3281896"/>
              <a:gd name="connsiteY15" fmla="*/ 245974 h 3495376"/>
              <a:gd name="connsiteX16" fmla="*/ 273725 w 3281896"/>
              <a:gd name="connsiteY16" fmla="*/ 182912 h 3495376"/>
              <a:gd name="connsiteX17" fmla="*/ 742749 w 3281896"/>
              <a:gd name="connsiteY17" fmla="*/ 2047184 h 3495376"/>
              <a:gd name="connsiteX18" fmla="*/ 1274835 w 3281896"/>
              <a:gd name="connsiteY18" fmla="*/ 1278615 h 3495376"/>
              <a:gd name="connsiteX19" fmla="*/ 707276 w 3281896"/>
              <a:gd name="connsiteY19" fmla="*/ 1270732 h 3495376"/>
              <a:gd name="connsiteX20" fmla="*/ 395907 w 3281896"/>
              <a:gd name="connsiteY20" fmla="*/ 2208780 h 3495376"/>
              <a:gd name="connsiteX21" fmla="*/ 711218 w 3281896"/>
              <a:gd name="connsiteY21" fmla="*/ 3028587 h 3495376"/>
              <a:gd name="connsiteX22" fmla="*/ 1302425 w 3281896"/>
              <a:gd name="connsiteY22" fmla="*/ 2287608 h 3495376"/>
              <a:gd name="connsiteX23" fmla="*/ 1294542 w 3281896"/>
              <a:gd name="connsiteY23" fmla="*/ 1617574 h 3495376"/>
              <a:gd name="connsiteX24" fmla="*/ 805811 w 3281896"/>
              <a:gd name="connsiteY24" fmla="*/ 1519039 h 3495376"/>
              <a:gd name="connsiteX25" fmla="*/ 762456 w 3281896"/>
              <a:gd name="connsiteY25" fmla="*/ 2634449 h 3495376"/>
              <a:gd name="connsiteX26" fmla="*/ 1255128 w 3281896"/>
              <a:gd name="connsiteY26" fmla="*/ 2941877 h 3495376"/>
              <a:gd name="connsiteX27" fmla="*/ 860990 w 3281896"/>
              <a:gd name="connsiteY27" fmla="*/ 269622 h 3495376"/>
              <a:gd name="connsiteX28" fmla="*/ 33300 w 3281896"/>
              <a:gd name="connsiteY28" fmla="*/ 651936 h 3495376"/>
              <a:gd name="connsiteX29" fmla="*/ 462911 w 3281896"/>
              <a:gd name="connsiteY29" fmla="*/ 797767 h 3495376"/>
              <a:gd name="connsiteX0" fmla="*/ 462911 w 3281896"/>
              <a:gd name="connsiteY0" fmla="*/ 797767 h 3495376"/>
              <a:gd name="connsiteX1" fmla="*/ 2993276 w 3281896"/>
              <a:gd name="connsiteY1" fmla="*/ 774118 h 3495376"/>
              <a:gd name="connsiteX2" fmla="*/ 3119401 w 3281896"/>
              <a:gd name="connsiteY2" fmla="*/ 3135005 h 3495376"/>
              <a:gd name="connsiteX3" fmla="*/ 2043404 w 3281896"/>
              <a:gd name="connsiteY3" fmla="*/ 3249305 h 3495376"/>
              <a:gd name="connsiteX4" fmla="*/ 2106466 w 3281896"/>
              <a:gd name="connsiteY4" fmla="*/ 833239 h 3495376"/>
              <a:gd name="connsiteX5" fmla="*/ 2930214 w 3281896"/>
              <a:gd name="connsiteY5" fmla="*/ 1219494 h 3495376"/>
              <a:gd name="connsiteX6" fmla="*/ 2272004 w 3281896"/>
              <a:gd name="connsiteY6" fmla="*/ 1790994 h 3495376"/>
              <a:gd name="connsiteX7" fmla="*/ 2808032 w 3281896"/>
              <a:gd name="connsiteY7" fmla="*/ 2646274 h 3495376"/>
              <a:gd name="connsiteX8" fmla="*/ 2268063 w 3281896"/>
              <a:gd name="connsiteY8" fmla="*/ 3060118 h 3495376"/>
              <a:gd name="connsiteX9" fmla="*/ 2819856 w 3281896"/>
              <a:gd name="connsiteY9" fmla="*/ 1814642 h 3495376"/>
              <a:gd name="connsiteX10" fmla="*/ 2362656 w 3281896"/>
              <a:gd name="connsiteY10" fmla="*/ 1203729 h 3495376"/>
              <a:gd name="connsiteX11" fmla="*/ 439263 w 3281896"/>
              <a:gd name="connsiteY11" fmla="*/ 1109136 h 3495376"/>
              <a:gd name="connsiteX12" fmla="*/ 116069 w 3281896"/>
              <a:gd name="connsiteY12" fmla="*/ 3083767 h 3495376"/>
              <a:gd name="connsiteX13" fmla="*/ 1310307 w 3281896"/>
              <a:gd name="connsiteY13" fmla="*/ 3123180 h 3495376"/>
              <a:gd name="connsiteX14" fmla="*/ 1483728 w 3281896"/>
              <a:gd name="connsiteY14" fmla="*/ 1739756 h 3495376"/>
              <a:gd name="connsiteX15" fmla="*/ 1412783 w 3281896"/>
              <a:gd name="connsiteY15" fmla="*/ 245974 h 3495376"/>
              <a:gd name="connsiteX16" fmla="*/ 273725 w 3281896"/>
              <a:gd name="connsiteY16" fmla="*/ 182912 h 3495376"/>
              <a:gd name="connsiteX17" fmla="*/ 742749 w 3281896"/>
              <a:gd name="connsiteY17" fmla="*/ 2047184 h 3495376"/>
              <a:gd name="connsiteX18" fmla="*/ 1274835 w 3281896"/>
              <a:gd name="connsiteY18" fmla="*/ 1278615 h 3495376"/>
              <a:gd name="connsiteX19" fmla="*/ 707276 w 3281896"/>
              <a:gd name="connsiteY19" fmla="*/ 1270732 h 3495376"/>
              <a:gd name="connsiteX20" fmla="*/ 395907 w 3281896"/>
              <a:gd name="connsiteY20" fmla="*/ 2208780 h 3495376"/>
              <a:gd name="connsiteX21" fmla="*/ 711218 w 3281896"/>
              <a:gd name="connsiteY21" fmla="*/ 3028587 h 3495376"/>
              <a:gd name="connsiteX22" fmla="*/ 1302425 w 3281896"/>
              <a:gd name="connsiteY22" fmla="*/ 2287608 h 3495376"/>
              <a:gd name="connsiteX23" fmla="*/ 1294542 w 3281896"/>
              <a:gd name="connsiteY23" fmla="*/ 1617574 h 3495376"/>
              <a:gd name="connsiteX24" fmla="*/ 805811 w 3281896"/>
              <a:gd name="connsiteY24" fmla="*/ 1519039 h 3495376"/>
              <a:gd name="connsiteX25" fmla="*/ 762456 w 3281896"/>
              <a:gd name="connsiteY25" fmla="*/ 2634449 h 3495376"/>
              <a:gd name="connsiteX26" fmla="*/ 1255128 w 3281896"/>
              <a:gd name="connsiteY26" fmla="*/ 2941877 h 3495376"/>
              <a:gd name="connsiteX27" fmla="*/ 860990 w 3281896"/>
              <a:gd name="connsiteY27" fmla="*/ 269622 h 3495376"/>
              <a:gd name="connsiteX28" fmla="*/ 33300 w 3281896"/>
              <a:gd name="connsiteY28" fmla="*/ 651936 h 3495376"/>
              <a:gd name="connsiteX29" fmla="*/ 462911 w 3281896"/>
              <a:gd name="connsiteY29" fmla="*/ 797767 h 3495376"/>
              <a:gd name="connsiteX0" fmla="*/ 475832 w 3294817"/>
              <a:gd name="connsiteY0" fmla="*/ 797767 h 3495376"/>
              <a:gd name="connsiteX1" fmla="*/ 3006197 w 3294817"/>
              <a:gd name="connsiteY1" fmla="*/ 774118 h 3495376"/>
              <a:gd name="connsiteX2" fmla="*/ 3132322 w 3294817"/>
              <a:gd name="connsiteY2" fmla="*/ 3135005 h 3495376"/>
              <a:gd name="connsiteX3" fmla="*/ 2056325 w 3294817"/>
              <a:gd name="connsiteY3" fmla="*/ 3249305 h 3495376"/>
              <a:gd name="connsiteX4" fmla="*/ 2119387 w 3294817"/>
              <a:gd name="connsiteY4" fmla="*/ 833239 h 3495376"/>
              <a:gd name="connsiteX5" fmla="*/ 2943135 w 3294817"/>
              <a:gd name="connsiteY5" fmla="*/ 1219494 h 3495376"/>
              <a:gd name="connsiteX6" fmla="*/ 2284925 w 3294817"/>
              <a:gd name="connsiteY6" fmla="*/ 1790994 h 3495376"/>
              <a:gd name="connsiteX7" fmla="*/ 2820953 w 3294817"/>
              <a:gd name="connsiteY7" fmla="*/ 2646274 h 3495376"/>
              <a:gd name="connsiteX8" fmla="*/ 2280984 w 3294817"/>
              <a:gd name="connsiteY8" fmla="*/ 3060118 h 3495376"/>
              <a:gd name="connsiteX9" fmla="*/ 2832777 w 3294817"/>
              <a:gd name="connsiteY9" fmla="*/ 1814642 h 3495376"/>
              <a:gd name="connsiteX10" fmla="*/ 2375577 w 3294817"/>
              <a:gd name="connsiteY10" fmla="*/ 1203729 h 3495376"/>
              <a:gd name="connsiteX11" fmla="*/ 452184 w 3294817"/>
              <a:gd name="connsiteY11" fmla="*/ 1109136 h 3495376"/>
              <a:gd name="connsiteX12" fmla="*/ 128990 w 3294817"/>
              <a:gd name="connsiteY12" fmla="*/ 3083767 h 3495376"/>
              <a:gd name="connsiteX13" fmla="*/ 1323228 w 3294817"/>
              <a:gd name="connsiteY13" fmla="*/ 3123180 h 3495376"/>
              <a:gd name="connsiteX14" fmla="*/ 1496649 w 3294817"/>
              <a:gd name="connsiteY14" fmla="*/ 1739756 h 3495376"/>
              <a:gd name="connsiteX15" fmla="*/ 1425704 w 3294817"/>
              <a:gd name="connsiteY15" fmla="*/ 245974 h 3495376"/>
              <a:gd name="connsiteX16" fmla="*/ 286646 w 3294817"/>
              <a:gd name="connsiteY16" fmla="*/ 182912 h 3495376"/>
              <a:gd name="connsiteX17" fmla="*/ 755670 w 3294817"/>
              <a:gd name="connsiteY17" fmla="*/ 2047184 h 3495376"/>
              <a:gd name="connsiteX18" fmla="*/ 1287756 w 3294817"/>
              <a:gd name="connsiteY18" fmla="*/ 1278615 h 3495376"/>
              <a:gd name="connsiteX19" fmla="*/ 720197 w 3294817"/>
              <a:gd name="connsiteY19" fmla="*/ 1270732 h 3495376"/>
              <a:gd name="connsiteX20" fmla="*/ 408828 w 3294817"/>
              <a:gd name="connsiteY20" fmla="*/ 2208780 h 3495376"/>
              <a:gd name="connsiteX21" fmla="*/ 724139 w 3294817"/>
              <a:gd name="connsiteY21" fmla="*/ 3028587 h 3495376"/>
              <a:gd name="connsiteX22" fmla="*/ 1315346 w 3294817"/>
              <a:gd name="connsiteY22" fmla="*/ 2287608 h 3495376"/>
              <a:gd name="connsiteX23" fmla="*/ 1307463 w 3294817"/>
              <a:gd name="connsiteY23" fmla="*/ 1617574 h 3495376"/>
              <a:gd name="connsiteX24" fmla="*/ 818732 w 3294817"/>
              <a:gd name="connsiteY24" fmla="*/ 1519039 h 3495376"/>
              <a:gd name="connsiteX25" fmla="*/ 775377 w 3294817"/>
              <a:gd name="connsiteY25" fmla="*/ 2634449 h 3495376"/>
              <a:gd name="connsiteX26" fmla="*/ 1268049 w 3294817"/>
              <a:gd name="connsiteY26" fmla="*/ 2941877 h 3495376"/>
              <a:gd name="connsiteX27" fmla="*/ 873911 w 3294817"/>
              <a:gd name="connsiteY27" fmla="*/ 269622 h 3495376"/>
              <a:gd name="connsiteX28" fmla="*/ 46221 w 3294817"/>
              <a:gd name="connsiteY28" fmla="*/ 651936 h 3495376"/>
              <a:gd name="connsiteX29" fmla="*/ 144756 w 3294817"/>
              <a:gd name="connsiteY29" fmla="*/ 793824 h 3495376"/>
              <a:gd name="connsiteX30" fmla="*/ 475832 w 3294817"/>
              <a:gd name="connsiteY30" fmla="*/ 797767 h 3495376"/>
              <a:gd name="connsiteX0" fmla="*/ 483766 w 3302751"/>
              <a:gd name="connsiteY0" fmla="*/ 797767 h 3495376"/>
              <a:gd name="connsiteX1" fmla="*/ 3014131 w 3302751"/>
              <a:gd name="connsiteY1" fmla="*/ 774118 h 3495376"/>
              <a:gd name="connsiteX2" fmla="*/ 3140256 w 3302751"/>
              <a:gd name="connsiteY2" fmla="*/ 3135005 h 3495376"/>
              <a:gd name="connsiteX3" fmla="*/ 2064259 w 3302751"/>
              <a:gd name="connsiteY3" fmla="*/ 3249305 h 3495376"/>
              <a:gd name="connsiteX4" fmla="*/ 2127321 w 3302751"/>
              <a:gd name="connsiteY4" fmla="*/ 833239 h 3495376"/>
              <a:gd name="connsiteX5" fmla="*/ 2951069 w 3302751"/>
              <a:gd name="connsiteY5" fmla="*/ 1219494 h 3495376"/>
              <a:gd name="connsiteX6" fmla="*/ 2292859 w 3302751"/>
              <a:gd name="connsiteY6" fmla="*/ 1790994 h 3495376"/>
              <a:gd name="connsiteX7" fmla="*/ 2828887 w 3302751"/>
              <a:gd name="connsiteY7" fmla="*/ 2646274 h 3495376"/>
              <a:gd name="connsiteX8" fmla="*/ 2288918 w 3302751"/>
              <a:gd name="connsiteY8" fmla="*/ 3060118 h 3495376"/>
              <a:gd name="connsiteX9" fmla="*/ 2840711 w 3302751"/>
              <a:gd name="connsiteY9" fmla="*/ 1814642 h 3495376"/>
              <a:gd name="connsiteX10" fmla="*/ 2383511 w 3302751"/>
              <a:gd name="connsiteY10" fmla="*/ 1203729 h 3495376"/>
              <a:gd name="connsiteX11" fmla="*/ 460118 w 3302751"/>
              <a:gd name="connsiteY11" fmla="*/ 1109136 h 3495376"/>
              <a:gd name="connsiteX12" fmla="*/ 136924 w 3302751"/>
              <a:gd name="connsiteY12" fmla="*/ 3083767 h 3495376"/>
              <a:gd name="connsiteX13" fmla="*/ 1331162 w 3302751"/>
              <a:gd name="connsiteY13" fmla="*/ 3123180 h 3495376"/>
              <a:gd name="connsiteX14" fmla="*/ 1504583 w 3302751"/>
              <a:gd name="connsiteY14" fmla="*/ 1739756 h 3495376"/>
              <a:gd name="connsiteX15" fmla="*/ 1433638 w 3302751"/>
              <a:gd name="connsiteY15" fmla="*/ 245974 h 3495376"/>
              <a:gd name="connsiteX16" fmla="*/ 294580 w 3302751"/>
              <a:gd name="connsiteY16" fmla="*/ 182912 h 3495376"/>
              <a:gd name="connsiteX17" fmla="*/ 763604 w 3302751"/>
              <a:gd name="connsiteY17" fmla="*/ 2047184 h 3495376"/>
              <a:gd name="connsiteX18" fmla="*/ 1295690 w 3302751"/>
              <a:gd name="connsiteY18" fmla="*/ 1278615 h 3495376"/>
              <a:gd name="connsiteX19" fmla="*/ 728131 w 3302751"/>
              <a:gd name="connsiteY19" fmla="*/ 1270732 h 3495376"/>
              <a:gd name="connsiteX20" fmla="*/ 416762 w 3302751"/>
              <a:gd name="connsiteY20" fmla="*/ 2208780 h 3495376"/>
              <a:gd name="connsiteX21" fmla="*/ 732073 w 3302751"/>
              <a:gd name="connsiteY21" fmla="*/ 3028587 h 3495376"/>
              <a:gd name="connsiteX22" fmla="*/ 1323280 w 3302751"/>
              <a:gd name="connsiteY22" fmla="*/ 2287608 h 3495376"/>
              <a:gd name="connsiteX23" fmla="*/ 1315397 w 3302751"/>
              <a:gd name="connsiteY23" fmla="*/ 1617574 h 3495376"/>
              <a:gd name="connsiteX24" fmla="*/ 826666 w 3302751"/>
              <a:gd name="connsiteY24" fmla="*/ 1519039 h 3495376"/>
              <a:gd name="connsiteX25" fmla="*/ 783311 w 3302751"/>
              <a:gd name="connsiteY25" fmla="*/ 2634449 h 3495376"/>
              <a:gd name="connsiteX26" fmla="*/ 1275983 w 3302751"/>
              <a:gd name="connsiteY26" fmla="*/ 2941877 h 3495376"/>
              <a:gd name="connsiteX27" fmla="*/ 881845 w 3302751"/>
              <a:gd name="connsiteY27" fmla="*/ 269622 h 3495376"/>
              <a:gd name="connsiteX28" fmla="*/ 54155 w 3302751"/>
              <a:gd name="connsiteY28" fmla="*/ 651936 h 3495376"/>
              <a:gd name="connsiteX29" fmla="*/ 152690 w 3302751"/>
              <a:gd name="connsiteY29" fmla="*/ 793824 h 3495376"/>
              <a:gd name="connsiteX30" fmla="*/ 483766 w 3302751"/>
              <a:gd name="connsiteY30" fmla="*/ 797767 h 3495376"/>
              <a:gd name="connsiteX0" fmla="*/ 411834 w 3230819"/>
              <a:gd name="connsiteY0" fmla="*/ 797767 h 3495376"/>
              <a:gd name="connsiteX1" fmla="*/ 2942199 w 3230819"/>
              <a:gd name="connsiteY1" fmla="*/ 774118 h 3495376"/>
              <a:gd name="connsiteX2" fmla="*/ 3068324 w 3230819"/>
              <a:gd name="connsiteY2" fmla="*/ 3135005 h 3495376"/>
              <a:gd name="connsiteX3" fmla="*/ 1992327 w 3230819"/>
              <a:gd name="connsiteY3" fmla="*/ 3249305 h 3495376"/>
              <a:gd name="connsiteX4" fmla="*/ 2055389 w 3230819"/>
              <a:gd name="connsiteY4" fmla="*/ 833239 h 3495376"/>
              <a:gd name="connsiteX5" fmla="*/ 2879137 w 3230819"/>
              <a:gd name="connsiteY5" fmla="*/ 1219494 h 3495376"/>
              <a:gd name="connsiteX6" fmla="*/ 2220927 w 3230819"/>
              <a:gd name="connsiteY6" fmla="*/ 1790994 h 3495376"/>
              <a:gd name="connsiteX7" fmla="*/ 2756955 w 3230819"/>
              <a:gd name="connsiteY7" fmla="*/ 2646274 h 3495376"/>
              <a:gd name="connsiteX8" fmla="*/ 2216986 w 3230819"/>
              <a:gd name="connsiteY8" fmla="*/ 3060118 h 3495376"/>
              <a:gd name="connsiteX9" fmla="*/ 2768779 w 3230819"/>
              <a:gd name="connsiteY9" fmla="*/ 1814642 h 3495376"/>
              <a:gd name="connsiteX10" fmla="*/ 2311579 w 3230819"/>
              <a:gd name="connsiteY10" fmla="*/ 1203729 h 3495376"/>
              <a:gd name="connsiteX11" fmla="*/ 388186 w 3230819"/>
              <a:gd name="connsiteY11" fmla="*/ 1109136 h 3495376"/>
              <a:gd name="connsiteX12" fmla="*/ 64992 w 3230819"/>
              <a:gd name="connsiteY12" fmla="*/ 3083767 h 3495376"/>
              <a:gd name="connsiteX13" fmla="*/ 1259230 w 3230819"/>
              <a:gd name="connsiteY13" fmla="*/ 3123180 h 3495376"/>
              <a:gd name="connsiteX14" fmla="*/ 1432651 w 3230819"/>
              <a:gd name="connsiteY14" fmla="*/ 1739756 h 3495376"/>
              <a:gd name="connsiteX15" fmla="*/ 1361706 w 3230819"/>
              <a:gd name="connsiteY15" fmla="*/ 245974 h 3495376"/>
              <a:gd name="connsiteX16" fmla="*/ 222648 w 3230819"/>
              <a:gd name="connsiteY16" fmla="*/ 182912 h 3495376"/>
              <a:gd name="connsiteX17" fmla="*/ 691672 w 3230819"/>
              <a:gd name="connsiteY17" fmla="*/ 2047184 h 3495376"/>
              <a:gd name="connsiteX18" fmla="*/ 1223758 w 3230819"/>
              <a:gd name="connsiteY18" fmla="*/ 1278615 h 3495376"/>
              <a:gd name="connsiteX19" fmla="*/ 656199 w 3230819"/>
              <a:gd name="connsiteY19" fmla="*/ 1270732 h 3495376"/>
              <a:gd name="connsiteX20" fmla="*/ 344830 w 3230819"/>
              <a:gd name="connsiteY20" fmla="*/ 2208780 h 3495376"/>
              <a:gd name="connsiteX21" fmla="*/ 660141 w 3230819"/>
              <a:gd name="connsiteY21" fmla="*/ 3028587 h 3495376"/>
              <a:gd name="connsiteX22" fmla="*/ 1251348 w 3230819"/>
              <a:gd name="connsiteY22" fmla="*/ 2287608 h 3495376"/>
              <a:gd name="connsiteX23" fmla="*/ 1243465 w 3230819"/>
              <a:gd name="connsiteY23" fmla="*/ 1617574 h 3495376"/>
              <a:gd name="connsiteX24" fmla="*/ 754734 w 3230819"/>
              <a:gd name="connsiteY24" fmla="*/ 1519039 h 3495376"/>
              <a:gd name="connsiteX25" fmla="*/ 711379 w 3230819"/>
              <a:gd name="connsiteY25" fmla="*/ 2634449 h 3495376"/>
              <a:gd name="connsiteX26" fmla="*/ 1204051 w 3230819"/>
              <a:gd name="connsiteY26" fmla="*/ 2941877 h 3495376"/>
              <a:gd name="connsiteX27" fmla="*/ 809913 w 3230819"/>
              <a:gd name="connsiteY27" fmla="*/ 269622 h 3495376"/>
              <a:gd name="connsiteX28" fmla="*/ 135936 w 3230819"/>
              <a:gd name="connsiteY28" fmla="*/ 478515 h 3495376"/>
              <a:gd name="connsiteX29" fmla="*/ 80758 w 3230819"/>
              <a:gd name="connsiteY29" fmla="*/ 793824 h 3495376"/>
              <a:gd name="connsiteX30" fmla="*/ 411834 w 3230819"/>
              <a:gd name="connsiteY30" fmla="*/ 797767 h 349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230819" h="3495376">
                <a:moveTo>
                  <a:pt x="411834" y="797767"/>
                </a:moveTo>
                <a:cubicBezTo>
                  <a:pt x="905163" y="881193"/>
                  <a:pt x="2499451" y="384578"/>
                  <a:pt x="2942199" y="774118"/>
                </a:cubicBezTo>
                <a:cubicBezTo>
                  <a:pt x="3384947" y="1163658"/>
                  <a:pt x="3226636" y="2722474"/>
                  <a:pt x="3068324" y="3135005"/>
                </a:cubicBezTo>
                <a:cubicBezTo>
                  <a:pt x="2910012" y="3547536"/>
                  <a:pt x="2161150" y="3632933"/>
                  <a:pt x="1992327" y="3249305"/>
                </a:cubicBezTo>
                <a:cubicBezTo>
                  <a:pt x="1823505" y="2865677"/>
                  <a:pt x="1907587" y="1171541"/>
                  <a:pt x="2055389" y="833239"/>
                </a:cubicBezTo>
                <a:cubicBezTo>
                  <a:pt x="2203191" y="494937"/>
                  <a:pt x="2851547" y="1059868"/>
                  <a:pt x="2879137" y="1219494"/>
                </a:cubicBezTo>
                <a:cubicBezTo>
                  <a:pt x="2906727" y="1379120"/>
                  <a:pt x="2241291" y="1553197"/>
                  <a:pt x="2220927" y="1790994"/>
                </a:cubicBezTo>
                <a:cubicBezTo>
                  <a:pt x="2200563" y="2028791"/>
                  <a:pt x="2757612" y="2434753"/>
                  <a:pt x="2756955" y="2646274"/>
                </a:cubicBezTo>
                <a:cubicBezTo>
                  <a:pt x="2756298" y="2857795"/>
                  <a:pt x="2215015" y="3198723"/>
                  <a:pt x="2216986" y="3060118"/>
                </a:cubicBezTo>
                <a:cubicBezTo>
                  <a:pt x="2218957" y="2921513"/>
                  <a:pt x="2753014" y="2124040"/>
                  <a:pt x="2768779" y="1814642"/>
                </a:cubicBezTo>
                <a:cubicBezTo>
                  <a:pt x="2784544" y="1505244"/>
                  <a:pt x="2708344" y="1321313"/>
                  <a:pt x="2311579" y="1203729"/>
                </a:cubicBezTo>
                <a:cubicBezTo>
                  <a:pt x="1914814" y="1086145"/>
                  <a:pt x="762617" y="795796"/>
                  <a:pt x="388186" y="1109136"/>
                </a:cubicBezTo>
                <a:cubicBezTo>
                  <a:pt x="13755" y="1422476"/>
                  <a:pt x="-80182" y="2748093"/>
                  <a:pt x="64992" y="3083767"/>
                </a:cubicBezTo>
                <a:cubicBezTo>
                  <a:pt x="210166" y="3419441"/>
                  <a:pt x="1031287" y="3347182"/>
                  <a:pt x="1259230" y="3123180"/>
                </a:cubicBezTo>
                <a:cubicBezTo>
                  <a:pt x="1487173" y="2899178"/>
                  <a:pt x="1415572" y="2219290"/>
                  <a:pt x="1432651" y="1739756"/>
                </a:cubicBezTo>
                <a:cubicBezTo>
                  <a:pt x="1449730" y="1260222"/>
                  <a:pt x="1563373" y="505448"/>
                  <a:pt x="1361706" y="245974"/>
                </a:cubicBezTo>
                <a:cubicBezTo>
                  <a:pt x="1160039" y="-13500"/>
                  <a:pt x="334320" y="-117290"/>
                  <a:pt x="222648" y="182912"/>
                </a:cubicBezTo>
                <a:cubicBezTo>
                  <a:pt x="110976" y="483114"/>
                  <a:pt x="524820" y="1864567"/>
                  <a:pt x="691672" y="2047184"/>
                </a:cubicBezTo>
                <a:cubicBezTo>
                  <a:pt x="858524" y="2229801"/>
                  <a:pt x="1229670" y="1408024"/>
                  <a:pt x="1223758" y="1278615"/>
                </a:cubicBezTo>
                <a:cubicBezTo>
                  <a:pt x="1217846" y="1149206"/>
                  <a:pt x="802687" y="1115705"/>
                  <a:pt x="656199" y="1270732"/>
                </a:cubicBezTo>
                <a:cubicBezTo>
                  <a:pt x="509711" y="1425760"/>
                  <a:pt x="344173" y="1915804"/>
                  <a:pt x="344830" y="2208780"/>
                </a:cubicBezTo>
                <a:cubicBezTo>
                  <a:pt x="345487" y="2501756"/>
                  <a:pt x="509055" y="3015449"/>
                  <a:pt x="660141" y="3028587"/>
                </a:cubicBezTo>
                <a:cubicBezTo>
                  <a:pt x="811227" y="3041725"/>
                  <a:pt x="1154127" y="2522777"/>
                  <a:pt x="1251348" y="2287608"/>
                </a:cubicBezTo>
                <a:cubicBezTo>
                  <a:pt x="1348569" y="2052439"/>
                  <a:pt x="1326234" y="1745669"/>
                  <a:pt x="1243465" y="1617574"/>
                </a:cubicBezTo>
                <a:cubicBezTo>
                  <a:pt x="1160696" y="1489479"/>
                  <a:pt x="843415" y="1349560"/>
                  <a:pt x="754734" y="1519039"/>
                </a:cubicBezTo>
                <a:cubicBezTo>
                  <a:pt x="666053" y="1688518"/>
                  <a:pt x="636493" y="2397309"/>
                  <a:pt x="711379" y="2634449"/>
                </a:cubicBezTo>
                <a:cubicBezTo>
                  <a:pt x="786265" y="2871589"/>
                  <a:pt x="1187629" y="3336015"/>
                  <a:pt x="1204051" y="2941877"/>
                </a:cubicBezTo>
                <a:cubicBezTo>
                  <a:pt x="1220473" y="2547739"/>
                  <a:pt x="1006982" y="625003"/>
                  <a:pt x="809913" y="269622"/>
                </a:cubicBezTo>
                <a:cubicBezTo>
                  <a:pt x="612844" y="-85759"/>
                  <a:pt x="257462" y="391148"/>
                  <a:pt x="135936" y="478515"/>
                </a:cubicBezTo>
                <a:cubicBezTo>
                  <a:pt x="14410" y="565882"/>
                  <a:pt x="-34199" y="745870"/>
                  <a:pt x="80758" y="793824"/>
                </a:cubicBezTo>
                <a:cubicBezTo>
                  <a:pt x="152360" y="818129"/>
                  <a:pt x="-65073" y="801051"/>
                  <a:pt x="411834" y="79776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8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B7F0D30-C56A-599B-39E3-4659E6A15811}"/>
              </a:ext>
            </a:extLst>
          </p:cNvPr>
          <p:cNvSpPr/>
          <p:nvPr/>
        </p:nvSpPr>
        <p:spPr>
          <a:xfrm>
            <a:off x="3107558" y="1779181"/>
            <a:ext cx="3230819" cy="2580582"/>
          </a:xfrm>
          <a:custGeom>
            <a:avLst/>
            <a:gdLst>
              <a:gd name="connsiteX0" fmla="*/ 427179 w 3246164"/>
              <a:gd name="connsiteY0" fmla="*/ 744438 h 3442047"/>
              <a:gd name="connsiteX1" fmla="*/ 2957544 w 3246164"/>
              <a:gd name="connsiteY1" fmla="*/ 720789 h 3442047"/>
              <a:gd name="connsiteX2" fmla="*/ 3083669 w 3246164"/>
              <a:gd name="connsiteY2" fmla="*/ 3081676 h 3442047"/>
              <a:gd name="connsiteX3" fmla="*/ 2007672 w 3246164"/>
              <a:gd name="connsiteY3" fmla="*/ 3195976 h 3442047"/>
              <a:gd name="connsiteX4" fmla="*/ 2070734 w 3246164"/>
              <a:gd name="connsiteY4" fmla="*/ 779910 h 3442047"/>
              <a:gd name="connsiteX5" fmla="*/ 2894482 w 3246164"/>
              <a:gd name="connsiteY5" fmla="*/ 1166165 h 3442047"/>
              <a:gd name="connsiteX6" fmla="*/ 2236272 w 3246164"/>
              <a:gd name="connsiteY6" fmla="*/ 1737665 h 3442047"/>
              <a:gd name="connsiteX7" fmla="*/ 2772300 w 3246164"/>
              <a:gd name="connsiteY7" fmla="*/ 2592945 h 3442047"/>
              <a:gd name="connsiteX8" fmla="*/ 2232331 w 3246164"/>
              <a:gd name="connsiteY8" fmla="*/ 3006789 h 3442047"/>
              <a:gd name="connsiteX9" fmla="*/ 2784124 w 3246164"/>
              <a:gd name="connsiteY9" fmla="*/ 1761313 h 3442047"/>
              <a:gd name="connsiteX10" fmla="*/ 2326924 w 3246164"/>
              <a:gd name="connsiteY10" fmla="*/ 1150400 h 3442047"/>
              <a:gd name="connsiteX11" fmla="*/ 403531 w 3246164"/>
              <a:gd name="connsiteY11" fmla="*/ 1055807 h 3442047"/>
              <a:gd name="connsiteX12" fmla="*/ 80337 w 3246164"/>
              <a:gd name="connsiteY12" fmla="*/ 3030438 h 3442047"/>
              <a:gd name="connsiteX13" fmla="*/ 1274575 w 3246164"/>
              <a:gd name="connsiteY13" fmla="*/ 3069851 h 3442047"/>
              <a:gd name="connsiteX14" fmla="*/ 1447996 w 3246164"/>
              <a:gd name="connsiteY14" fmla="*/ 1686427 h 3442047"/>
              <a:gd name="connsiteX15" fmla="*/ 1377051 w 3246164"/>
              <a:gd name="connsiteY15" fmla="*/ 192645 h 3442047"/>
              <a:gd name="connsiteX16" fmla="*/ 253758 w 3246164"/>
              <a:gd name="connsiteY16" fmla="*/ 216293 h 3442047"/>
              <a:gd name="connsiteX17" fmla="*/ 707017 w 3246164"/>
              <a:gd name="connsiteY17" fmla="*/ 1993855 h 3442047"/>
              <a:gd name="connsiteX18" fmla="*/ 1239103 w 3246164"/>
              <a:gd name="connsiteY18" fmla="*/ 1225286 h 3442047"/>
              <a:gd name="connsiteX19" fmla="*/ 671544 w 3246164"/>
              <a:gd name="connsiteY19" fmla="*/ 1217403 h 3442047"/>
              <a:gd name="connsiteX20" fmla="*/ 360175 w 3246164"/>
              <a:gd name="connsiteY20" fmla="*/ 2155451 h 3442047"/>
              <a:gd name="connsiteX21" fmla="*/ 675486 w 3246164"/>
              <a:gd name="connsiteY21" fmla="*/ 2975258 h 3442047"/>
              <a:gd name="connsiteX22" fmla="*/ 1266693 w 3246164"/>
              <a:gd name="connsiteY22" fmla="*/ 2234279 h 3442047"/>
              <a:gd name="connsiteX23" fmla="*/ 1258810 w 3246164"/>
              <a:gd name="connsiteY23" fmla="*/ 1564245 h 3442047"/>
              <a:gd name="connsiteX24" fmla="*/ 770079 w 3246164"/>
              <a:gd name="connsiteY24" fmla="*/ 1465710 h 3442047"/>
              <a:gd name="connsiteX25" fmla="*/ 726724 w 3246164"/>
              <a:gd name="connsiteY25" fmla="*/ 2581120 h 3442047"/>
              <a:gd name="connsiteX26" fmla="*/ 1219396 w 3246164"/>
              <a:gd name="connsiteY26" fmla="*/ 2888548 h 3442047"/>
              <a:gd name="connsiteX27" fmla="*/ 825258 w 3246164"/>
              <a:gd name="connsiteY27" fmla="*/ 216293 h 3442047"/>
              <a:gd name="connsiteX28" fmla="*/ 36982 w 3246164"/>
              <a:gd name="connsiteY28" fmla="*/ 756262 h 3442047"/>
              <a:gd name="connsiteX29" fmla="*/ 427179 w 3246164"/>
              <a:gd name="connsiteY29" fmla="*/ 744438 h 3442047"/>
              <a:gd name="connsiteX0" fmla="*/ 459977 w 3278962"/>
              <a:gd name="connsiteY0" fmla="*/ 744438 h 3442047"/>
              <a:gd name="connsiteX1" fmla="*/ 2990342 w 3278962"/>
              <a:gd name="connsiteY1" fmla="*/ 720789 h 3442047"/>
              <a:gd name="connsiteX2" fmla="*/ 3116467 w 3278962"/>
              <a:gd name="connsiteY2" fmla="*/ 3081676 h 3442047"/>
              <a:gd name="connsiteX3" fmla="*/ 2040470 w 3278962"/>
              <a:gd name="connsiteY3" fmla="*/ 3195976 h 3442047"/>
              <a:gd name="connsiteX4" fmla="*/ 2103532 w 3278962"/>
              <a:gd name="connsiteY4" fmla="*/ 779910 h 3442047"/>
              <a:gd name="connsiteX5" fmla="*/ 2927280 w 3278962"/>
              <a:gd name="connsiteY5" fmla="*/ 1166165 h 3442047"/>
              <a:gd name="connsiteX6" fmla="*/ 2269070 w 3278962"/>
              <a:gd name="connsiteY6" fmla="*/ 1737665 h 3442047"/>
              <a:gd name="connsiteX7" fmla="*/ 2805098 w 3278962"/>
              <a:gd name="connsiteY7" fmla="*/ 2592945 h 3442047"/>
              <a:gd name="connsiteX8" fmla="*/ 2265129 w 3278962"/>
              <a:gd name="connsiteY8" fmla="*/ 3006789 h 3442047"/>
              <a:gd name="connsiteX9" fmla="*/ 2816922 w 3278962"/>
              <a:gd name="connsiteY9" fmla="*/ 1761313 h 3442047"/>
              <a:gd name="connsiteX10" fmla="*/ 2359722 w 3278962"/>
              <a:gd name="connsiteY10" fmla="*/ 1150400 h 3442047"/>
              <a:gd name="connsiteX11" fmla="*/ 436329 w 3278962"/>
              <a:gd name="connsiteY11" fmla="*/ 1055807 h 3442047"/>
              <a:gd name="connsiteX12" fmla="*/ 113135 w 3278962"/>
              <a:gd name="connsiteY12" fmla="*/ 3030438 h 3442047"/>
              <a:gd name="connsiteX13" fmla="*/ 1307373 w 3278962"/>
              <a:gd name="connsiteY13" fmla="*/ 3069851 h 3442047"/>
              <a:gd name="connsiteX14" fmla="*/ 1480794 w 3278962"/>
              <a:gd name="connsiteY14" fmla="*/ 1686427 h 3442047"/>
              <a:gd name="connsiteX15" fmla="*/ 1409849 w 3278962"/>
              <a:gd name="connsiteY15" fmla="*/ 192645 h 3442047"/>
              <a:gd name="connsiteX16" fmla="*/ 286556 w 3278962"/>
              <a:gd name="connsiteY16" fmla="*/ 216293 h 3442047"/>
              <a:gd name="connsiteX17" fmla="*/ 739815 w 3278962"/>
              <a:gd name="connsiteY17" fmla="*/ 1993855 h 3442047"/>
              <a:gd name="connsiteX18" fmla="*/ 1271901 w 3278962"/>
              <a:gd name="connsiteY18" fmla="*/ 1225286 h 3442047"/>
              <a:gd name="connsiteX19" fmla="*/ 704342 w 3278962"/>
              <a:gd name="connsiteY19" fmla="*/ 1217403 h 3442047"/>
              <a:gd name="connsiteX20" fmla="*/ 392973 w 3278962"/>
              <a:gd name="connsiteY20" fmla="*/ 2155451 h 3442047"/>
              <a:gd name="connsiteX21" fmla="*/ 708284 w 3278962"/>
              <a:gd name="connsiteY21" fmla="*/ 2975258 h 3442047"/>
              <a:gd name="connsiteX22" fmla="*/ 1299491 w 3278962"/>
              <a:gd name="connsiteY22" fmla="*/ 2234279 h 3442047"/>
              <a:gd name="connsiteX23" fmla="*/ 1291608 w 3278962"/>
              <a:gd name="connsiteY23" fmla="*/ 1564245 h 3442047"/>
              <a:gd name="connsiteX24" fmla="*/ 802877 w 3278962"/>
              <a:gd name="connsiteY24" fmla="*/ 1465710 h 3442047"/>
              <a:gd name="connsiteX25" fmla="*/ 759522 w 3278962"/>
              <a:gd name="connsiteY25" fmla="*/ 2581120 h 3442047"/>
              <a:gd name="connsiteX26" fmla="*/ 1252194 w 3278962"/>
              <a:gd name="connsiteY26" fmla="*/ 2888548 h 3442047"/>
              <a:gd name="connsiteX27" fmla="*/ 858056 w 3278962"/>
              <a:gd name="connsiteY27" fmla="*/ 216293 h 3442047"/>
              <a:gd name="connsiteX28" fmla="*/ 30366 w 3278962"/>
              <a:gd name="connsiteY28" fmla="*/ 598607 h 3442047"/>
              <a:gd name="connsiteX29" fmla="*/ 459977 w 3278962"/>
              <a:gd name="connsiteY29" fmla="*/ 744438 h 3442047"/>
              <a:gd name="connsiteX0" fmla="*/ 429696 w 3248681"/>
              <a:gd name="connsiteY0" fmla="*/ 744438 h 3442047"/>
              <a:gd name="connsiteX1" fmla="*/ 2960061 w 3248681"/>
              <a:gd name="connsiteY1" fmla="*/ 720789 h 3442047"/>
              <a:gd name="connsiteX2" fmla="*/ 3086186 w 3248681"/>
              <a:gd name="connsiteY2" fmla="*/ 3081676 h 3442047"/>
              <a:gd name="connsiteX3" fmla="*/ 2010189 w 3248681"/>
              <a:gd name="connsiteY3" fmla="*/ 3195976 h 3442047"/>
              <a:gd name="connsiteX4" fmla="*/ 2073251 w 3248681"/>
              <a:gd name="connsiteY4" fmla="*/ 779910 h 3442047"/>
              <a:gd name="connsiteX5" fmla="*/ 2896999 w 3248681"/>
              <a:gd name="connsiteY5" fmla="*/ 1166165 h 3442047"/>
              <a:gd name="connsiteX6" fmla="*/ 2238789 w 3248681"/>
              <a:gd name="connsiteY6" fmla="*/ 1737665 h 3442047"/>
              <a:gd name="connsiteX7" fmla="*/ 2774817 w 3248681"/>
              <a:gd name="connsiteY7" fmla="*/ 2592945 h 3442047"/>
              <a:gd name="connsiteX8" fmla="*/ 2234848 w 3248681"/>
              <a:gd name="connsiteY8" fmla="*/ 3006789 h 3442047"/>
              <a:gd name="connsiteX9" fmla="*/ 2786641 w 3248681"/>
              <a:gd name="connsiteY9" fmla="*/ 1761313 h 3442047"/>
              <a:gd name="connsiteX10" fmla="*/ 2329441 w 3248681"/>
              <a:gd name="connsiteY10" fmla="*/ 1150400 h 3442047"/>
              <a:gd name="connsiteX11" fmla="*/ 406048 w 3248681"/>
              <a:gd name="connsiteY11" fmla="*/ 1055807 h 3442047"/>
              <a:gd name="connsiteX12" fmla="*/ 82854 w 3248681"/>
              <a:gd name="connsiteY12" fmla="*/ 3030438 h 3442047"/>
              <a:gd name="connsiteX13" fmla="*/ 1277092 w 3248681"/>
              <a:gd name="connsiteY13" fmla="*/ 3069851 h 3442047"/>
              <a:gd name="connsiteX14" fmla="*/ 1450513 w 3248681"/>
              <a:gd name="connsiteY14" fmla="*/ 1686427 h 3442047"/>
              <a:gd name="connsiteX15" fmla="*/ 1379568 w 3248681"/>
              <a:gd name="connsiteY15" fmla="*/ 192645 h 3442047"/>
              <a:gd name="connsiteX16" fmla="*/ 256275 w 3248681"/>
              <a:gd name="connsiteY16" fmla="*/ 216293 h 3442047"/>
              <a:gd name="connsiteX17" fmla="*/ 709534 w 3248681"/>
              <a:gd name="connsiteY17" fmla="*/ 1993855 h 3442047"/>
              <a:gd name="connsiteX18" fmla="*/ 1241620 w 3248681"/>
              <a:gd name="connsiteY18" fmla="*/ 1225286 h 3442047"/>
              <a:gd name="connsiteX19" fmla="*/ 674061 w 3248681"/>
              <a:gd name="connsiteY19" fmla="*/ 1217403 h 3442047"/>
              <a:gd name="connsiteX20" fmla="*/ 362692 w 3248681"/>
              <a:gd name="connsiteY20" fmla="*/ 2155451 h 3442047"/>
              <a:gd name="connsiteX21" fmla="*/ 678003 w 3248681"/>
              <a:gd name="connsiteY21" fmla="*/ 2975258 h 3442047"/>
              <a:gd name="connsiteX22" fmla="*/ 1269210 w 3248681"/>
              <a:gd name="connsiteY22" fmla="*/ 2234279 h 3442047"/>
              <a:gd name="connsiteX23" fmla="*/ 1261327 w 3248681"/>
              <a:gd name="connsiteY23" fmla="*/ 1564245 h 3442047"/>
              <a:gd name="connsiteX24" fmla="*/ 772596 w 3248681"/>
              <a:gd name="connsiteY24" fmla="*/ 1465710 h 3442047"/>
              <a:gd name="connsiteX25" fmla="*/ 729241 w 3248681"/>
              <a:gd name="connsiteY25" fmla="*/ 2581120 h 3442047"/>
              <a:gd name="connsiteX26" fmla="*/ 1221913 w 3248681"/>
              <a:gd name="connsiteY26" fmla="*/ 2888548 h 3442047"/>
              <a:gd name="connsiteX27" fmla="*/ 827775 w 3248681"/>
              <a:gd name="connsiteY27" fmla="*/ 216293 h 3442047"/>
              <a:gd name="connsiteX28" fmla="*/ 85 w 3248681"/>
              <a:gd name="connsiteY28" fmla="*/ 598607 h 3442047"/>
              <a:gd name="connsiteX29" fmla="*/ 429696 w 3248681"/>
              <a:gd name="connsiteY29" fmla="*/ 744438 h 3442047"/>
              <a:gd name="connsiteX0" fmla="*/ 429696 w 3248681"/>
              <a:gd name="connsiteY0" fmla="*/ 689043 h 3386652"/>
              <a:gd name="connsiteX1" fmla="*/ 2960061 w 3248681"/>
              <a:gd name="connsiteY1" fmla="*/ 665394 h 3386652"/>
              <a:gd name="connsiteX2" fmla="*/ 3086186 w 3248681"/>
              <a:gd name="connsiteY2" fmla="*/ 3026281 h 3386652"/>
              <a:gd name="connsiteX3" fmla="*/ 2010189 w 3248681"/>
              <a:gd name="connsiteY3" fmla="*/ 3140581 h 3386652"/>
              <a:gd name="connsiteX4" fmla="*/ 2073251 w 3248681"/>
              <a:gd name="connsiteY4" fmla="*/ 724515 h 3386652"/>
              <a:gd name="connsiteX5" fmla="*/ 2896999 w 3248681"/>
              <a:gd name="connsiteY5" fmla="*/ 1110770 h 3386652"/>
              <a:gd name="connsiteX6" fmla="*/ 2238789 w 3248681"/>
              <a:gd name="connsiteY6" fmla="*/ 1682270 h 3386652"/>
              <a:gd name="connsiteX7" fmla="*/ 2774817 w 3248681"/>
              <a:gd name="connsiteY7" fmla="*/ 2537550 h 3386652"/>
              <a:gd name="connsiteX8" fmla="*/ 2234848 w 3248681"/>
              <a:gd name="connsiteY8" fmla="*/ 2951394 h 3386652"/>
              <a:gd name="connsiteX9" fmla="*/ 2786641 w 3248681"/>
              <a:gd name="connsiteY9" fmla="*/ 1705918 h 3386652"/>
              <a:gd name="connsiteX10" fmla="*/ 2329441 w 3248681"/>
              <a:gd name="connsiteY10" fmla="*/ 1095005 h 3386652"/>
              <a:gd name="connsiteX11" fmla="*/ 406048 w 3248681"/>
              <a:gd name="connsiteY11" fmla="*/ 1000412 h 3386652"/>
              <a:gd name="connsiteX12" fmla="*/ 82854 w 3248681"/>
              <a:gd name="connsiteY12" fmla="*/ 2975043 h 3386652"/>
              <a:gd name="connsiteX13" fmla="*/ 1277092 w 3248681"/>
              <a:gd name="connsiteY13" fmla="*/ 3014456 h 3386652"/>
              <a:gd name="connsiteX14" fmla="*/ 1450513 w 3248681"/>
              <a:gd name="connsiteY14" fmla="*/ 1631032 h 3386652"/>
              <a:gd name="connsiteX15" fmla="*/ 1379568 w 3248681"/>
              <a:gd name="connsiteY15" fmla="*/ 137250 h 3386652"/>
              <a:gd name="connsiteX16" fmla="*/ 331162 w 3248681"/>
              <a:gd name="connsiteY16" fmla="*/ 271257 h 3386652"/>
              <a:gd name="connsiteX17" fmla="*/ 709534 w 3248681"/>
              <a:gd name="connsiteY17" fmla="*/ 1938460 h 3386652"/>
              <a:gd name="connsiteX18" fmla="*/ 1241620 w 3248681"/>
              <a:gd name="connsiteY18" fmla="*/ 1169891 h 3386652"/>
              <a:gd name="connsiteX19" fmla="*/ 674061 w 3248681"/>
              <a:gd name="connsiteY19" fmla="*/ 1162008 h 3386652"/>
              <a:gd name="connsiteX20" fmla="*/ 362692 w 3248681"/>
              <a:gd name="connsiteY20" fmla="*/ 2100056 h 3386652"/>
              <a:gd name="connsiteX21" fmla="*/ 678003 w 3248681"/>
              <a:gd name="connsiteY21" fmla="*/ 2919863 h 3386652"/>
              <a:gd name="connsiteX22" fmla="*/ 1269210 w 3248681"/>
              <a:gd name="connsiteY22" fmla="*/ 2178884 h 3386652"/>
              <a:gd name="connsiteX23" fmla="*/ 1261327 w 3248681"/>
              <a:gd name="connsiteY23" fmla="*/ 1508850 h 3386652"/>
              <a:gd name="connsiteX24" fmla="*/ 772596 w 3248681"/>
              <a:gd name="connsiteY24" fmla="*/ 1410315 h 3386652"/>
              <a:gd name="connsiteX25" fmla="*/ 729241 w 3248681"/>
              <a:gd name="connsiteY25" fmla="*/ 2525725 h 3386652"/>
              <a:gd name="connsiteX26" fmla="*/ 1221913 w 3248681"/>
              <a:gd name="connsiteY26" fmla="*/ 2833153 h 3386652"/>
              <a:gd name="connsiteX27" fmla="*/ 827775 w 3248681"/>
              <a:gd name="connsiteY27" fmla="*/ 160898 h 3386652"/>
              <a:gd name="connsiteX28" fmla="*/ 85 w 3248681"/>
              <a:gd name="connsiteY28" fmla="*/ 543212 h 3386652"/>
              <a:gd name="connsiteX29" fmla="*/ 429696 w 3248681"/>
              <a:gd name="connsiteY29" fmla="*/ 689043 h 3386652"/>
              <a:gd name="connsiteX0" fmla="*/ 429696 w 3248681"/>
              <a:gd name="connsiteY0" fmla="*/ 797767 h 3495376"/>
              <a:gd name="connsiteX1" fmla="*/ 2960061 w 3248681"/>
              <a:gd name="connsiteY1" fmla="*/ 774118 h 3495376"/>
              <a:gd name="connsiteX2" fmla="*/ 3086186 w 3248681"/>
              <a:gd name="connsiteY2" fmla="*/ 3135005 h 3495376"/>
              <a:gd name="connsiteX3" fmla="*/ 2010189 w 3248681"/>
              <a:gd name="connsiteY3" fmla="*/ 3249305 h 3495376"/>
              <a:gd name="connsiteX4" fmla="*/ 2073251 w 3248681"/>
              <a:gd name="connsiteY4" fmla="*/ 833239 h 3495376"/>
              <a:gd name="connsiteX5" fmla="*/ 2896999 w 3248681"/>
              <a:gd name="connsiteY5" fmla="*/ 1219494 h 3495376"/>
              <a:gd name="connsiteX6" fmla="*/ 2238789 w 3248681"/>
              <a:gd name="connsiteY6" fmla="*/ 1790994 h 3495376"/>
              <a:gd name="connsiteX7" fmla="*/ 2774817 w 3248681"/>
              <a:gd name="connsiteY7" fmla="*/ 2646274 h 3495376"/>
              <a:gd name="connsiteX8" fmla="*/ 2234848 w 3248681"/>
              <a:gd name="connsiteY8" fmla="*/ 3060118 h 3495376"/>
              <a:gd name="connsiteX9" fmla="*/ 2786641 w 3248681"/>
              <a:gd name="connsiteY9" fmla="*/ 1814642 h 3495376"/>
              <a:gd name="connsiteX10" fmla="*/ 2329441 w 3248681"/>
              <a:gd name="connsiteY10" fmla="*/ 1203729 h 3495376"/>
              <a:gd name="connsiteX11" fmla="*/ 406048 w 3248681"/>
              <a:gd name="connsiteY11" fmla="*/ 1109136 h 3495376"/>
              <a:gd name="connsiteX12" fmla="*/ 82854 w 3248681"/>
              <a:gd name="connsiteY12" fmla="*/ 3083767 h 3495376"/>
              <a:gd name="connsiteX13" fmla="*/ 1277092 w 3248681"/>
              <a:gd name="connsiteY13" fmla="*/ 3123180 h 3495376"/>
              <a:gd name="connsiteX14" fmla="*/ 1450513 w 3248681"/>
              <a:gd name="connsiteY14" fmla="*/ 1739756 h 3495376"/>
              <a:gd name="connsiteX15" fmla="*/ 1379568 w 3248681"/>
              <a:gd name="connsiteY15" fmla="*/ 245974 h 3495376"/>
              <a:gd name="connsiteX16" fmla="*/ 240510 w 3248681"/>
              <a:gd name="connsiteY16" fmla="*/ 182912 h 3495376"/>
              <a:gd name="connsiteX17" fmla="*/ 709534 w 3248681"/>
              <a:gd name="connsiteY17" fmla="*/ 2047184 h 3495376"/>
              <a:gd name="connsiteX18" fmla="*/ 1241620 w 3248681"/>
              <a:gd name="connsiteY18" fmla="*/ 1278615 h 3495376"/>
              <a:gd name="connsiteX19" fmla="*/ 674061 w 3248681"/>
              <a:gd name="connsiteY19" fmla="*/ 1270732 h 3495376"/>
              <a:gd name="connsiteX20" fmla="*/ 362692 w 3248681"/>
              <a:gd name="connsiteY20" fmla="*/ 2208780 h 3495376"/>
              <a:gd name="connsiteX21" fmla="*/ 678003 w 3248681"/>
              <a:gd name="connsiteY21" fmla="*/ 3028587 h 3495376"/>
              <a:gd name="connsiteX22" fmla="*/ 1269210 w 3248681"/>
              <a:gd name="connsiteY22" fmla="*/ 2287608 h 3495376"/>
              <a:gd name="connsiteX23" fmla="*/ 1261327 w 3248681"/>
              <a:gd name="connsiteY23" fmla="*/ 1617574 h 3495376"/>
              <a:gd name="connsiteX24" fmla="*/ 772596 w 3248681"/>
              <a:gd name="connsiteY24" fmla="*/ 1519039 h 3495376"/>
              <a:gd name="connsiteX25" fmla="*/ 729241 w 3248681"/>
              <a:gd name="connsiteY25" fmla="*/ 2634449 h 3495376"/>
              <a:gd name="connsiteX26" fmla="*/ 1221913 w 3248681"/>
              <a:gd name="connsiteY26" fmla="*/ 2941877 h 3495376"/>
              <a:gd name="connsiteX27" fmla="*/ 827775 w 3248681"/>
              <a:gd name="connsiteY27" fmla="*/ 269622 h 3495376"/>
              <a:gd name="connsiteX28" fmla="*/ 85 w 3248681"/>
              <a:gd name="connsiteY28" fmla="*/ 651936 h 3495376"/>
              <a:gd name="connsiteX29" fmla="*/ 429696 w 3248681"/>
              <a:gd name="connsiteY29" fmla="*/ 797767 h 3495376"/>
              <a:gd name="connsiteX0" fmla="*/ 462911 w 3281896"/>
              <a:gd name="connsiteY0" fmla="*/ 797767 h 3495376"/>
              <a:gd name="connsiteX1" fmla="*/ 2993276 w 3281896"/>
              <a:gd name="connsiteY1" fmla="*/ 774118 h 3495376"/>
              <a:gd name="connsiteX2" fmla="*/ 3119401 w 3281896"/>
              <a:gd name="connsiteY2" fmla="*/ 3135005 h 3495376"/>
              <a:gd name="connsiteX3" fmla="*/ 2043404 w 3281896"/>
              <a:gd name="connsiteY3" fmla="*/ 3249305 h 3495376"/>
              <a:gd name="connsiteX4" fmla="*/ 2106466 w 3281896"/>
              <a:gd name="connsiteY4" fmla="*/ 833239 h 3495376"/>
              <a:gd name="connsiteX5" fmla="*/ 2930214 w 3281896"/>
              <a:gd name="connsiteY5" fmla="*/ 1219494 h 3495376"/>
              <a:gd name="connsiteX6" fmla="*/ 2272004 w 3281896"/>
              <a:gd name="connsiteY6" fmla="*/ 1790994 h 3495376"/>
              <a:gd name="connsiteX7" fmla="*/ 2808032 w 3281896"/>
              <a:gd name="connsiteY7" fmla="*/ 2646274 h 3495376"/>
              <a:gd name="connsiteX8" fmla="*/ 2268063 w 3281896"/>
              <a:gd name="connsiteY8" fmla="*/ 3060118 h 3495376"/>
              <a:gd name="connsiteX9" fmla="*/ 2819856 w 3281896"/>
              <a:gd name="connsiteY9" fmla="*/ 1814642 h 3495376"/>
              <a:gd name="connsiteX10" fmla="*/ 2362656 w 3281896"/>
              <a:gd name="connsiteY10" fmla="*/ 1203729 h 3495376"/>
              <a:gd name="connsiteX11" fmla="*/ 439263 w 3281896"/>
              <a:gd name="connsiteY11" fmla="*/ 1109136 h 3495376"/>
              <a:gd name="connsiteX12" fmla="*/ 116069 w 3281896"/>
              <a:gd name="connsiteY12" fmla="*/ 3083767 h 3495376"/>
              <a:gd name="connsiteX13" fmla="*/ 1310307 w 3281896"/>
              <a:gd name="connsiteY13" fmla="*/ 3123180 h 3495376"/>
              <a:gd name="connsiteX14" fmla="*/ 1483728 w 3281896"/>
              <a:gd name="connsiteY14" fmla="*/ 1739756 h 3495376"/>
              <a:gd name="connsiteX15" fmla="*/ 1412783 w 3281896"/>
              <a:gd name="connsiteY15" fmla="*/ 245974 h 3495376"/>
              <a:gd name="connsiteX16" fmla="*/ 273725 w 3281896"/>
              <a:gd name="connsiteY16" fmla="*/ 182912 h 3495376"/>
              <a:gd name="connsiteX17" fmla="*/ 742749 w 3281896"/>
              <a:gd name="connsiteY17" fmla="*/ 2047184 h 3495376"/>
              <a:gd name="connsiteX18" fmla="*/ 1274835 w 3281896"/>
              <a:gd name="connsiteY18" fmla="*/ 1278615 h 3495376"/>
              <a:gd name="connsiteX19" fmla="*/ 707276 w 3281896"/>
              <a:gd name="connsiteY19" fmla="*/ 1270732 h 3495376"/>
              <a:gd name="connsiteX20" fmla="*/ 395907 w 3281896"/>
              <a:gd name="connsiteY20" fmla="*/ 2208780 h 3495376"/>
              <a:gd name="connsiteX21" fmla="*/ 711218 w 3281896"/>
              <a:gd name="connsiteY21" fmla="*/ 3028587 h 3495376"/>
              <a:gd name="connsiteX22" fmla="*/ 1302425 w 3281896"/>
              <a:gd name="connsiteY22" fmla="*/ 2287608 h 3495376"/>
              <a:gd name="connsiteX23" fmla="*/ 1294542 w 3281896"/>
              <a:gd name="connsiteY23" fmla="*/ 1617574 h 3495376"/>
              <a:gd name="connsiteX24" fmla="*/ 805811 w 3281896"/>
              <a:gd name="connsiteY24" fmla="*/ 1519039 h 3495376"/>
              <a:gd name="connsiteX25" fmla="*/ 762456 w 3281896"/>
              <a:gd name="connsiteY25" fmla="*/ 2634449 h 3495376"/>
              <a:gd name="connsiteX26" fmla="*/ 1255128 w 3281896"/>
              <a:gd name="connsiteY26" fmla="*/ 2941877 h 3495376"/>
              <a:gd name="connsiteX27" fmla="*/ 860990 w 3281896"/>
              <a:gd name="connsiteY27" fmla="*/ 269622 h 3495376"/>
              <a:gd name="connsiteX28" fmla="*/ 33300 w 3281896"/>
              <a:gd name="connsiteY28" fmla="*/ 651936 h 3495376"/>
              <a:gd name="connsiteX29" fmla="*/ 462911 w 3281896"/>
              <a:gd name="connsiteY29" fmla="*/ 797767 h 3495376"/>
              <a:gd name="connsiteX0" fmla="*/ 462911 w 3281896"/>
              <a:gd name="connsiteY0" fmla="*/ 797767 h 3495376"/>
              <a:gd name="connsiteX1" fmla="*/ 2993276 w 3281896"/>
              <a:gd name="connsiteY1" fmla="*/ 774118 h 3495376"/>
              <a:gd name="connsiteX2" fmla="*/ 3119401 w 3281896"/>
              <a:gd name="connsiteY2" fmla="*/ 3135005 h 3495376"/>
              <a:gd name="connsiteX3" fmla="*/ 2043404 w 3281896"/>
              <a:gd name="connsiteY3" fmla="*/ 3249305 h 3495376"/>
              <a:gd name="connsiteX4" fmla="*/ 2106466 w 3281896"/>
              <a:gd name="connsiteY4" fmla="*/ 833239 h 3495376"/>
              <a:gd name="connsiteX5" fmla="*/ 2930214 w 3281896"/>
              <a:gd name="connsiteY5" fmla="*/ 1219494 h 3495376"/>
              <a:gd name="connsiteX6" fmla="*/ 2272004 w 3281896"/>
              <a:gd name="connsiteY6" fmla="*/ 1790994 h 3495376"/>
              <a:gd name="connsiteX7" fmla="*/ 2808032 w 3281896"/>
              <a:gd name="connsiteY7" fmla="*/ 2646274 h 3495376"/>
              <a:gd name="connsiteX8" fmla="*/ 2268063 w 3281896"/>
              <a:gd name="connsiteY8" fmla="*/ 3060118 h 3495376"/>
              <a:gd name="connsiteX9" fmla="*/ 2819856 w 3281896"/>
              <a:gd name="connsiteY9" fmla="*/ 1814642 h 3495376"/>
              <a:gd name="connsiteX10" fmla="*/ 2362656 w 3281896"/>
              <a:gd name="connsiteY10" fmla="*/ 1203729 h 3495376"/>
              <a:gd name="connsiteX11" fmla="*/ 439263 w 3281896"/>
              <a:gd name="connsiteY11" fmla="*/ 1109136 h 3495376"/>
              <a:gd name="connsiteX12" fmla="*/ 116069 w 3281896"/>
              <a:gd name="connsiteY12" fmla="*/ 3083767 h 3495376"/>
              <a:gd name="connsiteX13" fmla="*/ 1310307 w 3281896"/>
              <a:gd name="connsiteY13" fmla="*/ 3123180 h 3495376"/>
              <a:gd name="connsiteX14" fmla="*/ 1483728 w 3281896"/>
              <a:gd name="connsiteY14" fmla="*/ 1739756 h 3495376"/>
              <a:gd name="connsiteX15" fmla="*/ 1412783 w 3281896"/>
              <a:gd name="connsiteY15" fmla="*/ 245974 h 3495376"/>
              <a:gd name="connsiteX16" fmla="*/ 273725 w 3281896"/>
              <a:gd name="connsiteY16" fmla="*/ 182912 h 3495376"/>
              <a:gd name="connsiteX17" fmla="*/ 742749 w 3281896"/>
              <a:gd name="connsiteY17" fmla="*/ 2047184 h 3495376"/>
              <a:gd name="connsiteX18" fmla="*/ 1274835 w 3281896"/>
              <a:gd name="connsiteY18" fmla="*/ 1278615 h 3495376"/>
              <a:gd name="connsiteX19" fmla="*/ 707276 w 3281896"/>
              <a:gd name="connsiteY19" fmla="*/ 1270732 h 3495376"/>
              <a:gd name="connsiteX20" fmla="*/ 395907 w 3281896"/>
              <a:gd name="connsiteY20" fmla="*/ 2208780 h 3495376"/>
              <a:gd name="connsiteX21" fmla="*/ 711218 w 3281896"/>
              <a:gd name="connsiteY21" fmla="*/ 3028587 h 3495376"/>
              <a:gd name="connsiteX22" fmla="*/ 1302425 w 3281896"/>
              <a:gd name="connsiteY22" fmla="*/ 2287608 h 3495376"/>
              <a:gd name="connsiteX23" fmla="*/ 1294542 w 3281896"/>
              <a:gd name="connsiteY23" fmla="*/ 1617574 h 3495376"/>
              <a:gd name="connsiteX24" fmla="*/ 805811 w 3281896"/>
              <a:gd name="connsiteY24" fmla="*/ 1519039 h 3495376"/>
              <a:gd name="connsiteX25" fmla="*/ 762456 w 3281896"/>
              <a:gd name="connsiteY25" fmla="*/ 2634449 h 3495376"/>
              <a:gd name="connsiteX26" fmla="*/ 1255128 w 3281896"/>
              <a:gd name="connsiteY26" fmla="*/ 2941877 h 3495376"/>
              <a:gd name="connsiteX27" fmla="*/ 860990 w 3281896"/>
              <a:gd name="connsiteY27" fmla="*/ 269622 h 3495376"/>
              <a:gd name="connsiteX28" fmla="*/ 33300 w 3281896"/>
              <a:gd name="connsiteY28" fmla="*/ 651936 h 3495376"/>
              <a:gd name="connsiteX29" fmla="*/ 462911 w 3281896"/>
              <a:gd name="connsiteY29" fmla="*/ 797767 h 3495376"/>
              <a:gd name="connsiteX0" fmla="*/ 475832 w 3294817"/>
              <a:gd name="connsiteY0" fmla="*/ 797767 h 3495376"/>
              <a:gd name="connsiteX1" fmla="*/ 3006197 w 3294817"/>
              <a:gd name="connsiteY1" fmla="*/ 774118 h 3495376"/>
              <a:gd name="connsiteX2" fmla="*/ 3132322 w 3294817"/>
              <a:gd name="connsiteY2" fmla="*/ 3135005 h 3495376"/>
              <a:gd name="connsiteX3" fmla="*/ 2056325 w 3294817"/>
              <a:gd name="connsiteY3" fmla="*/ 3249305 h 3495376"/>
              <a:gd name="connsiteX4" fmla="*/ 2119387 w 3294817"/>
              <a:gd name="connsiteY4" fmla="*/ 833239 h 3495376"/>
              <a:gd name="connsiteX5" fmla="*/ 2943135 w 3294817"/>
              <a:gd name="connsiteY5" fmla="*/ 1219494 h 3495376"/>
              <a:gd name="connsiteX6" fmla="*/ 2284925 w 3294817"/>
              <a:gd name="connsiteY6" fmla="*/ 1790994 h 3495376"/>
              <a:gd name="connsiteX7" fmla="*/ 2820953 w 3294817"/>
              <a:gd name="connsiteY7" fmla="*/ 2646274 h 3495376"/>
              <a:gd name="connsiteX8" fmla="*/ 2280984 w 3294817"/>
              <a:gd name="connsiteY8" fmla="*/ 3060118 h 3495376"/>
              <a:gd name="connsiteX9" fmla="*/ 2832777 w 3294817"/>
              <a:gd name="connsiteY9" fmla="*/ 1814642 h 3495376"/>
              <a:gd name="connsiteX10" fmla="*/ 2375577 w 3294817"/>
              <a:gd name="connsiteY10" fmla="*/ 1203729 h 3495376"/>
              <a:gd name="connsiteX11" fmla="*/ 452184 w 3294817"/>
              <a:gd name="connsiteY11" fmla="*/ 1109136 h 3495376"/>
              <a:gd name="connsiteX12" fmla="*/ 128990 w 3294817"/>
              <a:gd name="connsiteY12" fmla="*/ 3083767 h 3495376"/>
              <a:gd name="connsiteX13" fmla="*/ 1323228 w 3294817"/>
              <a:gd name="connsiteY13" fmla="*/ 3123180 h 3495376"/>
              <a:gd name="connsiteX14" fmla="*/ 1496649 w 3294817"/>
              <a:gd name="connsiteY14" fmla="*/ 1739756 h 3495376"/>
              <a:gd name="connsiteX15" fmla="*/ 1425704 w 3294817"/>
              <a:gd name="connsiteY15" fmla="*/ 245974 h 3495376"/>
              <a:gd name="connsiteX16" fmla="*/ 286646 w 3294817"/>
              <a:gd name="connsiteY16" fmla="*/ 182912 h 3495376"/>
              <a:gd name="connsiteX17" fmla="*/ 755670 w 3294817"/>
              <a:gd name="connsiteY17" fmla="*/ 2047184 h 3495376"/>
              <a:gd name="connsiteX18" fmla="*/ 1287756 w 3294817"/>
              <a:gd name="connsiteY18" fmla="*/ 1278615 h 3495376"/>
              <a:gd name="connsiteX19" fmla="*/ 720197 w 3294817"/>
              <a:gd name="connsiteY19" fmla="*/ 1270732 h 3495376"/>
              <a:gd name="connsiteX20" fmla="*/ 408828 w 3294817"/>
              <a:gd name="connsiteY20" fmla="*/ 2208780 h 3495376"/>
              <a:gd name="connsiteX21" fmla="*/ 724139 w 3294817"/>
              <a:gd name="connsiteY21" fmla="*/ 3028587 h 3495376"/>
              <a:gd name="connsiteX22" fmla="*/ 1315346 w 3294817"/>
              <a:gd name="connsiteY22" fmla="*/ 2287608 h 3495376"/>
              <a:gd name="connsiteX23" fmla="*/ 1307463 w 3294817"/>
              <a:gd name="connsiteY23" fmla="*/ 1617574 h 3495376"/>
              <a:gd name="connsiteX24" fmla="*/ 818732 w 3294817"/>
              <a:gd name="connsiteY24" fmla="*/ 1519039 h 3495376"/>
              <a:gd name="connsiteX25" fmla="*/ 775377 w 3294817"/>
              <a:gd name="connsiteY25" fmla="*/ 2634449 h 3495376"/>
              <a:gd name="connsiteX26" fmla="*/ 1268049 w 3294817"/>
              <a:gd name="connsiteY26" fmla="*/ 2941877 h 3495376"/>
              <a:gd name="connsiteX27" fmla="*/ 873911 w 3294817"/>
              <a:gd name="connsiteY27" fmla="*/ 269622 h 3495376"/>
              <a:gd name="connsiteX28" fmla="*/ 46221 w 3294817"/>
              <a:gd name="connsiteY28" fmla="*/ 651936 h 3495376"/>
              <a:gd name="connsiteX29" fmla="*/ 144756 w 3294817"/>
              <a:gd name="connsiteY29" fmla="*/ 793824 h 3495376"/>
              <a:gd name="connsiteX30" fmla="*/ 475832 w 3294817"/>
              <a:gd name="connsiteY30" fmla="*/ 797767 h 3495376"/>
              <a:gd name="connsiteX0" fmla="*/ 483766 w 3302751"/>
              <a:gd name="connsiteY0" fmla="*/ 797767 h 3495376"/>
              <a:gd name="connsiteX1" fmla="*/ 3014131 w 3302751"/>
              <a:gd name="connsiteY1" fmla="*/ 774118 h 3495376"/>
              <a:gd name="connsiteX2" fmla="*/ 3140256 w 3302751"/>
              <a:gd name="connsiteY2" fmla="*/ 3135005 h 3495376"/>
              <a:gd name="connsiteX3" fmla="*/ 2064259 w 3302751"/>
              <a:gd name="connsiteY3" fmla="*/ 3249305 h 3495376"/>
              <a:gd name="connsiteX4" fmla="*/ 2127321 w 3302751"/>
              <a:gd name="connsiteY4" fmla="*/ 833239 h 3495376"/>
              <a:gd name="connsiteX5" fmla="*/ 2951069 w 3302751"/>
              <a:gd name="connsiteY5" fmla="*/ 1219494 h 3495376"/>
              <a:gd name="connsiteX6" fmla="*/ 2292859 w 3302751"/>
              <a:gd name="connsiteY6" fmla="*/ 1790994 h 3495376"/>
              <a:gd name="connsiteX7" fmla="*/ 2828887 w 3302751"/>
              <a:gd name="connsiteY7" fmla="*/ 2646274 h 3495376"/>
              <a:gd name="connsiteX8" fmla="*/ 2288918 w 3302751"/>
              <a:gd name="connsiteY8" fmla="*/ 3060118 h 3495376"/>
              <a:gd name="connsiteX9" fmla="*/ 2840711 w 3302751"/>
              <a:gd name="connsiteY9" fmla="*/ 1814642 h 3495376"/>
              <a:gd name="connsiteX10" fmla="*/ 2383511 w 3302751"/>
              <a:gd name="connsiteY10" fmla="*/ 1203729 h 3495376"/>
              <a:gd name="connsiteX11" fmla="*/ 460118 w 3302751"/>
              <a:gd name="connsiteY11" fmla="*/ 1109136 h 3495376"/>
              <a:gd name="connsiteX12" fmla="*/ 136924 w 3302751"/>
              <a:gd name="connsiteY12" fmla="*/ 3083767 h 3495376"/>
              <a:gd name="connsiteX13" fmla="*/ 1331162 w 3302751"/>
              <a:gd name="connsiteY13" fmla="*/ 3123180 h 3495376"/>
              <a:gd name="connsiteX14" fmla="*/ 1504583 w 3302751"/>
              <a:gd name="connsiteY14" fmla="*/ 1739756 h 3495376"/>
              <a:gd name="connsiteX15" fmla="*/ 1433638 w 3302751"/>
              <a:gd name="connsiteY15" fmla="*/ 245974 h 3495376"/>
              <a:gd name="connsiteX16" fmla="*/ 294580 w 3302751"/>
              <a:gd name="connsiteY16" fmla="*/ 182912 h 3495376"/>
              <a:gd name="connsiteX17" fmla="*/ 763604 w 3302751"/>
              <a:gd name="connsiteY17" fmla="*/ 2047184 h 3495376"/>
              <a:gd name="connsiteX18" fmla="*/ 1295690 w 3302751"/>
              <a:gd name="connsiteY18" fmla="*/ 1278615 h 3495376"/>
              <a:gd name="connsiteX19" fmla="*/ 728131 w 3302751"/>
              <a:gd name="connsiteY19" fmla="*/ 1270732 h 3495376"/>
              <a:gd name="connsiteX20" fmla="*/ 416762 w 3302751"/>
              <a:gd name="connsiteY20" fmla="*/ 2208780 h 3495376"/>
              <a:gd name="connsiteX21" fmla="*/ 732073 w 3302751"/>
              <a:gd name="connsiteY21" fmla="*/ 3028587 h 3495376"/>
              <a:gd name="connsiteX22" fmla="*/ 1323280 w 3302751"/>
              <a:gd name="connsiteY22" fmla="*/ 2287608 h 3495376"/>
              <a:gd name="connsiteX23" fmla="*/ 1315397 w 3302751"/>
              <a:gd name="connsiteY23" fmla="*/ 1617574 h 3495376"/>
              <a:gd name="connsiteX24" fmla="*/ 826666 w 3302751"/>
              <a:gd name="connsiteY24" fmla="*/ 1519039 h 3495376"/>
              <a:gd name="connsiteX25" fmla="*/ 783311 w 3302751"/>
              <a:gd name="connsiteY25" fmla="*/ 2634449 h 3495376"/>
              <a:gd name="connsiteX26" fmla="*/ 1275983 w 3302751"/>
              <a:gd name="connsiteY26" fmla="*/ 2941877 h 3495376"/>
              <a:gd name="connsiteX27" fmla="*/ 881845 w 3302751"/>
              <a:gd name="connsiteY27" fmla="*/ 269622 h 3495376"/>
              <a:gd name="connsiteX28" fmla="*/ 54155 w 3302751"/>
              <a:gd name="connsiteY28" fmla="*/ 651936 h 3495376"/>
              <a:gd name="connsiteX29" fmla="*/ 152690 w 3302751"/>
              <a:gd name="connsiteY29" fmla="*/ 793824 h 3495376"/>
              <a:gd name="connsiteX30" fmla="*/ 483766 w 3302751"/>
              <a:gd name="connsiteY30" fmla="*/ 797767 h 3495376"/>
              <a:gd name="connsiteX0" fmla="*/ 411834 w 3230819"/>
              <a:gd name="connsiteY0" fmla="*/ 797767 h 3495376"/>
              <a:gd name="connsiteX1" fmla="*/ 2942199 w 3230819"/>
              <a:gd name="connsiteY1" fmla="*/ 774118 h 3495376"/>
              <a:gd name="connsiteX2" fmla="*/ 3068324 w 3230819"/>
              <a:gd name="connsiteY2" fmla="*/ 3135005 h 3495376"/>
              <a:gd name="connsiteX3" fmla="*/ 1992327 w 3230819"/>
              <a:gd name="connsiteY3" fmla="*/ 3249305 h 3495376"/>
              <a:gd name="connsiteX4" fmla="*/ 2055389 w 3230819"/>
              <a:gd name="connsiteY4" fmla="*/ 833239 h 3495376"/>
              <a:gd name="connsiteX5" fmla="*/ 2879137 w 3230819"/>
              <a:gd name="connsiteY5" fmla="*/ 1219494 h 3495376"/>
              <a:gd name="connsiteX6" fmla="*/ 2220927 w 3230819"/>
              <a:gd name="connsiteY6" fmla="*/ 1790994 h 3495376"/>
              <a:gd name="connsiteX7" fmla="*/ 2756955 w 3230819"/>
              <a:gd name="connsiteY7" fmla="*/ 2646274 h 3495376"/>
              <a:gd name="connsiteX8" fmla="*/ 2216986 w 3230819"/>
              <a:gd name="connsiteY8" fmla="*/ 3060118 h 3495376"/>
              <a:gd name="connsiteX9" fmla="*/ 2768779 w 3230819"/>
              <a:gd name="connsiteY9" fmla="*/ 1814642 h 3495376"/>
              <a:gd name="connsiteX10" fmla="*/ 2311579 w 3230819"/>
              <a:gd name="connsiteY10" fmla="*/ 1203729 h 3495376"/>
              <a:gd name="connsiteX11" fmla="*/ 388186 w 3230819"/>
              <a:gd name="connsiteY11" fmla="*/ 1109136 h 3495376"/>
              <a:gd name="connsiteX12" fmla="*/ 64992 w 3230819"/>
              <a:gd name="connsiteY12" fmla="*/ 3083767 h 3495376"/>
              <a:gd name="connsiteX13" fmla="*/ 1259230 w 3230819"/>
              <a:gd name="connsiteY13" fmla="*/ 3123180 h 3495376"/>
              <a:gd name="connsiteX14" fmla="*/ 1432651 w 3230819"/>
              <a:gd name="connsiteY14" fmla="*/ 1739756 h 3495376"/>
              <a:gd name="connsiteX15" fmla="*/ 1361706 w 3230819"/>
              <a:gd name="connsiteY15" fmla="*/ 245974 h 3495376"/>
              <a:gd name="connsiteX16" fmla="*/ 222648 w 3230819"/>
              <a:gd name="connsiteY16" fmla="*/ 182912 h 3495376"/>
              <a:gd name="connsiteX17" fmla="*/ 691672 w 3230819"/>
              <a:gd name="connsiteY17" fmla="*/ 2047184 h 3495376"/>
              <a:gd name="connsiteX18" fmla="*/ 1223758 w 3230819"/>
              <a:gd name="connsiteY18" fmla="*/ 1278615 h 3495376"/>
              <a:gd name="connsiteX19" fmla="*/ 656199 w 3230819"/>
              <a:gd name="connsiteY19" fmla="*/ 1270732 h 3495376"/>
              <a:gd name="connsiteX20" fmla="*/ 344830 w 3230819"/>
              <a:gd name="connsiteY20" fmla="*/ 2208780 h 3495376"/>
              <a:gd name="connsiteX21" fmla="*/ 660141 w 3230819"/>
              <a:gd name="connsiteY21" fmla="*/ 3028587 h 3495376"/>
              <a:gd name="connsiteX22" fmla="*/ 1251348 w 3230819"/>
              <a:gd name="connsiteY22" fmla="*/ 2287608 h 3495376"/>
              <a:gd name="connsiteX23" fmla="*/ 1243465 w 3230819"/>
              <a:gd name="connsiteY23" fmla="*/ 1617574 h 3495376"/>
              <a:gd name="connsiteX24" fmla="*/ 754734 w 3230819"/>
              <a:gd name="connsiteY24" fmla="*/ 1519039 h 3495376"/>
              <a:gd name="connsiteX25" fmla="*/ 711379 w 3230819"/>
              <a:gd name="connsiteY25" fmla="*/ 2634449 h 3495376"/>
              <a:gd name="connsiteX26" fmla="*/ 1204051 w 3230819"/>
              <a:gd name="connsiteY26" fmla="*/ 2941877 h 3495376"/>
              <a:gd name="connsiteX27" fmla="*/ 809913 w 3230819"/>
              <a:gd name="connsiteY27" fmla="*/ 269622 h 3495376"/>
              <a:gd name="connsiteX28" fmla="*/ 135936 w 3230819"/>
              <a:gd name="connsiteY28" fmla="*/ 478515 h 3495376"/>
              <a:gd name="connsiteX29" fmla="*/ 80758 w 3230819"/>
              <a:gd name="connsiteY29" fmla="*/ 793824 h 3495376"/>
              <a:gd name="connsiteX30" fmla="*/ 411834 w 3230819"/>
              <a:gd name="connsiteY30" fmla="*/ 797767 h 349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230819" h="3495376">
                <a:moveTo>
                  <a:pt x="411834" y="797767"/>
                </a:moveTo>
                <a:cubicBezTo>
                  <a:pt x="905163" y="881193"/>
                  <a:pt x="2499451" y="384578"/>
                  <a:pt x="2942199" y="774118"/>
                </a:cubicBezTo>
                <a:cubicBezTo>
                  <a:pt x="3384947" y="1163658"/>
                  <a:pt x="3226636" y="2722474"/>
                  <a:pt x="3068324" y="3135005"/>
                </a:cubicBezTo>
                <a:cubicBezTo>
                  <a:pt x="2910012" y="3547536"/>
                  <a:pt x="2161150" y="3632933"/>
                  <a:pt x="1992327" y="3249305"/>
                </a:cubicBezTo>
                <a:cubicBezTo>
                  <a:pt x="1823505" y="2865677"/>
                  <a:pt x="1907587" y="1171541"/>
                  <a:pt x="2055389" y="833239"/>
                </a:cubicBezTo>
                <a:cubicBezTo>
                  <a:pt x="2203191" y="494937"/>
                  <a:pt x="2851547" y="1059868"/>
                  <a:pt x="2879137" y="1219494"/>
                </a:cubicBezTo>
                <a:cubicBezTo>
                  <a:pt x="2906727" y="1379120"/>
                  <a:pt x="2241291" y="1553197"/>
                  <a:pt x="2220927" y="1790994"/>
                </a:cubicBezTo>
                <a:cubicBezTo>
                  <a:pt x="2200563" y="2028791"/>
                  <a:pt x="2757612" y="2434753"/>
                  <a:pt x="2756955" y="2646274"/>
                </a:cubicBezTo>
                <a:cubicBezTo>
                  <a:pt x="2756298" y="2857795"/>
                  <a:pt x="2215015" y="3198723"/>
                  <a:pt x="2216986" y="3060118"/>
                </a:cubicBezTo>
                <a:cubicBezTo>
                  <a:pt x="2218957" y="2921513"/>
                  <a:pt x="2753014" y="2124040"/>
                  <a:pt x="2768779" y="1814642"/>
                </a:cubicBezTo>
                <a:cubicBezTo>
                  <a:pt x="2784544" y="1505244"/>
                  <a:pt x="2708344" y="1321313"/>
                  <a:pt x="2311579" y="1203729"/>
                </a:cubicBezTo>
                <a:cubicBezTo>
                  <a:pt x="1914814" y="1086145"/>
                  <a:pt x="762617" y="795796"/>
                  <a:pt x="388186" y="1109136"/>
                </a:cubicBezTo>
                <a:cubicBezTo>
                  <a:pt x="13755" y="1422476"/>
                  <a:pt x="-80182" y="2748093"/>
                  <a:pt x="64992" y="3083767"/>
                </a:cubicBezTo>
                <a:cubicBezTo>
                  <a:pt x="210166" y="3419441"/>
                  <a:pt x="1031287" y="3347182"/>
                  <a:pt x="1259230" y="3123180"/>
                </a:cubicBezTo>
                <a:cubicBezTo>
                  <a:pt x="1487173" y="2899178"/>
                  <a:pt x="1415572" y="2219290"/>
                  <a:pt x="1432651" y="1739756"/>
                </a:cubicBezTo>
                <a:cubicBezTo>
                  <a:pt x="1449730" y="1260222"/>
                  <a:pt x="1563373" y="505448"/>
                  <a:pt x="1361706" y="245974"/>
                </a:cubicBezTo>
                <a:cubicBezTo>
                  <a:pt x="1160039" y="-13500"/>
                  <a:pt x="334320" y="-117290"/>
                  <a:pt x="222648" y="182912"/>
                </a:cubicBezTo>
                <a:cubicBezTo>
                  <a:pt x="110976" y="483114"/>
                  <a:pt x="524820" y="1864567"/>
                  <a:pt x="691672" y="2047184"/>
                </a:cubicBezTo>
                <a:cubicBezTo>
                  <a:pt x="858524" y="2229801"/>
                  <a:pt x="1229670" y="1408024"/>
                  <a:pt x="1223758" y="1278615"/>
                </a:cubicBezTo>
                <a:cubicBezTo>
                  <a:pt x="1217846" y="1149206"/>
                  <a:pt x="802687" y="1115705"/>
                  <a:pt x="656199" y="1270732"/>
                </a:cubicBezTo>
                <a:cubicBezTo>
                  <a:pt x="509711" y="1425760"/>
                  <a:pt x="344173" y="1915804"/>
                  <a:pt x="344830" y="2208780"/>
                </a:cubicBezTo>
                <a:cubicBezTo>
                  <a:pt x="345487" y="2501756"/>
                  <a:pt x="509055" y="3015449"/>
                  <a:pt x="660141" y="3028587"/>
                </a:cubicBezTo>
                <a:cubicBezTo>
                  <a:pt x="811227" y="3041725"/>
                  <a:pt x="1154127" y="2522777"/>
                  <a:pt x="1251348" y="2287608"/>
                </a:cubicBezTo>
                <a:cubicBezTo>
                  <a:pt x="1348569" y="2052439"/>
                  <a:pt x="1326234" y="1745669"/>
                  <a:pt x="1243465" y="1617574"/>
                </a:cubicBezTo>
                <a:cubicBezTo>
                  <a:pt x="1160696" y="1489479"/>
                  <a:pt x="843415" y="1349560"/>
                  <a:pt x="754734" y="1519039"/>
                </a:cubicBezTo>
                <a:cubicBezTo>
                  <a:pt x="666053" y="1688518"/>
                  <a:pt x="636493" y="2397309"/>
                  <a:pt x="711379" y="2634449"/>
                </a:cubicBezTo>
                <a:cubicBezTo>
                  <a:pt x="786265" y="2871589"/>
                  <a:pt x="1187629" y="3336015"/>
                  <a:pt x="1204051" y="2941877"/>
                </a:cubicBezTo>
                <a:cubicBezTo>
                  <a:pt x="1220473" y="2547739"/>
                  <a:pt x="1006982" y="625003"/>
                  <a:pt x="809913" y="269622"/>
                </a:cubicBezTo>
                <a:cubicBezTo>
                  <a:pt x="612844" y="-85759"/>
                  <a:pt x="257462" y="391148"/>
                  <a:pt x="135936" y="478515"/>
                </a:cubicBezTo>
                <a:cubicBezTo>
                  <a:pt x="14410" y="565882"/>
                  <a:pt x="-34199" y="745870"/>
                  <a:pt x="80758" y="793824"/>
                </a:cubicBezTo>
                <a:cubicBezTo>
                  <a:pt x="152360" y="818129"/>
                  <a:pt x="-65073" y="801051"/>
                  <a:pt x="411834" y="79776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BF81DA-1E5C-DBF8-0C4D-3E591A937633}"/>
              </a:ext>
            </a:extLst>
          </p:cNvPr>
          <p:cNvSpPr/>
          <p:nvPr/>
        </p:nvSpPr>
        <p:spPr>
          <a:xfrm>
            <a:off x="4713890" y="2069224"/>
            <a:ext cx="260131" cy="8079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96BD2B-7BEB-6036-54BE-831F5F976D7F}"/>
              </a:ext>
            </a:extLst>
          </p:cNvPr>
          <p:cNvGrpSpPr/>
          <p:nvPr/>
        </p:nvGrpSpPr>
        <p:grpSpPr>
          <a:xfrm>
            <a:off x="2545090" y="1492548"/>
            <a:ext cx="4304664" cy="3812709"/>
            <a:chOff x="2545090" y="1492548"/>
            <a:chExt cx="4304664" cy="381270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35F14C0-238A-83CE-8749-17EE09940FA5}"/>
                </a:ext>
              </a:extLst>
            </p:cNvPr>
            <p:cNvCxnSpPr/>
            <p:nvPr/>
          </p:nvCxnSpPr>
          <p:spPr>
            <a:xfrm>
              <a:off x="2545090" y="1661786"/>
              <a:ext cx="0" cy="3340274"/>
            </a:xfrm>
            <a:prstGeom prst="line">
              <a:avLst/>
            </a:prstGeom>
            <a:ln w="1016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A1DB53A-95AF-B7D5-7814-EF3B61245C60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2912427" y="1661786"/>
              <a:ext cx="2104" cy="3075759"/>
            </a:xfrm>
            <a:prstGeom prst="line">
              <a:avLst/>
            </a:prstGeom>
            <a:ln w="1016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1AA7F6E-FCE8-67D8-553D-7DBC70F04EDB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4820064" y="1661786"/>
              <a:ext cx="0" cy="3081309"/>
            </a:xfrm>
            <a:prstGeom prst="line">
              <a:avLst/>
            </a:prstGeom>
            <a:ln w="1016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51926-D75D-79A1-037B-F36F3CDCF82A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H="1">
              <a:off x="5064123" y="1492549"/>
              <a:ext cx="1077481" cy="2"/>
            </a:xfrm>
            <a:prstGeom prst="line">
              <a:avLst/>
            </a:prstGeom>
            <a:ln w="1016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4F8878D-F354-E142-6844-81669C9630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0203" y="5305257"/>
              <a:ext cx="3381704" cy="0"/>
            </a:xfrm>
            <a:prstGeom prst="line">
              <a:avLst/>
            </a:prstGeom>
            <a:ln w="1016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95F150BD-C9D4-97E4-A983-821AC48EB5C1}"/>
                </a:ext>
              </a:extLst>
            </p:cNvPr>
            <p:cNvSpPr/>
            <p:nvPr/>
          </p:nvSpPr>
          <p:spPr>
            <a:xfrm rot="16200000">
              <a:off x="4878899" y="1439488"/>
              <a:ext cx="370445" cy="476565"/>
            </a:xfrm>
            <a:prstGeom prst="arc">
              <a:avLst/>
            </a:prstGeom>
            <a:ln w="1016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947D5048-7C6B-A3EE-3E03-C9A934781776}"/>
                </a:ext>
              </a:extLst>
            </p:cNvPr>
            <p:cNvSpPr/>
            <p:nvPr/>
          </p:nvSpPr>
          <p:spPr>
            <a:xfrm rot="16200000">
              <a:off x="2541558" y="1496084"/>
              <a:ext cx="370457" cy="363392"/>
            </a:xfrm>
            <a:prstGeom prst="arc">
              <a:avLst>
                <a:gd name="adj1" fmla="val 16200000"/>
                <a:gd name="adj2" fmla="val 5181194"/>
              </a:avLst>
            </a:prstGeom>
            <a:ln w="1016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B1D99C12-2CE3-1230-5AAC-1B9135BFC93D}"/>
                </a:ext>
              </a:extLst>
            </p:cNvPr>
            <p:cNvSpPr/>
            <p:nvPr/>
          </p:nvSpPr>
          <p:spPr>
            <a:xfrm rot="10800000">
              <a:off x="2545355" y="4703686"/>
              <a:ext cx="565629" cy="601570"/>
            </a:xfrm>
            <a:prstGeom prst="arc">
              <a:avLst/>
            </a:prstGeom>
            <a:ln w="1016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2E367B37-6393-520A-415B-F16E9D22F49C}"/>
                </a:ext>
              </a:extLst>
            </p:cNvPr>
            <p:cNvSpPr/>
            <p:nvPr/>
          </p:nvSpPr>
          <p:spPr>
            <a:xfrm rot="10800000">
              <a:off x="2914531" y="4499265"/>
              <a:ext cx="601567" cy="476561"/>
            </a:xfrm>
            <a:prstGeom prst="arc">
              <a:avLst/>
            </a:prstGeom>
            <a:ln w="1016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A4D19EF-E4CB-37C2-856F-F4E95AAA17E4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3210360" y="4975826"/>
              <a:ext cx="1308920" cy="5550"/>
            </a:xfrm>
            <a:prstGeom prst="line">
              <a:avLst/>
            </a:prstGeom>
            <a:ln w="1016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7F66A7AD-3E96-8FB5-CD4A-B0565589E53B}"/>
                </a:ext>
              </a:extLst>
            </p:cNvPr>
            <p:cNvSpPr/>
            <p:nvPr/>
          </p:nvSpPr>
          <p:spPr>
            <a:xfrm rot="10800000" flipH="1">
              <a:off x="4218497" y="4504815"/>
              <a:ext cx="601567" cy="476561"/>
            </a:xfrm>
            <a:prstGeom prst="arc">
              <a:avLst/>
            </a:prstGeom>
            <a:ln w="1016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8C51BBF3-B5BE-71E6-4E95-A345DC66B50B}"/>
                </a:ext>
              </a:extLst>
            </p:cNvPr>
            <p:cNvSpPr/>
            <p:nvPr/>
          </p:nvSpPr>
          <p:spPr>
            <a:xfrm>
              <a:off x="5433454" y="1492549"/>
              <a:ext cx="1416300" cy="3812708"/>
            </a:xfrm>
            <a:prstGeom prst="arc">
              <a:avLst>
                <a:gd name="adj1" fmla="val 16200000"/>
                <a:gd name="adj2" fmla="val 5375959"/>
              </a:avLst>
            </a:prstGeom>
            <a:ln w="1016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262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Gerardo Munoz</dc:creator>
  <cp:lastModifiedBy>Gerardo Munoz</cp:lastModifiedBy>
  <cp:revision>2</cp:revision>
  <dcterms:created xsi:type="dcterms:W3CDTF">2024-05-27T17:04:00Z</dcterms:created>
  <dcterms:modified xsi:type="dcterms:W3CDTF">2024-06-02T08:34:18Z</dcterms:modified>
</cp:coreProperties>
</file>