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9" r:id="rId4"/>
    <p:sldId id="257" r:id="rId5"/>
    <p:sldId id="262" r:id="rId6"/>
    <p:sldId id="258" r:id="rId7"/>
    <p:sldId id="263" r:id="rId9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1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软件的价值、特性和</a:t>
            </a: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优点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22680" y="2781300"/>
            <a:ext cx="68980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学生</a:t>
            </a:r>
            <a:r>
              <a:rPr lang="zh-CN" altLang="en-US"/>
              <a:t>困境：</a:t>
            </a:r>
            <a:endParaRPr lang="zh-CN" altLang="en-US"/>
          </a:p>
          <a:p>
            <a:pPr indent="457200"/>
            <a:r>
              <a:rPr lang="zh-CN" altLang="en-US"/>
              <a:t>小</a:t>
            </a:r>
            <a:r>
              <a:rPr lang="zh-CN" altLang="en-US"/>
              <a:t>陈：刚刚进入上海交大，不知道在众多社团活动中哪些比较适合自己。</a:t>
            </a:r>
            <a:endParaRPr lang="zh-CN" altLang="en-US"/>
          </a:p>
          <a:p>
            <a:pPr indent="457200"/>
            <a:r>
              <a:rPr lang="zh-CN" altLang="en-US"/>
              <a:t>小王：一些自己的爱好比较小众，没有相应的社团，想快速找到志同道合的</a:t>
            </a:r>
            <a:r>
              <a:rPr lang="zh-CN" altLang="en-US"/>
              <a:t>好友。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6615" y="1757045"/>
            <a:ext cx="169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引入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5695" y="1700530"/>
            <a:ext cx="6505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软件目的：</a:t>
            </a:r>
            <a:endParaRPr lang="zh-CN" altLang="en-US"/>
          </a:p>
          <a:p>
            <a:pPr indent="457200"/>
            <a:r>
              <a:rPr lang="en-US" altLang="zh-CN"/>
              <a:t>1.</a:t>
            </a:r>
            <a:r>
              <a:rPr lang="zh-CN" altLang="en-US"/>
              <a:t>使学生（目标用户）能够轻松地查看社团的信息、</a:t>
            </a:r>
            <a:r>
              <a:rPr lang="zh-CN" altLang="en-US"/>
              <a:t>活动公告</a:t>
            </a:r>
            <a:endParaRPr lang="zh-CN" altLang="en-US"/>
          </a:p>
          <a:p>
            <a:pPr indent="457200"/>
            <a:r>
              <a:rPr lang="en-US" altLang="zh-CN"/>
              <a:t>2.</a:t>
            </a:r>
            <a:r>
              <a:rPr lang="zh-CN" altLang="en-US"/>
              <a:t>使学生有一个能够讨论自己</a:t>
            </a:r>
            <a:r>
              <a:rPr lang="zh-CN" altLang="en-US"/>
              <a:t>小众兴趣的</a:t>
            </a:r>
            <a:r>
              <a:rPr lang="zh-CN" altLang="en-US"/>
              <a:t>平台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55650" y="3500755"/>
            <a:ext cx="7680960" cy="1920240"/>
            <a:chOff x="1236" y="2961"/>
            <a:chExt cx="12096" cy="3024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236" y="2961"/>
              <a:ext cx="12096" cy="302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724" y="3771"/>
              <a:ext cx="3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不只于</a:t>
              </a:r>
              <a:r>
                <a:rPr lang="zh-CN" altLang="en-US"/>
                <a:t>社团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8" y="4833"/>
              <a:ext cx="256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了解爱好社区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2210272356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1412240"/>
            <a:ext cx="6670040" cy="3159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940" y="0"/>
            <a:ext cx="65868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产品特</a:t>
            </a:r>
            <a:r>
              <a:rPr lang="zh-CN" altLang="en-US"/>
              <a:t>性：</a:t>
            </a:r>
            <a:endParaRPr lang="zh-CN" altLang="en-US"/>
          </a:p>
          <a:p>
            <a:pPr indent="457200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用户均为上海交通大学学生，通过用</a:t>
            </a:r>
            <a:r>
              <a:rPr lang="en-US" altLang="zh-CN">
                <a:sym typeface="+mn-ea"/>
              </a:rPr>
              <a:t>jaccount</a:t>
            </a:r>
            <a:r>
              <a:rPr lang="zh-CN" altLang="en-US">
                <a:sym typeface="+mn-ea"/>
              </a:rPr>
              <a:t>账号登录的方法避免无关人员进入并恶意散播</a:t>
            </a:r>
            <a:r>
              <a:rPr lang="zh-CN" altLang="en-US">
                <a:sym typeface="+mn-ea"/>
              </a:rPr>
              <a:t>其他信息。将来视该软件的用户评价，可能扩展用户范围至其它大学的</a:t>
            </a:r>
            <a:r>
              <a:rPr lang="zh-CN" altLang="en-US">
                <a:sym typeface="+mn-ea"/>
              </a:rPr>
              <a:t>学生</a:t>
            </a:r>
            <a:endParaRPr lang="zh-CN" altLang="en-US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将各社团的信息整合在一起，大大方便了学生对社团信息的</a:t>
            </a:r>
            <a:r>
              <a:rPr lang="zh-CN" altLang="en-US">
                <a:sym typeface="+mn-ea"/>
              </a:rPr>
              <a:t>获取</a:t>
            </a:r>
            <a:endParaRPr lang="zh-CN" altLang="en-US">
              <a:sym typeface="+mn-ea"/>
            </a:endParaRPr>
          </a:p>
          <a:p>
            <a:pPr indent="457200"/>
            <a:endParaRPr lang="zh-CN" altLang="en-US">
              <a:sym typeface="+mn-ea"/>
            </a:endParaRPr>
          </a:p>
          <a:p>
            <a:pPr indent="457200"/>
            <a:endParaRPr lang="zh-CN" altLang="en-US">
              <a:sym typeface="+mn-ea"/>
            </a:endParaRPr>
          </a:p>
          <a:p>
            <a:pPr indent="457200"/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835" y="4772025"/>
            <a:ext cx="67367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>
                <a:sym typeface="+mn-ea"/>
              </a:rPr>
              <a:t>3.</a:t>
            </a:r>
            <a:r>
              <a:rPr lang="zh-CN" altLang="en-US">
                <a:sym typeface="+mn-ea"/>
              </a:rPr>
              <a:t>采用智能推荐算法，用户更容易看到与自身兴趣相关的帖子</a:t>
            </a:r>
            <a:endParaRPr lang="zh-CN" altLang="en-US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为用户提供一个便捷、高效的结交同好的平台</a:t>
            </a:r>
            <a:endParaRPr lang="zh-CN" altLang="en-US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将爱好做更加细致的分类，在用户结交有相同爱好的伙伴的同时，算法也会给用户推荐部分与该爱好有密切关系的话题，帮助用户拓展自身涉猎的方面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3940" y="260350"/>
            <a:ext cx="70377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相比其它竞品</a:t>
            </a:r>
            <a:r>
              <a:rPr lang="zh-CN" altLang="en-US"/>
              <a:t>优点：</a:t>
            </a:r>
            <a:endParaRPr lang="zh-CN" altLang="en-US"/>
          </a:p>
          <a:p>
            <a:pPr indent="457200"/>
            <a:r>
              <a:rPr lang="en-US" altLang="zh-CN"/>
              <a:t>1.</a:t>
            </a:r>
            <a:r>
              <a:rPr lang="zh-CN" altLang="en-US"/>
              <a:t>相比交大社总及其它社团的公众号，本软件能够提供一个用户间互相讨论</a:t>
            </a:r>
            <a:r>
              <a:rPr lang="zh-CN" altLang="en-US"/>
              <a:t>更加方便的平台，同时也能满足用户对于其它爱好的</a:t>
            </a:r>
            <a:r>
              <a:rPr lang="zh-CN" altLang="en-US"/>
              <a:t>讨论需求</a:t>
            </a:r>
            <a:endParaRPr lang="zh-CN" altLang="en-US"/>
          </a:p>
          <a:p>
            <a:pPr indent="457200"/>
            <a:r>
              <a:rPr lang="en-US" altLang="zh-CN"/>
              <a:t>2.</a:t>
            </a:r>
            <a:r>
              <a:rPr lang="zh-CN" altLang="en-US"/>
              <a:t>相比例如水源、无可奉告等论坛，本软件的话题仅为兴趣爱好，没有无关话题干扰，同学们可以更快地找到有相同爱好的</a:t>
            </a:r>
            <a:r>
              <a:rPr lang="zh-CN" altLang="en-US"/>
              <a:t>人</a:t>
            </a:r>
            <a:endParaRPr lang="zh-CN" altLang="en-US"/>
          </a:p>
          <a:p>
            <a:pPr indent="457200"/>
            <a:endParaRPr lang="zh-CN" altLang="en-US"/>
          </a:p>
        </p:txBody>
      </p:sp>
      <p:pic>
        <p:nvPicPr>
          <p:cNvPr id="3" name="图片 2" descr="QQ截图202210280004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2564765"/>
            <a:ext cx="9143365" cy="4468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05255" y="4004945"/>
            <a:ext cx="6334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</a:t>
            </a:r>
            <a:r>
              <a:rPr lang="zh-CN" altLang="en-US"/>
              <a:t>价值：</a:t>
            </a:r>
            <a:endParaRPr lang="zh-CN" altLang="en-US"/>
          </a:p>
          <a:p>
            <a:pPr indent="457200"/>
            <a:r>
              <a:rPr lang="zh-CN" altLang="en-US"/>
              <a:t>以上海交大社团为基础，向外延申至一个使学生能够讨论他们各种兴趣爱好的讨论平台，相比同类竞品如交大社总、水源等，本软件可以高度集中同学们的爱好。无论是热门爱好还是小众爱好，同学们都可以在此找到志同道合的</a:t>
            </a:r>
            <a:r>
              <a:rPr lang="zh-CN" altLang="en-US"/>
              <a:t>伙伴。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024,&quot;width&quot;:12096}"/>
</p:tagLst>
</file>

<file path=ppt/tags/tag2.xml><?xml version="1.0" encoding="utf-8"?>
<p:tagLst xmlns:p="http://schemas.openxmlformats.org/presentationml/2006/main">
  <p:tag name="COMMONDATA" val="eyJoZGlkIjoiNDc3M2RiNDdhMWFiNDc5MmU2YzA0ZjlmZDUyMTY4NmYifQ=="/>
  <p:tag name="KSO_WPP_MARK_KEY" val="46c28d1e-7f66-4d09-858e-cad952f861cb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/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默认设计模板</vt:lpstr>
      <vt:lpstr>软件的价值、特性和优点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软件的价值、特性和优点</dc:title>
  <dc:creator>杨云帆</dc:creator>
  <cp:lastModifiedBy>繁星若尘</cp:lastModifiedBy>
  <cp:revision>49</cp:revision>
  <dcterms:created xsi:type="dcterms:W3CDTF">2022-10-26T06:08:00Z</dcterms:created>
  <dcterms:modified xsi:type="dcterms:W3CDTF">2022-10-27T16:04:39Z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238B147094464DAA8D45B394E930A4DE</vt:lpwstr>
  </property>
</Properties>
</file>