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7/17/2020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Trends in </a:t>
            </a:r>
            <a:r>
              <a:rPr lang="en-IN" dirty="0" err="1" smtClean="0"/>
              <a:t>udemy</a:t>
            </a:r>
            <a:endParaRPr lang="en-IN" dirty="0"/>
          </a:p>
        </p:txBody>
      </p:sp>
      <p:sp>
        <p:nvSpPr>
          <p:cNvPr id="3" name="Subtitle 2"/>
          <p:cNvSpPr>
            <a:spLocks noGrp="1"/>
          </p:cNvSpPr>
          <p:nvPr>
            <p:ph type="subTitle" idx="1"/>
          </p:nvPr>
        </p:nvSpPr>
        <p:spPr/>
        <p:txBody>
          <a:bodyPr/>
          <a:lstStyle/>
          <a:p>
            <a:r>
              <a:rPr lang="en-IN" dirty="0" smtClean="0"/>
              <a:t>As analysed in python</a:t>
            </a:r>
            <a:endParaRPr lang="en-IN" dirty="0"/>
          </a:p>
        </p:txBody>
      </p:sp>
    </p:spTree>
    <p:extLst>
      <p:ext uri="{BB962C8B-B14F-4D97-AF65-F5344CB8AC3E}">
        <p14:creationId xmlns:p14="http://schemas.microsoft.com/office/powerpoint/2010/main" val="4086478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Subjects vs price </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719" y="2557463"/>
            <a:ext cx="9354562" cy="3317875"/>
          </a:xfrm>
        </p:spPr>
      </p:pic>
    </p:spTree>
    <p:extLst>
      <p:ext uri="{BB962C8B-B14F-4D97-AF65-F5344CB8AC3E}">
        <p14:creationId xmlns:p14="http://schemas.microsoft.com/office/powerpoint/2010/main" val="252347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Which subject has the most </a:t>
            </a:r>
            <a:r>
              <a:rPr lang="en-IN" dirty="0" err="1" smtClean="0"/>
              <a:t>subsribers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098" y="2420660"/>
            <a:ext cx="9335803" cy="3562847"/>
          </a:xfrm>
          <a:prstGeom prst="rect">
            <a:avLst/>
          </a:prstGeom>
        </p:spPr>
      </p:pic>
    </p:spTree>
    <p:extLst>
      <p:ext uri="{BB962C8B-B14F-4D97-AF65-F5344CB8AC3E}">
        <p14:creationId xmlns:p14="http://schemas.microsoft.com/office/powerpoint/2010/main" val="89407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Years vs </a:t>
            </a:r>
            <a:r>
              <a:rPr lang="en-IN" dirty="0" err="1" smtClean="0"/>
              <a:t>content_duration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437" y="2557463"/>
            <a:ext cx="8435125" cy="3317875"/>
          </a:xfrm>
        </p:spPr>
      </p:pic>
    </p:spTree>
    <p:extLst>
      <p:ext uri="{BB962C8B-B14F-4D97-AF65-F5344CB8AC3E}">
        <p14:creationId xmlns:p14="http://schemas.microsoft.com/office/powerpoint/2010/main" val="166582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 vs subscribers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917" y="2474336"/>
            <a:ext cx="8534165" cy="3317875"/>
          </a:xfrm>
        </p:spPr>
      </p:pic>
    </p:spTree>
    <p:extLst>
      <p:ext uri="{BB962C8B-B14F-4D97-AF65-F5344CB8AC3E}">
        <p14:creationId xmlns:p14="http://schemas.microsoft.com/office/powerpoint/2010/main" val="390791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insights that can be drawn</a:t>
            </a:r>
            <a:endParaRPr lang="en-IN" dirty="0"/>
          </a:p>
        </p:txBody>
      </p:sp>
      <p:sp>
        <p:nvSpPr>
          <p:cNvPr id="3" name="Content Placeholder 2"/>
          <p:cNvSpPr>
            <a:spLocks noGrp="1"/>
          </p:cNvSpPr>
          <p:nvPr>
            <p:ph idx="1"/>
          </p:nvPr>
        </p:nvSpPr>
        <p:spPr>
          <a:xfrm>
            <a:off x="1295401" y="2502130"/>
            <a:ext cx="9601196" cy="3373737"/>
          </a:xfrm>
        </p:spPr>
        <p:txBody>
          <a:bodyPr/>
          <a:lstStyle/>
          <a:p>
            <a:pPr marL="0" indent="0">
              <a:buNone/>
            </a:pPr>
            <a:r>
              <a:rPr lang="en-IN" dirty="0" err="1" smtClean="0"/>
              <a:t>Udemy</a:t>
            </a:r>
            <a:r>
              <a:rPr lang="en-IN" dirty="0" smtClean="0"/>
              <a:t> is an amazing platform which offers people with high quality courses at a fraction of their original prices. The model is straight forward you pay for a course with a refund policy and have lifetime access.</a:t>
            </a:r>
          </a:p>
          <a:p>
            <a:pPr marL="0" indent="0">
              <a:buNone/>
            </a:pPr>
            <a:r>
              <a:rPr lang="en-IN" dirty="0" smtClean="0"/>
              <a:t>So </a:t>
            </a:r>
            <a:r>
              <a:rPr lang="en-IN" dirty="0" err="1" smtClean="0"/>
              <a:t>udemy</a:t>
            </a:r>
            <a:r>
              <a:rPr lang="en-IN" dirty="0" smtClean="0"/>
              <a:t> is very smart in their pricing they increase their prices depending on the demand of the stream as we can see the rise in the cost of web development as the demand for </a:t>
            </a:r>
            <a:r>
              <a:rPr lang="en-IN" dirty="0" err="1" smtClean="0"/>
              <a:t>fullstack</a:t>
            </a:r>
            <a:r>
              <a:rPr lang="en-IN" dirty="0" smtClean="0"/>
              <a:t> engineers increase</a:t>
            </a:r>
          </a:p>
          <a:p>
            <a:pPr marL="0" indent="0">
              <a:buNone/>
            </a:pPr>
            <a:r>
              <a:rPr lang="en-IN" dirty="0" smtClean="0"/>
              <a:t>The amount of courses in </a:t>
            </a:r>
            <a:r>
              <a:rPr lang="en-IN" dirty="0" err="1" smtClean="0"/>
              <a:t>udemy</a:t>
            </a:r>
            <a:r>
              <a:rPr lang="en-IN" dirty="0" smtClean="0"/>
              <a:t> is insanely high, interestingly the content duration is decreasing steadily</a:t>
            </a:r>
            <a:endParaRPr lang="en-IN" dirty="0"/>
          </a:p>
        </p:txBody>
      </p:sp>
    </p:spTree>
    <p:extLst>
      <p:ext uri="{BB962C8B-B14F-4D97-AF65-F5344CB8AC3E}">
        <p14:creationId xmlns:p14="http://schemas.microsoft.com/office/powerpoint/2010/main" val="3304935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There are a surprising amount of free courses in </a:t>
            </a:r>
            <a:r>
              <a:rPr lang="en-IN" dirty="0" err="1" smtClean="0"/>
              <a:t>udemy</a:t>
            </a:r>
            <a:r>
              <a:rPr lang="en-IN" dirty="0" smtClean="0"/>
              <a:t> which may have a lot of subscribers but the content is unreliable the amount as the number of subscribers to review is less..</a:t>
            </a:r>
            <a:r>
              <a:rPr lang="en-IN" dirty="0"/>
              <a:t> </a:t>
            </a:r>
            <a:r>
              <a:rPr lang="en-IN" dirty="0" smtClean="0"/>
              <a:t>As we progress we realise that </a:t>
            </a:r>
            <a:r>
              <a:rPr lang="en-IN" dirty="0" err="1" smtClean="0"/>
              <a:t>udemy</a:t>
            </a:r>
            <a:r>
              <a:rPr lang="en-IN" dirty="0" smtClean="0"/>
              <a:t> </a:t>
            </a:r>
            <a:r>
              <a:rPr lang="en-IN" smtClean="0"/>
              <a:t>is highly </a:t>
            </a:r>
            <a:r>
              <a:rPr lang="en-IN" dirty="0" smtClean="0"/>
              <a:t>dependent on the current trends we get to see new courses and discounts depending on the current trends.</a:t>
            </a:r>
          </a:p>
          <a:p>
            <a:pPr marL="0" indent="0">
              <a:buNone/>
            </a:pPr>
            <a:r>
              <a:rPr lang="en-IN" dirty="0" smtClean="0"/>
              <a:t>And something that’s slightly </a:t>
            </a:r>
            <a:r>
              <a:rPr lang="en-IN" dirty="0" err="1" smtClean="0"/>
              <a:t>intresting</a:t>
            </a:r>
            <a:r>
              <a:rPr lang="en-IN" dirty="0" smtClean="0"/>
              <a:t> is the courses which are meant for all levels have the most subscribers</a:t>
            </a:r>
          </a:p>
          <a:p>
            <a:pPr marL="0" indent="0">
              <a:buNone/>
            </a:pPr>
            <a:r>
              <a:rPr lang="en-IN" dirty="0" smtClean="0"/>
              <a:t>So some idea that can be taken is that in order to be successful in </a:t>
            </a:r>
            <a:r>
              <a:rPr lang="en-IN" dirty="0" err="1" smtClean="0"/>
              <a:t>udemy</a:t>
            </a:r>
            <a:r>
              <a:rPr lang="en-IN" dirty="0" smtClean="0"/>
              <a:t> is to have a decent training background and having a team is also a plus and  with crisp videos and well structured foreign forum and with an ability to explain the trending topics in high school level standards</a:t>
            </a:r>
          </a:p>
          <a:p>
            <a:pPr marL="0" indent="0">
              <a:buNone/>
            </a:pPr>
            <a:r>
              <a:rPr lang="en-IN" dirty="0" smtClean="0"/>
              <a:t>Could make you very </a:t>
            </a:r>
            <a:r>
              <a:rPr lang="en-IN" dirty="0" err="1" smtClean="0"/>
              <a:t>very</a:t>
            </a:r>
            <a:r>
              <a:rPr lang="en-IN" dirty="0" smtClean="0"/>
              <a:t> successful some even have a million subscribers</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844335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furthermore</a:t>
            </a:r>
            <a:endParaRPr lang="en-IN" dirty="0"/>
          </a:p>
        </p:txBody>
      </p:sp>
      <p:sp>
        <p:nvSpPr>
          <p:cNvPr id="3" name="Content Placeholder 2"/>
          <p:cNvSpPr>
            <a:spLocks noGrp="1"/>
          </p:cNvSpPr>
          <p:nvPr>
            <p:ph idx="1"/>
          </p:nvPr>
        </p:nvSpPr>
        <p:spPr/>
        <p:txBody>
          <a:bodyPr/>
          <a:lstStyle/>
          <a:p>
            <a:pPr marL="0" indent="0">
              <a:buNone/>
            </a:pPr>
            <a:r>
              <a:rPr lang="en-IN" dirty="0" smtClean="0"/>
              <a:t>All in all to conclude </a:t>
            </a:r>
            <a:r>
              <a:rPr lang="en-IN" dirty="0" err="1" smtClean="0"/>
              <a:t>udemy</a:t>
            </a:r>
            <a:r>
              <a:rPr lang="en-IN" dirty="0" smtClean="0"/>
              <a:t> is an amazing place to make good revenue but you’ll need to maintain the ability to explain things in a crisp and clear manner and be ready to help with enthusiasm..</a:t>
            </a:r>
          </a:p>
          <a:p>
            <a:pPr marL="0" indent="0">
              <a:buNone/>
            </a:pPr>
            <a:r>
              <a:rPr lang="en-IN" dirty="0" smtClean="0"/>
              <a:t>You’ll go far </a:t>
            </a:r>
            <a:endParaRPr lang="en-IN" dirty="0"/>
          </a:p>
        </p:txBody>
      </p:sp>
    </p:spTree>
    <p:extLst>
      <p:ext uri="{BB962C8B-B14F-4D97-AF65-F5344CB8AC3E}">
        <p14:creationId xmlns:p14="http://schemas.microsoft.com/office/powerpoint/2010/main" val="221277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
        <p:nvSpPr>
          <p:cNvPr id="3" name="Content Placeholder 2"/>
          <p:cNvSpPr>
            <a:spLocks noGrp="1"/>
          </p:cNvSpPr>
          <p:nvPr>
            <p:ph idx="1"/>
          </p:nvPr>
        </p:nvSpPr>
        <p:spPr/>
        <p:txBody>
          <a:bodyPr/>
          <a:lstStyle/>
          <a:p>
            <a:r>
              <a:rPr lang="en-IN" dirty="0" err="1" smtClean="0"/>
              <a:t>Vikramaditya</a:t>
            </a:r>
            <a:endParaRPr lang="en-IN" dirty="0" smtClean="0"/>
          </a:p>
          <a:p>
            <a:pPr marL="0" indent="0">
              <a:buNone/>
            </a:pPr>
            <a:r>
              <a:rPr lang="en-IN" dirty="0" smtClean="0"/>
              <a:t>      -noob</a:t>
            </a:r>
          </a:p>
        </p:txBody>
      </p:sp>
    </p:spTree>
    <p:extLst>
      <p:ext uri="{BB962C8B-B14F-4D97-AF65-F5344CB8AC3E}">
        <p14:creationId xmlns:p14="http://schemas.microsoft.com/office/powerpoint/2010/main" val="199651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sp>
        <p:nvSpPr>
          <p:cNvPr id="4" name="Text Placeholder 3"/>
          <p:cNvSpPr>
            <a:spLocks noGrp="1"/>
          </p:cNvSpPr>
          <p:nvPr>
            <p:ph type="body" idx="1"/>
          </p:nvPr>
        </p:nvSpPr>
        <p:spPr/>
        <p:txBody>
          <a:bodyPr/>
          <a:lstStyle/>
          <a:p>
            <a:endParaRPr lang="en-IN"/>
          </a:p>
        </p:txBody>
      </p:sp>
    </p:spTree>
    <p:extLst>
      <p:ext uri="{BB962C8B-B14F-4D97-AF65-F5344CB8AC3E}">
        <p14:creationId xmlns:p14="http://schemas.microsoft.com/office/powerpoint/2010/main" val="215790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a:t>
            </a:r>
            <a:endParaRPr lang="en-IN" dirty="0"/>
          </a:p>
        </p:txBody>
      </p:sp>
      <p:sp>
        <p:nvSpPr>
          <p:cNvPr id="3" name="Content Placeholder 2"/>
          <p:cNvSpPr>
            <a:spLocks noGrp="1"/>
          </p:cNvSpPr>
          <p:nvPr>
            <p:ph idx="1"/>
          </p:nvPr>
        </p:nvSpPr>
        <p:spPr/>
        <p:txBody>
          <a:bodyPr/>
          <a:lstStyle/>
          <a:p>
            <a:r>
              <a:rPr lang="en-IN" dirty="0" smtClean="0"/>
              <a:t>To check how time has affected </a:t>
            </a:r>
            <a:r>
              <a:rPr lang="en-IN" dirty="0" err="1" smtClean="0"/>
              <a:t>udemy</a:t>
            </a:r>
            <a:r>
              <a:rPr lang="en-IN" dirty="0" smtClean="0"/>
              <a:t>.</a:t>
            </a:r>
          </a:p>
          <a:p>
            <a:r>
              <a:rPr lang="en-IN" dirty="0" smtClean="0"/>
              <a:t>To see the changes in trends.</a:t>
            </a:r>
          </a:p>
          <a:p>
            <a:r>
              <a:rPr lang="en-IN" dirty="0" smtClean="0"/>
              <a:t>To see the relationship with various attributes that are in </a:t>
            </a:r>
            <a:r>
              <a:rPr lang="en-IN" dirty="0" err="1" smtClean="0"/>
              <a:t>udemy</a:t>
            </a:r>
            <a:r>
              <a:rPr lang="en-IN" dirty="0" smtClean="0"/>
              <a:t> and also in the given dataset.</a:t>
            </a:r>
            <a:endParaRPr lang="en-IN" dirty="0"/>
          </a:p>
          <a:p>
            <a:r>
              <a:rPr lang="en-IN" dirty="0" smtClean="0"/>
              <a:t>To see how job trends have affected the number of subscribers.</a:t>
            </a:r>
            <a:endParaRPr lang="en-IN" dirty="0"/>
          </a:p>
        </p:txBody>
      </p:sp>
    </p:spTree>
    <p:extLst>
      <p:ext uri="{BB962C8B-B14F-4D97-AF65-F5344CB8AC3E}">
        <p14:creationId xmlns:p14="http://schemas.microsoft.com/office/powerpoint/2010/main" val="3101645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small peak into the data</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033" y="2019993"/>
            <a:ext cx="9759141" cy="3855875"/>
          </a:xfrm>
          <a:prstGeom prst="rect">
            <a:avLst/>
          </a:prstGeom>
        </p:spPr>
      </p:pic>
      <p:sp>
        <p:nvSpPr>
          <p:cNvPr id="7" name="Content Placeholder 6"/>
          <p:cNvSpPr>
            <a:spLocks noGrp="1"/>
          </p:cNvSpPr>
          <p:nvPr>
            <p:ph idx="1"/>
          </p:nvPr>
        </p:nvSpPr>
        <p:spPr/>
        <p:txBody>
          <a:bodyPr/>
          <a:lstStyle/>
          <a:p>
            <a:endParaRPr lang="en-IN" dirty="0"/>
          </a:p>
        </p:txBody>
      </p:sp>
    </p:spTree>
    <p:extLst>
      <p:ext uri="{BB962C8B-B14F-4D97-AF65-F5344CB8AC3E}">
        <p14:creationId xmlns:p14="http://schemas.microsoft.com/office/powerpoint/2010/main" val="2145923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data was pretty clean!</a:t>
            </a:r>
            <a:endParaRPr lang="en-IN" dirty="0"/>
          </a:p>
        </p:txBody>
      </p:sp>
      <p:sp>
        <p:nvSpPr>
          <p:cNvPr id="3" name="Text Placeholder 2"/>
          <p:cNvSpPr>
            <a:spLocks noGrp="1"/>
          </p:cNvSpPr>
          <p:nvPr>
            <p:ph type="body" idx="1"/>
          </p:nvPr>
        </p:nvSpPr>
        <p:spPr/>
        <p:txBody>
          <a:bodyPr>
            <a:normAutofit lnSpcReduction="10000"/>
          </a:bodyPr>
          <a:lstStyle/>
          <a:p>
            <a:r>
              <a:rPr lang="en-IN" dirty="0" smtClean="0"/>
              <a:t>So I checked the correlation between the attributes </a:t>
            </a:r>
          </a:p>
          <a:p>
            <a:r>
              <a:rPr lang="en-IN" dirty="0" smtClean="0"/>
              <a:t>And found some </a:t>
            </a:r>
            <a:r>
              <a:rPr lang="en-IN" dirty="0" err="1" smtClean="0"/>
              <a:t>intresting</a:t>
            </a:r>
            <a:r>
              <a:rPr lang="en-IN" dirty="0" smtClean="0"/>
              <a:t> thing</a:t>
            </a:r>
            <a:endParaRPr lang="en-IN" dirty="0"/>
          </a:p>
        </p:txBody>
      </p:sp>
    </p:spTree>
    <p:extLst>
      <p:ext uri="{BB962C8B-B14F-4D97-AF65-F5344CB8AC3E}">
        <p14:creationId xmlns:p14="http://schemas.microsoft.com/office/powerpoint/2010/main" val="3127549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899154"/>
          </a:xfrm>
        </p:spPr>
        <p:txBody>
          <a:bodyPr>
            <a:normAutofit fontScale="90000"/>
          </a:bodyPr>
          <a:lstStyle/>
          <a:p>
            <a:r>
              <a:rPr lang="en-IN" dirty="0" smtClean="0"/>
              <a:t>This lead me into making some </a:t>
            </a:r>
            <a:r>
              <a:rPr lang="en-IN" dirty="0" err="1" smtClean="0"/>
              <a:t>intresting</a:t>
            </a:r>
            <a:r>
              <a:rPr lang="en-IN" dirty="0" smtClean="0"/>
              <a:t> comparisons</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067" y="2651760"/>
            <a:ext cx="8158690" cy="2401324"/>
          </a:xfrm>
          <a:prstGeom prst="rect">
            <a:avLst/>
          </a:prstGeom>
        </p:spPr>
      </p:pic>
    </p:spTree>
    <p:extLst>
      <p:ext uri="{BB962C8B-B14F-4D97-AF65-F5344CB8AC3E}">
        <p14:creationId xmlns:p14="http://schemas.microsoft.com/office/powerpoint/2010/main" val="216894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Ill just put the </a:t>
            </a:r>
            <a:r>
              <a:rPr lang="en-IN" dirty="0" err="1" smtClean="0"/>
              <a:t>cmparisons</a:t>
            </a:r>
            <a:r>
              <a:rPr lang="en-IN" dirty="0" smtClean="0"/>
              <a:t> out</a:t>
            </a:r>
            <a:endParaRPr lang="en-IN" dirty="0"/>
          </a:p>
        </p:txBody>
      </p:sp>
      <p:sp>
        <p:nvSpPr>
          <p:cNvPr id="3" name="Text Placeholder 2"/>
          <p:cNvSpPr>
            <a:spLocks noGrp="1"/>
          </p:cNvSpPr>
          <p:nvPr>
            <p:ph type="body" idx="1"/>
          </p:nvPr>
        </p:nvSpPr>
        <p:spPr/>
        <p:txBody>
          <a:bodyPr/>
          <a:lstStyle/>
          <a:p>
            <a:r>
              <a:rPr lang="en-IN" dirty="0" smtClean="0"/>
              <a:t>And then give my insights </a:t>
            </a:r>
            <a:endParaRPr lang="en-IN" dirty="0"/>
          </a:p>
        </p:txBody>
      </p:sp>
    </p:spTree>
    <p:extLst>
      <p:ext uri="{BB962C8B-B14F-4D97-AF65-F5344CB8AC3E}">
        <p14:creationId xmlns:p14="http://schemas.microsoft.com/office/powerpoint/2010/main" val="575462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subscribers have been over the year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2762" y="2557463"/>
            <a:ext cx="8626475" cy="3317875"/>
          </a:xfrm>
        </p:spPr>
      </p:pic>
    </p:spTree>
    <p:extLst>
      <p:ext uri="{BB962C8B-B14F-4D97-AF65-F5344CB8AC3E}">
        <p14:creationId xmlns:p14="http://schemas.microsoft.com/office/powerpoint/2010/main" val="56976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Content duration vs level of knowledge needed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1792" y="2557463"/>
            <a:ext cx="8168415" cy="3317875"/>
          </a:xfrm>
        </p:spPr>
      </p:pic>
    </p:spTree>
    <p:extLst>
      <p:ext uri="{BB962C8B-B14F-4D97-AF65-F5344CB8AC3E}">
        <p14:creationId xmlns:p14="http://schemas.microsoft.com/office/powerpoint/2010/main" val="264528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 having paid courses good?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389" y="2557463"/>
            <a:ext cx="8977222" cy="3317875"/>
          </a:xfrm>
        </p:spPr>
      </p:pic>
    </p:spTree>
    <p:extLst>
      <p:ext uri="{BB962C8B-B14F-4D97-AF65-F5344CB8AC3E}">
        <p14:creationId xmlns:p14="http://schemas.microsoft.com/office/powerpoint/2010/main" val="19681716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426</TotalTime>
  <Words>429</Words>
  <Application>Microsoft Office PowerPoint</Application>
  <PresentationFormat>Widescreen</PresentationFormat>
  <Paragraphs>36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Trends in udemy</vt:lpstr>
      <vt:lpstr>Goal</vt:lpstr>
      <vt:lpstr>A small peak into the data</vt:lpstr>
      <vt:lpstr>The data was pretty clean!</vt:lpstr>
      <vt:lpstr>This lead me into making some intresting comparisons</vt:lpstr>
      <vt:lpstr>Ill just put the cmparisons out</vt:lpstr>
      <vt:lpstr>How subscribers have been over the year</vt:lpstr>
      <vt:lpstr>Content duration vs level of knowledge needed</vt:lpstr>
      <vt:lpstr>Is having paid courses good?</vt:lpstr>
      <vt:lpstr>Subjects vs price </vt:lpstr>
      <vt:lpstr>Which subject has the most subsribers</vt:lpstr>
      <vt:lpstr>Years vs content_duration</vt:lpstr>
      <vt:lpstr>Level vs subscribers</vt:lpstr>
      <vt:lpstr>Some  insights that can be drawn</vt:lpstr>
      <vt:lpstr>Continued..</vt:lpstr>
      <vt:lpstr>furthermore</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Trends in udemy</dc:title>
  <dc:creator>Bot</dc:creator>
  <cp:lastModifiedBy>Bot</cp:lastModifiedBy>
  <cp:revision>11</cp:revision>
  <dcterms:created xsi:type="dcterms:W3CDTF">2020-07-17T03:33:28Z</dcterms:created>
  <dcterms:modified xsi:type="dcterms:W3CDTF">2020-07-17T10:40:19Z</dcterms:modified>
</cp:coreProperties>
</file>