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C555-B29C-46B3-AA67-F7F81024F7DE}" type="datetimeFigureOut">
              <a:rPr lang="fr-FR" smtClean="0"/>
              <a:t>08/06/2017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6579-E107-4DF0-BEFE-07AEA30D3D4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C555-B29C-46B3-AA67-F7F81024F7DE}" type="datetimeFigureOut">
              <a:rPr lang="fr-FR" smtClean="0"/>
              <a:t>08/06/2017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6579-E107-4DF0-BEFE-07AEA30D3D4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C555-B29C-46B3-AA67-F7F81024F7DE}" type="datetimeFigureOut">
              <a:rPr lang="fr-FR" smtClean="0"/>
              <a:t>08/06/2017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6579-E107-4DF0-BEFE-07AEA30D3D4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C555-B29C-46B3-AA67-F7F81024F7DE}" type="datetimeFigureOut">
              <a:rPr lang="fr-FR" smtClean="0"/>
              <a:t>08/06/2017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6579-E107-4DF0-BEFE-07AEA30D3D4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C555-B29C-46B3-AA67-F7F81024F7DE}" type="datetimeFigureOut">
              <a:rPr lang="fr-FR" smtClean="0"/>
              <a:t>08/06/2017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6579-E107-4DF0-BEFE-07AEA30D3D4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C555-B29C-46B3-AA67-F7F81024F7DE}" type="datetimeFigureOut">
              <a:rPr lang="fr-FR" smtClean="0"/>
              <a:t>08/06/2017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6579-E107-4DF0-BEFE-07AEA30D3D4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C555-B29C-46B3-AA67-F7F81024F7DE}" type="datetimeFigureOut">
              <a:rPr lang="fr-FR" smtClean="0"/>
              <a:t>08/06/2017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6579-E107-4DF0-BEFE-07AEA30D3D4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C555-B29C-46B3-AA67-F7F81024F7DE}" type="datetimeFigureOut">
              <a:rPr lang="fr-FR" smtClean="0"/>
              <a:t>08/06/2017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6579-E107-4DF0-BEFE-07AEA30D3D4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C555-B29C-46B3-AA67-F7F81024F7DE}" type="datetimeFigureOut">
              <a:rPr lang="fr-FR" smtClean="0"/>
              <a:t>08/06/2017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6579-E107-4DF0-BEFE-07AEA30D3D4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C555-B29C-46B3-AA67-F7F81024F7DE}" type="datetimeFigureOut">
              <a:rPr lang="fr-FR" smtClean="0"/>
              <a:t>08/06/2017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6579-E107-4DF0-BEFE-07AEA30D3D4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C555-B29C-46B3-AA67-F7F81024F7DE}" type="datetimeFigureOut">
              <a:rPr lang="fr-FR" smtClean="0"/>
              <a:t>08/06/2017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6579-E107-4DF0-BEFE-07AEA30D3D4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1C555-B29C-46B3-AA67-F7F81024F7DE}" type="datetimeFigureOut">
              <a:rPr lang="fr-FR" smtClean="0"/>
              <a:t>08/06/2017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36579-E107-4DF0-BEFE-07AEA30D3D4A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fr-FR" b="1" u="sng" dirty="0" smtClean="0"/>
              <a:t>SES 105 : Enjeux des TIC</a:t>
            </a:r>
            <a:endParaRPr lang="fr-FR" b="1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558924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-180528" y="2420888"/>
            <a:ext cx="93245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800" b="1" dirty="0" smtClean="0">
                <a:solidFill>
                  <a:schemeClr val="tx2"/>
                </a:solidFill>
              </a:rPr>
              <a:t>Persuasive Technology : </a:t>
            </a:r>
          </a:p>
          <a:p>
            <a:pPr algn="ctr"/>
            <a:r>
              <a:rPr lang="fr-FR" sz="3800" b="1" dirty="0" smtClean="0">
                <a:solidFill>
                  <a:schemeClr val="tx2"/>
                </a:solidFill>
              </a:rPr>
              <a:t>comment acquérir et retenir les utilisateurs</a:t>
            </a:r>
            <a:endParaRPr lang="fr-FR" sz="3800" b="1" dirty="0">
              <a:solidFill>
                <a:schemeClr val="tx2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5445224"/>
            <a:ext cx="1217229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6075784"/>
            <a:ext cx="1142256" cy="782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800" b="1" dirty="0" smtClean="0">
                <a:solidFill>
                  <a:schemeClr val="tx2"/>
                </a:solidFill>
              </a:rPr>
              <a:t>Présentation de la controverse</a:t>
            </a:r>
            <a:endParaRPr lang="fr-FR" sz="3800" b="1" dirty="0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48680"/>
            <a:ext cx="665584" cy="665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C:\Users\francki\Desktop\carteses10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484784"/>
            <a:ext cx="7438727" cy="50163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:\Users\francki\AppData\Local\Microsoft\Windows\INetCache\Content.Word\bj-fogg-behavior-model-grapic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4941168"/>
            <a:ext cx="2370467" cy="1777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800" b="1" dirty="0" smtClean="0">
                <a:solidFill>
                  <a:schemeClr val="tx2"/>
                </a:solidFill>
              </a:rPr>
              <a:t>L’expertise scientifique</a:t>
            </a:r>
            <a:endParaRPr lang="fr-FR" sz="3800" b="1" dirty="0">
              <a:solidFill>
                <a:schemeClr val="tx2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476672"/>
            <a:ext cx="854224" cy="85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611560" y="1484784"/>
            <a:ext cx="691276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400" u="sng" dirty="0" smtClean="0">
                <a:solidFill>
                  <a:schemeClr val="tx2"/>
                </a:solidFill>
              </a:rPr>
              <a:t>  Un objectif commun :</a:t>
            </a:r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Modifier les habitudes de l’utilisateur</a:t>
            </a:r>
          </a:p>
          <a:p>
            <a:endParaRPr lang="fr-FR" sz="2400" u="sng" dirty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2400" u="sng" dirty="0" smtClean="0">
                <a:solidFill>
                  <a:schemeClr val="tx2"/>
                </a:solidFill>
              </a:rPr>
              <a:t>Des acteurs différents :</a:t>
            </a:r>
          </a:p>
          <a:p>
            <a:r>
              <a:rPr lang="fr-FR" dirty="0"/>
              <a:t> </a:t>
            </a:r>
            <a:r>
              <a:rPr lang="fr-FR" dirty="0" smtClean="0"/>
              <a:t>  - Améliorer les conditions de vie de l’utilisateur</a:t>
            </a:r>
          </a:p>
          <a:p>
            <a:r>
              <a:rPr lang="fr-FR" dirty="0"/>
              <a:t> </a:t>
            </a:r>
            <a:r>
              <a:rPr lang="fr-FR" dirty="0" smtClean="0"/>
              <a:t>  - Monopoliser le temps de l’utilisateur</a:t>
            </a:r>
          </a:p>
          <a:p>
            <a:r>
              <a:rPr lang="fr-FR" dirty="0"/>
              <a:t> </a:t>
            </a:r>
            <a:r>
              <a:rPr lang="fr-FR" dirty="0" smtClean="0"/>
              <a:t>  - Comprendre les mécanismes psychologiques mis en œuvre </a:t>
            </a:r>
          </a:p>
          <a:p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sz="2400" u="sng" dirty="0" smtClean="0">
                <a:solidFill>
                  <a:schemeClr val="tx2"/>
                </a:solidFill>
              </a:rPr>
              <a:t>  Des méthodes similaires :</a:t>
            </a:r>
          </a:p>
          <a:p>
            <a:r>
              <a:rPr lang="fr-FR" dirty="0"/>
              <a:t> </a:t>
            </a:r>
            <a:r>
              <a:rPr lang="fr-FR" dirty="0" smtClean="0"/>
              <a:t>  - </a:t>
            </a:r>
            <a:r>
              <a:rPr lang="fr-FR" dirty="0" err="1" smtClean="0"/>
              <a:t>Gamification</a:t>
            </a:r>
            <a:r>
              <a:rPr lang="fr-FR" dirty="0" smtClean="0"/>
              <a:t>, prise de décision rapide, mouvements de l’utilisateur</a:t>
            </a:r>
          </a:p>
          <a:p>
            <a:r>
              <a:rPr lang="fr-FR" dirty="0"/>
              <a:t> </a:t>
            </a:r>
            <a:r>
              <a:rPr lang="fr-FR" dirty="0" smtClean="0"/>
              <a:t>  - Basées sur un modèle : « Fogg </a:t>
            </a:r>
            <a:r>
              <a:rPr lang="fr-FR" dirty="0" err="1" smtClean="0"/>
              <a:t>Behavior</a:t>
            </a:r>
            <a:r>
              <a:rPr lang="fr-FR" dirty="0" smtClean="0"/>
              <a:t> Model »  (motivation,       habilité, déclenchement</a:t>
            </a:r>
            <a:endParaRPr lang="fr-FR" dirty="0"/>
          </a:p>
        </p:txBody>
      </p:sp>
      <p:pic>
        <p:nvPicPr>
          <p:cNvPr id="7" name="Image 6" descr="C:\Users\francki\Desktop\nikepersuasive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1484784"/>
            <a:ext cx="2736384" cy="179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800" b="1" dirty="0" smtClean="0">
                <a:solidFill>
                  <a:schemeClr val="tx2"/>
                </a:solidFill>
              </a:rPr>
              <a:t>Presse et médias</a:t>
            </a:r>
            <a:endParaRPr lang="fr-FR" sz="3800" b="1" dirty="0">
              <a:solidFill>
                <a:schemeClr val="tx2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88640"/>
            <a:ext cx="1286272" cy="1286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800" b="1" dirty="0" smtClean="0">
                <a:solidFill>
                  <a:schemeClr val="tx2"/>
                </a:solidFill>
              </a:rPr>
              <a:t>Les entretiens</a:t>
            </a:r>
            <a:endParaRPr lang="fr-FR" sz="3800" b="1" dirty="0">
              <a:solidFill>
                <a:schemeClr val="tx2"/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404664"/>
            <a:ext cx="881608" cy="88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800" b="1" dirty="0" smtClean="0">
                <a:solidFill>
                  <a:schemeClr val="tx2"/>
                </a:solidFill>
              </a:rPr>
              <a:t>La société civile</a:t>
            </a:r>
            <a:endParaRPr lang="fr-FR" sz="3800" b="1" dirty="0">
              <a:solidFill>
                <a:schemeClr val="tx2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548680"/>
            <a:ext cx="896833" cy="673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800" b="1" dirty="0" smtClean="0">
                <a:solidFill>
                  <a:schemeClr val="tx2"/>
                </a:solidFill>
              </a:rPr>
              <a:t>Présentation du site</a:t>
            </a:r>
            <a:endParaRPr lang="fr-FR" sz="3800" b="1" dirty="0">
              <a:solidFill>
                <a:schemeClr val="tx2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04664"/>
            <a:ext cx="1142256" cy="114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96</Words>
  <Application>Microsoft Office PowerPoint</Application>
  <PresentationFormat>Affichage à l'écran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SES 105 : Enjeux des TIC</vt:lpstr>
      <vt:lpstr>Présentation de la controverse</vt:lpstr>
      <vt:lpstr>L’expertise scientifique</vt:lpstr>
      <vt:lpstr>Presse et médias</vt:lpstr>
      <vt:lpstr>Les entretiens</vt:lpstr>
      <vt:lpstr>La société civile</vt:lpstr>
      <vt:lpstr>Présentation du site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 105 : Enjeux des TIC</dc:title>
  <dc:creator>francki</dc:creator>
  <cp:lastModifiedBy>francki</cp:lastModifiedBy>
  <cp:revision>23</cp:revision>
  <dcterms:created xsi:type="dcterms:W3CDTF">2017-06-08T14:39:37Z</dcterms:created>
  <dcterms:modified xsi:type="dcterms:W3CDTF">2017-06-08T15:24:56Z</dcterms:modified>
</cp:coreProperties>
</file>