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7"/>
  </p:normalViewPr>
  <p:slideViewPr>
    <p:cSldViewPr>
      <p:cViewPr varScale="1">
        <p:scale>
          <a:sx n="108" d="100"/>
          <a:sy n="108" d="100"/>
        </p:scale>
        <p:origin x="9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b="1" u="sng" dirty="0"/>
              <a:t>SES 105 : Enjeux des TIC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58924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-180528" y="2420888"/>
            <a:ext cx="93245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chemeClr val="tx2"/>
                </a:solidFill>
              </a:rPr>
              <a:t>Persuasive Technology : </a:t>
            </a:r>
          </a:p>
          <a:p>
            <a:pPr algn="ctr"/>
            <a:r>
              <a:rPr lang="fr-FR" sz="3800" b="1" dirty="0">
                <a:solidFill>
                  <a:schemeClr val="tx2"/>
                </a:solidFill>
              </a:rPr>
              <a:t>comment acquérir et retenir les utilisateurs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445224"/>
            <a:ext cx="121722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6075784"/>
            <a:ext cx="1142256" cy="78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solidFill>
                  <a:schemeClr val="tx2"/>
                </a:solidFill>
              </a:rPr>
              <a:t>Présentation de la controverse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665584" cy="66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francki\Desktop\carteses1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7438727" cy="5016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:\Users\francki\AppData\Local\Microsoft\Windows\INetCache\Content.Word\bj-fogg-behavior-model-grapi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941168"/>
            <a:ext cx="2370467" cy="177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solidFill>
                  <a:schemeClr val="tx2"/>
                </a:solidFill>
              </a:rPr>
              <a:t>L’expertise scientifique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6672"/>
            <a:ext cx="854224" cy="85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11560" y="1484784"/>
            <a:ext cx="6912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u="sng" dirty="0">
                <a:solidFill>
                  <a:schemeClr val="tx2"/>
                </a:solidFill>
              </a:rPr>
              <a:t>  Un objectif commun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Modifier les habitudes de l’utilisateur</a:t>
            </a:r>
          </a:p>
          <a:p>
            <a:endParaRPr lang="fr-FR" sz="2400" u="sng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400" u="sng" dirty="0">
                <a:solidFill>
                  <a:schemeClr val="tx2"/>
                </a:solidFill>
              </a:rPr>
              <a:t>Des acteurs différents :</a:t>
            </a:r>
          </a:p>
          <a:p>
            <a:r>
              <a:rPr lang="fr-FR" dirty="0"/>
              <a:t>   - Améliorer les conditions de vie de l’utilisateur</a:t>
            </a:r>
          </a:p>
          <a:p>
            <a:r>
              <a:rPr lang="fr-FR" dirty="0"/>
              <a:t>   - Monopoliser le temps de l’utilisateur</a:t>
            </a:r>
          </a:p>
          <a:p>
            <a:r>
              <a:rPr lang="fr-FR" dirty="0"/>
              <a:t>   - Comprendre les mécanismes psychologiques mis en œuvre 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sz="2400" u="sng" dirty="0">
                <a:solidFill>
                  <a:schemeClr val="tx2"/>
                </a:solidFill>
              </a:rPr>
              <a:t>  Des méthodes similaires :</a:t>
            </a:r>
          </a:p>
          <a:p>
            <a:r>
              <a:rPr lang="fr-FR" dirty="0"/>
              <a:t>   - </a:t>
            </a:r>
            <a:r>
              <a:rPr lang="fr-FR" dirty="0" err="1"/>
              <a:t>Gamification</a:t>
            </a:r>
            <a:r>
              <a:rPr lang="fr-FR" dirty="0"/>
              <a:t>, prise de décision rapide, mouvements de l’utilisateur</a:t>
            </a:r>
          </a:p>
          <a:p>
            <a:r>
              <a:rPr lang="fr-FR" dirty="0"/>
              <a:t>   - Basées sur un modèle : « Fogg </a:t>
            </a:r>
            <a:r>
              <a:rPr lang="fr-FR" dirty="0" err="1"/>
              <a:t>Behavior</a:t>
            </a:r>
            <a:r>
              <a:rPr lang="fr-FR" dirty="0"/>
              <a:t> Model »  (motivation,       habilité, déclenchement</a:t>
            </a:r>
          </a:p>
        </p:txBody>
      </p:sp>
      <p:pic>
        <p:nvPicPr>
          <p:cNvPr id="7" name="Image 6" descr="C:\Users\francki\Desktop\nikepersuasiv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84784"/>
            <a:ext cx="2736384" cy="179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solidFill>
                  <a:schemeClr val="tx2"/>
                </a:solidFill>
              </a:rPr>
              <a:t>Presse et médias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1286272" cy="128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827584" y="1534174"/>
            <a:ext cx="7704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400" u="sng" dirty="0">
                <a:solidFill>
                  <a:schemeClr val="tx2"/>
                </a:solidFill>
              </a:rPr>
              <a:t>Des sous-problèmes aux acteurs différents</a:t>
            </a:r>
          </a:p>
          <a:p>
            <a:endParaRPr lang="fr-FR" sz="2400" u="sng" dirty="0">
              <a:solidFill>
                <a:schemeClr val="tx2"/>
              </a:solidFill>
            </a:endParaRPr>
          </a:p>
          <a:p>
            <a:r>
              <a:rPr lang="fr-FR" sz="2000" dirty="0"/>
              <a:t>La monétisation; pour ou contre?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L’éthique est-elle soluble dans la technologie ? </a:t>
            </a:r>
          </a:p>
          <a:p>
            <a:r>
              <a:rPr lang="fr-FR" sz="2400" dirty="0">
                <a:solidFill>
                  <a:schemeClr val="tx2"/>
                </a:solidFill>
              </a:rPr>
              <a:t>	</a:t>
            </a:r>
            <a:r>
              <a:rPr lang="fr-FR" dirty="0"/>
              <a:t>Tristan Harris, « Le repenti de la </a:t>
            </a:r>
            <a:r>
              <a:rPr lang="fr-FR" dirty="0" err="1"/>
              <a:t>Silicon</a:t>
            </a:r>
            <a:r>
              <a:rPr lang="fr-FR" dirty="0"/>
              <a:t> </a:t>
            </a:r>
            <a:r>
              <a:rPr lang="fr-FR" dirty="0" err="1"/>
              <a:t>Valley</a:t>
            </a:r>
            <a:r>
              <a:rPr lang="fr-FR" dirty="0"/>
              <a:t> » en guerre contre les 	persuasives technologies</a:t>
            </a:r>
            <a:endParaRPr lang="fr-FR" sz="2400" dirty="0">
              <a:solidFill>
                <a:schemeClr val="tx2"/>
              </a:solidFill>
            </a:endParaRPr>
          </a:p>
          <a:p>
            <a:endParaRPr lang="fr-FR" sz="2400" u="sng" dirty="0">
              <a:solidFill>
                <a:schemeClr val="tx2"/>
              </a:solidFill>
            </a:endParaRPr>
          </a:p>
          <a:p>
            <a:endParaRPr lang="fr-FR" sz="2400" u="sng" dirty="0">
              <a:solidFill>
                <a:schemeClr val="tx2"/>
              </a:solidFill>
            </a:endParaRPr>
          </a:p>
          <a:p>
            <a:r>
              <a:rPr lang="fr-FR" sz="2400" u="sng" dirty="0">
                <a:solidFill>
                  <a:schemeClr val="tx2"/>
                </a:solidFill>
              </a:rPr>
              <a:t>Une conclusion:</a:t>
            </a:r>
          </a:p>
          <a:p>
            <a:r>
              <a:rPr lang="fr-FR" sz="2000" dirty="0"/>
              <a:t>Notre addiction fait le bonheur des géants de l’informatique</a:t>
            </a:r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solidFill>
                  <a:schemeClr val="tx2"/>
                </a:solidFill>
              </a:rPr>
              <a:t>Les entretiens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881608" cy="8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solidFill>
                  <a:schemeClr val="tx2"/>
                </a:solidFill>
              </a:rPr>
              <a:t>La société civile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48680"/>
            <a:ext cx="896833" cy="67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2A527A5-C5B2-4753-AD42-786A5AF9F82E}"/>
              </a:ext>
            </a:extLst>
          </p:cNvPr>
          <p:cNvSpPr txBox="1"/>
          <p:nvPr/>
        </p:nvSpPr>
        <p:spPr>
          <a:xfrm>
            <a:off x="827584" y="177281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Classement des individus par rapport à leur position vis-à-vis de la problématique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société civile est plutôt contre les persuasives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78C37A-A8CF-4EAC-9835-BBE9E5449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2286000" cy="17160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15AA6C-C133-4902-A53C-3C905850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17" y="3716795"/>
            <a:ext cx="3998391" cy="1716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solidFill>
                  <a:schemeClr val="tx2"/>
                </a:solidFill>
              </a:rPr>
              <a:t>Présentation du site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4664"/>
            <a:ext cx="1142256" cy="114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136</Words>
  <Application>Microsoft Office PowerPoint</Application>
  <PresentationFormat>Affichage à l'écran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SES 105 : Enjeux des TIC</vt:lpstr>
      <vt:lpstr>Présentation de la controverse</vt:lpstr>
      <vt:lpstr>L’expertise scientifique</vt:lpstr>
      <vt:lpstr>Presse et médias</vt:lpstr>
      <vt:lpstr>Les entretiens</vt:lpstr>
      <vt:lpstr>La société civile</vt:lpstr>
      <vt:lpstr>Présentation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 105 : Enjeux des TIC</dc:title>
  <dc:creator>francki</dc:creator>
  <cp:lastModifiedBy>BELKACEM ZEHANI</cp:lastModifiedBy>
  <cp:revision>26</cp:revision>
  <dcterms:created xsi:type="dcterms:W3CDTF">2017-06-08T14:39:37Z</dcterms:created>
  <dcterms:modified xsi:type="dcterms:W3CDTF">2017-06-08T20:33:26Z</dcterms:modified>
</cp:coreProperties>
</file>