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27"/>
  </p:normalViewPr>
  <p:slideViewPr>
    <p:cSldViewPr>
      <p:cViewPr varScale="1">
        <p:scale>
          <a:sx n="88" d="100"/>
          <a:sy n="88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6579-E107-4DF0-BEFE-07AEA30D3D4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b="1" u="sng" dirty="0" smtClean="0"/>
              <a:t>SES 105 : Enjeux des TIC</a:t>
            </a:r>
            <a:endParaRPr lang="fr-F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58924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-180528" y="2420888"/>
            <a:ext cx="93245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 smtClean="0">
                <a:solidFill>
                  <a:schemeClr val="tx2"/>
                </a:solidFill>
              </a:rPr>
              <a:t>Persuasive Technology : </a:t>
            </a:r>
          </a:p>
          <a:p>
            <a:pPr algn="ctr"/>
            <a:r>
              <a:rPr lang="fr-FR" sz="3800" b="1" dirty="0" smtClean="0">
                <a:solidFill>
                  <a:schemeClr val="tx2"/>
                </a:solidFill>
              </a:rPr>
              <a:t>comment acquérir et retenir les utilisateurs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445224"/>
            <a:ext cx="121722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6075784"/>
            <a:ext cx="1142256" cy="78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Présentation de la controverse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665584" cy="66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francki\Desktop\carteses1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438727" cy="5016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:\Users\francki\AppData\Local\Microsoft\Windows\INetCache\Content.Word\bj-fogg-behavior-model-grapi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941168"/>
            <a:ext cx="2370467" cy="177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L’expertise scientifique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6672"/>
            <a:ext cx="854224" cy="8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11560" y="1484784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  Un objectif commun :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Modifier les habitudes de l’utilisateur</a:t>
            </a:r>
          </a:p>
          <a:p>
            <a:endParaRPr lang="fr-FR" sz="2400" u="sng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Des acteurs différents :</a:t>
            </a:r>
          </a:p>
          <a:p>
            <a:r>
              <a:rPr lang="fr-FR" dirty="0"/>
              <a:t> </a:t>
            </a:r>
            <a:r>
              <a:rPr lang="fr-FR" dirty="0" smtClean="0"/>
              <a:t>  - Améliorer les conditions de vie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Monopoliser le temps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Comprendre les mécanismes psychologiques mis en œuvre 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  Des méthodes similaires :</a:t>
            </a:r>
          </a:p>
          <a:p>
            <a:r>
              <a:rPr lang="fr-FR" dirty="0"/>
              <a:t> </a:t>
            </a:r>
            <a:r>
              <a:rPr lang="fr-FR" dirty="0" smtClean="0"/>
              <a:t>  - </a:t>
            </a:r>
            <a:r>
              <a:rPr lang="fr-FR" dirty="0" err="1" smtClean="0"/>
              <a:t>Gamification</a:t>
            </a:r>
            <a:r>
              <a:rPr lang="fr-FR" dirty="0" smtClean="0"/>
              <a:t>, prise de décision rapide, mouvements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Basées sur un modèle : « Fogg </a:t>
            </a:r>
            <a:r>
              <a:rPr lang="fr-FR" dirty="0" err="1" smtClean="0"/>
              <a:t>Behavior</a:t>
            </a:r>
            <a:r>
              <a:rPr lang="fr-FR" dirty="0" smtClean="0"/>
              <a:t> Model »  (motivation,       habilité, déclenchement</a:t>
            </a:r>
            <a:endParaRPr lang="fr-FR" dirty="0"/>
          </a:p>
        </p:txBody>
      </p:sp>
      <p:pic>
        <p:nvPicPr>
          <p:cNvPr id="7" name="Image 6" descr="C:\Users\francki\Desktop\nikepersuasiv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84784"/>
            <a:ext cx="2736384" cy="179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Presse et médias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1286272" cy="128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827584" y="1534174"/>
            <a:ext cx="7704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sz="2400" u="sng" dirty="0" smtClean="0">
                <a:solidFill>
                  <a:schemeClr val="tx2"/>
                </a:solidFill>
              </a:rPr>
              <a:t>Des sous-problèmes aux acteurs différents</a:t>
            </a:r>
            <a:endParaRPr lang="fr-FR" sz="2400" u="sng" dirty="0">
              <a:solidFill>
                <a:schemeClr val="tx2"/>
              </a:solidFill>
            </a:endParaRPr>
          </a:p>
          <a:p>
            <a:endParaRPr lang="fr-FR" sz="2400" u="sng" dirty="0" smtClean="0">
              <a:solidFill>
                <a:schemeClr val="tx2"/>
              </a:solidFill>
            </a:endParaRPr>
          </a:p>
          <a:p>
            <a:r>
              <a:rPr lang="fr-FR" sz="2000" dirty="0" smtClean="0"/>
              <a:t>La monétisation; pour ou contre?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L’éthique est-elle soluble dans la technologie ? </a:t>
            </a:r>
          </a:p>
          <a:p>
            <a:r>
              <a:rPr lang="fr-FR" sz="2400" dirty="0">
                <a:solidFill>
                  <a:schemeClr val="tx2"/>
                </a:solidFill>
              </a:rPr>
              <a:t>	</a:t>
            </a:r>
            <a:r>
              <a:rPr lang="fr-FR" dirty="0" smtClean="0"/>
              <a:t>Tristan Harris, « Le repenti de la </a:t>
            </a:r>
            <a:r>
              <a:rPr lang="fr-FR" dirty="0" err="1" smtClean="0"/>
              <a:t>Silicon</a:t>
            </a:r>
            <a:r>
              <a:rPr lang="fr-FR" dirty="0" smtClean="0"/>
              <a:t> </a:t>
            </a:r>
            <a:r>
              <a:rPr lang="fr-FR" dirty="0" err="1" smtClean="0"/>
              <a:t>Valley</a:t>
            </a:r>
            <a:r>
              <a:rPr lang="fr-FR" dirty="0" smtClean="0"/>
              <a:t> » en guerre contre les 	persuasives technologies</a:t>
            </a:r>
            <a:endParaRPr lang="fr-FR" sz="2400" dirty="0">
              <a:solidFill>
                <a:schemeClr val="tx2"/>
              </a:solidFill>
            </a:endParaRPr>
          </a:p>
          <a:p>
            <a:endParaRPr lang="fr-FR" sz="2400" u="sng" dirty="0">
              <a:solidFill>
                <a:schemeClr val="tx2"/>
              </a:solidFill>
            </a:endParaRPr>
          </a:p>
          <a:p>
            <a:endParaRPr lang="fr-FR" sz="2400" u="sng" dirty="0" smtClean="0">
              <a:solidFill>
                <a:schemeClr val="tx2"/>
              </a:solidFill>
            </a:endParaRPr>
          </a:p>
          <a:p>
            <a:r>
              <a:rPr lang="fr-FR" sz="2400" u="sng" dirty="0" smtClean="0">
                <a:solidFill>
                  <a:schemeClr val="tx2"/>
                </a:solidFill>
              </a:rPr>
              <a:t>Une conclusion:</a:t>
            </a:r>
          </a:p>
          <a:p>
            <a:r>
              <a:rPr lang="fr-FR" sz="2000" dirty="0" smtClean="0"/>
              <a:t>Notre addiction fait le bonheur des géants de l’informatique</a:t>
            </a:r>
          </a:p>
          <a:p>
            <a:r>
              <a:rPr lang="fr-FR" dirty="0"/>
              <a:t>	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Les entretiens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881608" cy="8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La société civile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8680"/>
            <a:ext cx="896833" cy="67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Présentation du site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1142256" cy="114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115</Words>
  <Application>Microsoft Macintosh PowerPoint</Application>
  <PresentationFormat>Présentation à l'écran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Arial</vt:lpstr>
      <vt:lpstr>Thème Office</vt:lpstr>
      <vt:lpstr>SES 105 : Enjeux des TIC</vt:lpstr>
      <vt:lpstr>Présentation de la controverse</vt:lpstr>
      <vt:lpstr>L’expertise scientifique</vt:lpstr>
      <vt:lpstr>Presse et médias</vt:lpstr>
      <vt:lpstr>Les entretiens</vt:lpstr>
      <vt:lpstr>La société civile</vt:lpstr>
      <vt:lpstr>Présentation du site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105 : Enjeux des TIC</dc:title>
  <dc:creator>francki</dc:creator>
  <cp:lastModifiedBy>Ali El Harouchi</cp:lastModifiedBy>
  <cp:revision>25</cp:revision>
  <dcterms:created xsi:type="dcterms:W3CDTF">2017-06-08T14:39:37Z</dcterms:created>
  <dcterms:modified xsi:type="dcterms:W3CDTF">2017-06-08T17:04:28Z</dcterms:modified>
</cp:coreProperties>
</file>