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693" r:id="rId30"/>
    <p:sldId id="703" r:id="rId31"/>
    <p:sldId id="706" r:id="rId32"/>
    <p:sldId id="705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3" autoAdjust="0"/>
    <p:restoredTop sz="84277" autoAdjust="0"/>
  </p:normalViewPr>
  <p:slideViewPr>
    <p:cSldViewPr>
      <p:cViewPr varScale="1">
        <p:scale>
          <a:sx n="103" d="100"/>
          <a:sy n="103" d="100"/>
        </p:scale>
        <p:origin x="168" y="123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30,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 – 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fill in the missing comments to log the relevant information about the provided `car`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sent to you from the previous activity,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11328</TotalTime>
  <Words>832</Words>
  <Application>Microsoft Macintosh PowerPoint</Application>
  <PresentationFormat>On-screen Show (4:3)</PresentationFormat>
  <Paragraphs>216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 Light</vt:lpstr>
      <vt:lpstr>Calibri</vt:lpstr>
      <vt:lpstr>Roboto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Juggernauts be Born </vt:lpstr>
      <vt:lpstr>Functions!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Objects!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NICHOLAS BARTLETT</cp:lastModifiedBy>
  <cp:revision>1509</cp:revision>
  <cp:lastPrinted>2016-01-30T16:23:56Z</cp:lastPrinted>
  <dcterms:created xsi:type="dcterms:W3CDTF">2015-01-20T17:19:00Z</dcterms:created>
  <dcterms:modified xsi:type="dcterms:W3CDTF">2016-07-30T13:06:34Z</dcterms:modified>
</cp:coreProperties>
</file>