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30"/>
  </p:notesMasterIdLst>
  <p:handoutMasterIdLst>
    <p:handoutMasterId r:id="rId31"/>
  </p:handoutMasterIdLst>
  <p:sldIdLst>
    <p:sldId id="265" r:id="rId5"/>
    <p:sldId id="711" r:id="rId6"/>
    <p:sldId id="712" r:id="rId7"/>
    <p:sldId id="713" r:id="rId8"/>
    <p:sldId id="714" r:id="rId9"/>
    <p:sldId id="709" r:id="rId10"/>
    <p:sldId id="715" r:id="rId11"/>
    <p:sldId id="717" r:id="rId12"/>
    <p:sldId id="726" r:id="rId13"/>
    <p:sldId id="725" r:id="rId14"/>
    <p:sldId id="723" r:id="rId15"/>
    <p:sldId id="718" r:id="rId16"/>
    <p:sldId id="719" r:id="rId17"/>
    <p:sldId id="720" r:id="rId18"/>
    <p:sldId id="721" r:id="rId19"/>
    <p:sldId id="727" r:id="rId20"/>
    <p:sldId id="728" r:id="rId21"/>
    <p:sldId id="729" r:id="rId22"/>
    <p:sldId id="730" r:id="rId23"/>
    <p:sldId id="731" r:id="rId24"/>
    <p:sldId id="732" r:id="rId25"/>
    <p:sldId id="734" r:id="rId26"/>
    <p:sldId id="735" r:id="rId27"/>
    <p:sldId id="733" r:id="rId28"/>
    <p:sldId id="616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 autoAdjust="0"/>
    <p:restoredTop sz="84288" autoAdjust="0"/>
  </p:normalViewPr>
  <p:slideViewPr>
    <p:cSldViewPr>
      <p:cViewPr varScale="1">
        <p:scale>
          <a:sx n="109" d="100"/>
          <a:sy n="109" d="100"/>
        </p:scale>
        <p:origin x="2600" y="192"/>
      </p:cViewPr>
      <p:guideLst>
        <p:guide orient="horz" pos="2160"/>
        <p:guide pos="2880"/>
      </p:guideLst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8/2/16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6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1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81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2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49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8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1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7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58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46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4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5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76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6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5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19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8/2/16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$(Begins)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August 2,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(1-5.html | 1-JSGenerators)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1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Javascript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file sent to you as a starting point, add the missing code such that your Javascript generates HTML content that displays all of the drink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 You will need a for-loop. Inside your for loop you will need to use each of the following methods: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2-JSDrinkList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15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jQuery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1143000"/>
            <a:ext cx="8772525" cy="43243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41181" y="773668"/>
            <a:ext cx="2040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https://jquery.com/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97" y="5614980"/>
            <a:ext cx="8787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jQuery is a cross-platform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Javascript library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easier of client-side HTML scripting.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jQuery Helper Library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jQuery can be useful for tasks like:</a:t>
            </a: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Dynamically Inserting, Updating, or Removing 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Registering click or other change events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Animating HTML elements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Download data from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much more!</a:t>
            </a: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upload.wikimedia.org/wikipedia/en/thumb/9/9e/JQuery_logo.svg/1024px-JQuery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225" y="5025130"/>
            <a:ext cx="4651375" cy="113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32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653854"/>
          </a:xfrm>
        </p:spPr>
        <p:txBody>
          <a:bodyPr>
            <a:normAutofit/>
          </a:bodyPr>
          <a:lstStyle/>
          <a:p>
            <a:r>
              <a:rPr lang="en-US" dirty="0">
                <a:ea typeface="Roboto" pitchFamily="2" charset="0"/>
              </a:rPr>
              <a:t>Working with jQuery generally involves…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408011"/>
            <a:ext cx="8782050" cy="904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0792" y="8382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Including a CDN Link to the jQuery script…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627" y="2789424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Utilizing the jQuery specific ($) selector…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5627" y="41148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Then applying jQuery methods on the selected elements.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6125"/>
            <a:ext cx="1743075" cy="371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91" y="4604437"/>
            <a:ext cx="54292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(1-3.html | 3-jQueryGenerators)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HTML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Re-factor (re-write) your previous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drinkList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code from earlier, but this time use jQuery to complete all of the same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final code should NOT have any of the following methods: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createElement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or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appendChild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forget to “incorporate” jQuery before you begin.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4-jQueryDrinkList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0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(OnClick.html | 5-OnClickBasic)</a:t>
            </a:r>
            <a:endParaRPr lang="en-US" sz="20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33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Click Events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any of the sandwiches causes…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 alert message to popup saying something snarky about the sandwich type.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second alert message that displays to the user the number of that specific sandwich they’ve eaten.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 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need counter variables.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-SandwichClick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3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Items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Generating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 in the missing code such that clicking the big blue button triggers a random number (between 1 and 1000) to be selected and prominently displayed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Hint: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None. You got this.</a:t>
            </a:r>
            <a:endParaRPr lang="en-US" sz="2400" b="1" dirty="0" smtClean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24825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7-TriggerRandom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12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3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Lottery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code from the previous random number generator as a starting point, create a lottery generator.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our case, the lottery number should pick 9 random numbers (and always 9 numbers). As an example 886563264.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Display this number in the </a:t>
            </a:r>
            <a:r>
              <a:rPr lang="en-US" sz="2400" dirty="0" err="1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randomNumber</a:t>
            </a: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div.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when a user clicks again, have the code create a new row with the latest number at the top.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8-LotteryGenerator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6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4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&gt; YOUR TURN!!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Code Creation: Checking Numbers with jQuery</a:t>
            </a:r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sz="24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the displayed application as an example, create code in which: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computer picks a random number between 1 and 4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Users then “click” buttons numbered 1 – 4.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the user’s number matches the computer’s number display text informing them of this in the Result panel. Otherwise, display text informing them they lost.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If you finish early, try to improve the aesthetics.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9-NumberChecker </a:t>
            </a:r>
            <a:r>
              <a:rPr lang="en-US" b="1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 smtClean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1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the Way to Learn Coding</a:t>
            </a:r>
            <a:endParaRPr lang="en-US" dirty="0"/>
          </a:p>
        </p:txBody>
      </p:sp>
      <p:pic>
        <p:nvPicPr>
          <p:cNvPr id="1026" name="Picture 2" descr="http://i31.tinypic.com/30bfo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6295571" cy="54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80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Way to Learn Coding</a:t>
            </a:r>
            <a:endParaRPr lang="en-US" dirty="0"/>
          </a:p>
        </p:txBody>
      </p:sp>
      <p:pic>
        <p:nvPicPr>
          <p:cNvPr id="2050" name="Picture 2" descr="https://download.unsplash.com/photo-1429051883746-afd9d56fbda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81153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New Era of Class</a:t>
            </a:r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04800" y="2057400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prepared to have classes that are increasingly “</a:t>
            </a:r>
            <a:r>
              <a:rPr lang="en-US" sz="6000" b="1" i="1" u="sng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just code</a:t>
            </a:r>
            <a:r>
              <a:rPr lang="en-US" sz="6000" b="1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”</a:t>
            </a:r>
            <a:endParaRPr lang="en-US" sz="47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765746"/>
            <a:ext cx="8534400" cy="1524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smtClean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You will appreciate it in the long-run</a:t>
            </a:r>
            <a:endParaRPr lang="en-US" sz="2400" i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9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304799" y="761999"/>
            <a:ext cx="8740775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In today’s class we’ll be covering:</a:t>
            </a:r>
          </a:p>
          <a:p>
            <a:pPr marL="0" indent="0">
              <a:buNone/>
            </a:pP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Plain Javascript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DOM Manipulation using jQuery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Responding to click events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7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“DOM”</a:t>
            </a:r>
            <a:endParaRPr lang="en-US" dirty="0"/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6457950" y="761999"/>
            <a:ext cx="2587624" cy="5545777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Every HTML page begins as static content..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However, with Javascript / jQuery we can “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modify the DOM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and change this static content in real-time.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This allows us to build dynamic sites.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6654" y="5896450"/>
            <a:ext cx="5730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Basic Example: </a:t>
            </a:r>
            <a:r>
              <a:rPr lang="en-US" dirty="0" smtClean="0"/>
              <a:t>http</a:t>
            </a:r>
            <a:r>
              <a:rPr lang="en-US" dirty="0"/>
              <a:t>://todomvc.com/examples/jquery/#/all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90" y="798652"/>
            <a:ext cx="591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11340</TotalTime>
  <Words>753</Words>
  <Application>Microsoft Macintosh PowerPoint</Application>
  <PresentationFormat>On-screen Show (4:3)</PresentationFormat>
  <Paragraphs>144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Calibri Light</vt:lpstr>
      <vt:lpstr>Roboto</vt:lpstr>
      <vt:lpstr>Arial</vt:lpstr>
      <vt:lpstr>UCF - Theme</vt:lpstr>
      <vt:lpstr>Rutgers - Theme</vt:lpstr>
      <vt:lpstr>Unbranded</vt:lpstr>
      <vt:lpstr>UTAustin</vt:lpstr>
      <vt:lpstr>jQuery $(Begins)</vt:lpstr>
      <vt:lpstr>Admin Items</vt:lpstr>
      <vt:lpstr>Not the Way to Learn Coding</vt:lpstr>
      <vt:lpstr>True Way to Learn Coding</vt:lpstr>
      <vt:lpstr>A New Era of Class</vt:lpstr>
      <vt:lpstr>Today’s Class</vt:lpstr>
      <vt:lpstr>Objectives</vt:lpstr>
      <vt:lpstr>DOM Manipulation</vt:lpstr>
      <vt:lpstr>Understanding the “DOM”</vt:lpstr>
      <vt:lpstr>Demo Time</vt:lpstr>
      <vt:lpstr>PowerPoint Presentation</vt:lpstr>
      <vt:lpstr>Intro to jQuery</vt:lpstr>
      <vt:lpstr>Intro to jQuery</vt:lpstr>
      <vt:lpstr>jQuery Helper Library</vt:lpstr>
      <vt:lpstr>Working with jQuery generally involves…</vt:lpstr>
      <vt:lpstr>Demo Time</vt:lpstr>
      <vt:lpstr>PowerPoint Presentation</vt:lpstr>
      <vt:lpstr>Demo Time</vt:lpstr>
      <vt:lpstr>PowerPoint Presentation</vt:lpstr>
      <vt:lpstr>PowerPoint Presentation</vt:lpstr>
      <vt:lpstr>PowerPoint Presentation</vt:lpstr>
      <vt:lpstr>Questions?</vt:lpstr>
      <vt:lpstr>Extra!</vt:lpstr>
      <vt:lpstr>PowerPoint Presentation</vt:lpstr>
      <vt:lpstr>Questions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NICHOLAS BARTLETT</cp:lastModifiedBy>
  <cp:revision>1513</cp:revision>
  <cp:lastPrinted>2016-01-30T16:23:56Z</cp:lastPrinted>
  <dcterms:created xsi:type="dcterms:W3CDTF">2015-01-20T17:19:00Z</dcterms:created>
  <dcterms:modified xsi:type="dcterms:W3CDTF">2016-08-02T20:32:05Z</dcterms:modified>
</cp:coreProperties>
</file>