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BubbleBust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971800"/>
          </a:xfrm>
        </p:spPr>
        <p:txBody>
          <a:bodyPr/>
          <a:lstStyle/>
          <a:p>
            <a:r>
              <a:rPr lang="en-US" dirty="0"/>
              <a:t>Bringing together diverse perspectives on trending news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Created by:  Genevieve Conty, Tatiana Grigorieva, Dorie Coil and Mary Miller</a:t>
            </a:r>
          </a:p>
        </p:txBody>
      </p:sp>
    </p:spTree>
    <p:extLst>
      <p:ext uri="{BB962C8B-B14F-4D97-AF65-F5344CB8AC3E}">
        <p14:creationId xmlns:p14="http://schemas.microsoft.com/office/powerpoint/2010/main" val="389957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  <p:sndAc>
          <p:stSnd>
            <p:snd r:embed="rId2" name="suction.wav"/>
          </p:stSnd>
        </p:sndAc>
      </p:transition>
    </mc:Choice>
    <mc:Fallback xmlns="">
      <p:transition spd="slow">
        <p:fade/>
        <p:sndAc>
          <p:stSnd>
            <p:snd r:embed="rId3" name="suction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Convenient way to be informed from a wide variety of perspectives</a:t>
            </a:r>
          </a:p>
          <a:p>
            <a:r>
              <a:rPr lang="en-US" dirty="0"/>
              <a:t>For those who want to broaden their views and listen to all sides of a story</a:t>
            </a:r>
          </a:p>
        </p:txBody>
      </p:sp>
    </p:spTree>
    <p:extLst>
      <p:ext uri="{BB962C8B-B14F-4D97-AF65-F5344CB8AC3E}">
        <p14:creationId xmlns:p14="http://schemas.microsoft.com/office/powerpoint/2010/main" val="10199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72638"/>
            <a:ext cx="10363826" cy="38185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Mongo db                      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React.js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zenhub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60" y="2186354"/>
            <a:ext cx="651125" cy="65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574" y="2122633"/>
            <a:ext cx="1018326" cy="814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150" y="3089693"/>
            <a:ext cx="122424" cy="1098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611" y="2214694"/>
            <a:ext cx="781517" cy="701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020" y="2122634"/>
            <a:ext cx="1033186" cy="8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4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91</TotalTime>
  <Words>64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BubbleBust</vt:lpstr>
      <vt:lpstr>Purpose</vt:lpstr>
      <vt:lpstr>Technology stack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BubbleBust</dc:title>
  <dc:creator>Mary Miller</dc:creator>
  <cp:lastModifiedBy>Mary Miller</cp:lastModifiedBy>
  <cp:revision>10</cp:revision>
  <dcterms:created xsi:type="dcterms:W3CDTF">2017-01-19T21:09:44Z</dcterms:created>
  <dcterms:modified xsi:type="dcterms:W3CDTF">2017-01-20T18:36:06Z</dcterms:modified>
</cp:coreProperties>
</file>