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386d57e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386d57e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386d57e9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386d57e9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386d57e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386d57e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386d57e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386d57e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386d57e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386d57e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386d57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386d57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386d57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386d57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386d57e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386d57e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386d57e9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386d57e9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386d57e9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386d57e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r>
              <a:rPr lang="en" sz="3000">
                <a:solidFill>
                  <a:srgbClr val="FFFFFF"/>
                </a:solidFill>
              </a:rPr>
              <a:t>O</a:t>
            </a:r>
            <a:r>
              <a:rPr baseline="-25000" lang="en" sz="3000">
                <a:solidFill>
                  <a:srgbClr val="FFFFFF"/>
                </a:solidFill>
              </a:rPr>
              <a:t>2</a:t>
            </a:r>
            <a:r>
              <a:rPr lang="en" sz="3000"/>
              <a:t> Emissions and Weather Conditions Demo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38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James Gallier, Catherine Onumajuru, Aparna Ranganathan, Jessica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661275" y="250250"/>
            <a:ext cx="3896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</a:t>
            </a:r>
            <a:r>
              <a:rPr baseline="-25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/>
              <a:t>Emissions Chart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" y="1251862"/>
            <a:ext cx="5212600" cy="247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776" y="2495075"/>
            <a:ext cx="3626600" cy="218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CO</a:t>
            </a:r>
            <a:r>
              <a:rPr baseline="-25000" lang="en" sz="2800"/>
              <a:t>2</a:t>
            </a:r>
            <a:r>
              <a:rPr lang="en" sz="2800"/>
              <a:t> Emissions Bar Graph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365"/>
            <a:ext cx="9144001" cy="384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Project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purpose of the project is to analyze historical data in order to determine if there is a correlation between</a:t>
            </a:r>
            <a:r>
              <a:rPr lang="en" sz="1600">
                <a:solidFill>
                  <a:srgbClr val="FFFFFF"/>
                </a:solidFill>
              </a:rPr>
              <a:t> CO</a:t>
            </a:r>
            <a:r>
              <a:rPr baseline="-25000" lang="en" sz="1600">
                <a:solidFill>
                  <a:srgbClr val="FFFFFF"/>
                </a:solidFill>
              </a:rPr>
              <a:t>2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emissions and weather conditions over time.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For this demo, we focused on: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Temperature</a:t>
            </a:r>
            <a:endParaRPr sz="1600">
              <a:solidFill>
                <a:srgbClr val="FFFFFF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Average yearly temperatures per country (measured in </a:t>
            </a:r>
            <a:r>
              <a:rPr lang="en" sz="1600"/>
              <a:t>°C)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Earthquake Occurrences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CO</a:t>
            </a:r>
            <a:r>
              <a:rPr baseline="-25000" lang="en" sz="1600">
                <a:solidFill>
                  <a:srgbClr val="FFFFFF"/>
                </a:solidFill>
              </a:rPr>
              <a:t>2 </a:t>
            </a:r>
            <a:r>
              <a:rPr lang="en" sz="1600">
                <a:solidFill>
                  <a:srgbClr val="FFFFFF"/>
                </a:solidFill>
              </a:rPr>
              <a:t> Emissions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&amp; Charts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935625" y="152125"/>
            <a:ext cx="3787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Temperatures Chart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" y="1441100"/>
            <a:ext cx="5683799" cy="29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216800" y="4616650"/>
            <a:ext cx="249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Measured in Celsius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(°C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001475" y="0"/>
            <a:ext cx="5857500" cy="12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Temperature over 100 Years                    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25" y="1131475"/>
            <a:ext cx="4924774" cy="36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304250" y="4389750"/>
            <a:ext cx="2580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Measured in </a:t>
            </a:r>
            <a:r>
              <a:rPr lang="en" sz="1600">
                <a:solidFill>
                  <a:srgbClr val="FFFFFF"/>
                </a:solidFill>
              </a:rPr>
              <a:t>Celsius</a:t>
            </a:r>
            <a:r>
              <a:rPr lang="en" sz="1600">
                <a:solidFill>
                  <a:srgbClr val="FFFFFF"/>
                </a:solidFill>
              </a:rPr>
              <a:t> (°C</a:t>
            </a:r>
            <a:r>
              <a:rPr b="1" lang="en" sz="1600">
                <a:solidFill>
                  <a:srgbClr val="FFFFFF"/>
                </a:solidFill>
              </a:rPr>
              <a:t>)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882200" y="76525"/>
            <a:ext cx="6006600" cy="1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 Occurrences Graph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16800" y="4106500"/>
            <a:ext cx="79707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maps the occurrences of earthquakes in the world from 1980-2014.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0" y="872625"/>
            <a:ext cx="6466175" cy="3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 Occurrences Bar Graph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477"/>
            <a:ext cx="9144002" cy="396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 Occurrences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some of the most earthquake </a:t>
            </a:r>
            <a:r>
              <a:rPr lang="en"/>
              <a:t>occurrences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75" y="1990475"/>
            <a:ext cx="3745150" cy="16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575" y="2430851"/>
            <a:ext cx="2998400" cy="23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