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221C-6B16-4310-9D72-6C79548D0948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F93E4-623A-4A67-82F5-6C95D98D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37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0080D-FC33-4CF5-BDD9-E4C254DE4384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AE67-773F-4614-A771-E20251595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14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7B76-900F-4AB0-94DC-05ABA22CEE9D}" type="datetime1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2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A07A-8052-4F48-B02F-3B5EEDE0DBA2}" type="datetime1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3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E9C9-6826-449B-9BFC-B3C3AA647C00}" type="datetime1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206C-6C54-465B-B731-E2A138D8CC66}" type="datetime1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28F6-38CE-4A11-996D-11BD0186C2DC}" type="datetime1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66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4EB9-ECDF-40E0-9046-53DE90B6042E}" type="datetime1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3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1A4E-A3D1-49D8-B998-D221AA2CB37B}" type="datetime1">
              <a:rPr lang="ru-RU" smtClean="0"/>
              <a:t>03.10.2021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3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97CD-105A-4C96-AE1F-453C231BA192}" type="datetime1">
              <a:rPr lang="ru-RU" smtClean="0"/>
              <a:t>03.10.2021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64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BA5-2D77-4102-80C8-9552239F2585}" type="datetime1">
              <a:rPr lang="ru-RU" smtClean="0"/>
              <a:t>03.10.2021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8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E784-9B8E-4E4B-B680-6227AD4E2C5E}" type="datetime1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6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A472-2634-412A-8C39-CE392CC31815}" type="datetime1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7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5556-739B-408A-928D-6B5F0C29B47F}" type="datetime1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FEA2-2FF0-44A3-91DA-8B34F02A4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ob.melnikov.alexander@yandex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475" y="427038"/>
            <a:ext cx="11325225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пользователей с карточками Яндекс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Дзен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81825" y="4031496"/>
            <a:ext cx="2704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Мельников А.И.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43554" y="5987018"/>
            <a:ext cx="383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проведения анализа 03.10.2021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4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дашборд: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039035"/>
            <a:ext cx="10991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https://public.tableau.com/app/profile/alexandr3646/viz/dzen_project_16328474013780/dzenproject?publish=yes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5500" y="4179461"/>
            <a:ext cx="6181725" cy="2542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Дашборд подготовлен студентом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группы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DA1+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Мельниковым Александром Игоревичем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 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связи: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job.melnikov.alexander@yandex.ru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Моб.телефон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+88005555555)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83391" y="1253609"/>
            <a:ext cx="74442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05038"/>
            <a:ext cx="10515600" cy="276701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данного исследования стояла задача ответить на вопросы: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взаимодействий пользователей с карточками происходит в системе с разбивкой по темам карточек?;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Как много карточек генерируют источники с разными темами?;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Как соотносятся темы карточек и темы источников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3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429875" cy="8731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дашборда: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1618"/>
            <a:ext cx="10571001" cy="45743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98393" y="1038224"/>
            <a:ext cx="515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дашборд выглядит следующим образом: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дашборда: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7179"/>
            <a:ext cx="10515600" cy="391795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Дашборд содержит 7 функциональных разделов: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Фильтр по времени;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Фильтр по темам карточек;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Фильтр по возрасту;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График истории взаимодействия "События по темам карточек" 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истории взаимодействия " % событий по темам карточек" 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по темам источников;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"Темы источников-Темы карточек".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8200" y="5174408"/>
            <a:ext cx="113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Регулируя фильтры (1-3) можно получать различные вариации отображаемой информации и получать ответы на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 вас вопросы.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выводы: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1) Самая большая активность для всех карточек приходится на промежуток времени 18:51 - 19:01. Вероятно это время, когда люди возвращаются домой и отдыхают перед домашними делами;</a:t>
            </a:r>
          </a:p>
          <a:p>
            <a:r>
              <a:rPr lang="ru-RU" sz="2400" dirty="0" smtClean="0"/>
              <a:t>2) Наибольшим количеством событий обладают источники : семейные отношения </a:t>
            </a:r>
            <a:r>
              <a:rPr lang="ru-RU" sz="2400" dirty="0" smtClean="0"/>
              <a:t>(10,74%), Россия (9,62%), полезные советы (8,84%), путешествия (7,78%), знаменитости (7,72%) . </a:t>
            </a:r>
            <a:r>
              <a:rPr lang="ru-RU" sz="2400" dirty="0" smtClean="0"/>
              <a:t>Закономерно, ничего удивительного в таком результате нет.</a:t>
            </a:r>
          </a:p>
          <a:p>
            <a:r>
              <a:rPr lang="ru-RU" sz="2400" dirty="0" smtClean="0"/>
              <a:t>3) Наибольшее количество совпадений в таблице «Тема источников – тема карточек» Путешествие –рассказы (4587), путешествия любят все! Наименьшее шоу-еда (1) , несколько странно. Шоу-программы про еду весьма популярны. Может быть конкретно в этот день так совпало?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7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стории взаимодействия «События по темам карточек»: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53852" cy="4195762"/>
          </a:xfrm>
        </p:spPr>
      </p:pic>
      <p:sp>
        <p:nvSpPr>
          <p:cNvPr id="5" name="Прямоугольник 4"/>
          <p:cNvSpPr/>
          <p:nvPr/>
        </p:nvSpPr>
        <p:spPr>
          <a:xfrm>
            <a:off x="8772525" y="1690688"/>
            <a:ext cx="34194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Самая большая активность для всех карточек приходится на промежуток времени 18:51 - 19:01</a:t>
            </a:r>
            <a:r>
              <a:rPr lang="ru-RU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До этого есть небольшой всплеск в районе 18:28 - 18:34. Вероятно последние рабочие минуты.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276975"/>
            <a:ext cx="303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Источник: Яндекс Практикум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41300"/>
            <a:ext cx="10515600" cy="1325563"/>
          </a:xfrm>
        </p:spPr>
        <p:txBody>
          <a:bodyPr/>
          <a:lstStyle/>
          <a:p>
            <a:r>
              <a:rPr lang="ru-RU" dirty="0" smtClean="0"/>
              <a:t>История взаимодействия «% событий по темам карточек»: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4825" y="6276975"/>
            <a:ext cx="303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Источник: Яндекс Практикум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67725" y="1566863"/>
            <a:ext cx="36004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целом по всем категориям относительный интерес по категориям сохраняется, колебания в пределах одного процента, однако есть категории , где есть более высокие скачки, например:</a:t>
            </a:r>
          </a:p>
          <a:p>
            <a:pPr marL="342900" indent="-342900">
              <a:buAutoNum type="arabicParenR"/>
            </a:pPr>
            <a:r>
              <a:rPr lang="ru-RU" dirty="0" smtClean="0"/>
              <a:t>История 9,18% , в среднем 5%;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Полезные советы 8,67% </a:t>
            </a:r>
            <a:r>
              <a:rPr lang="ru-RU" dirty="0"/>
              <a:t>, в среднем </a:t>
            </a:r>
            <a:r>
              <a:rPr lang="ru-RU" dirty="0" smtClean="0"/>
              <a:t>5%.</a:t>
            </a:r>
            <a:endParaRPr lang="ru-RU" dirty="0"/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566863"/>
            <a:ext cx="7858125" cy="42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Событий по темам источников: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311683"/>
            <a:ext cx="303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Источник: Яндекс Практикум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8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725"/>
            <a:ext cx="4572000" cy="384267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781675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Наибольшим количеством событий обладают источники </a:t>
            </a:r>
            <a:r>
              <a:rPr lang="ru-RU" dirty="0" smtClean="0"/>
              <a:t>:</a:t>
            </a:r>
          </a:p>
          <a:p>
            <a:pPr marL="342900" indent="-342900">
              <a:buAutoNum type="arabicParenR"/>
            </a:pPr>
            <a:r>
              <a:rPr lang="ru-RU" dirty="0" smtClean="0"/>
              <a:t> Семейные </a:t>
            </a:r>
            <a:r>
              <a:rPr lang="ru-RU" dirty="0"/>
              <a:t>отношения (10,74</a:t>
            </a:r>
            <a:r>
              <a:rPr lang="ru-RU" dirty="0" smtClean="0"/>
              <a:t>%);</a:t>
            </a:r>
          </a:p>
          <a:p>
            <a:pPr marL="342900" indent="-342900">
              <a:buAutoNum type="arabicParenR"/>
            </a:pPr>
            <a:r>
              <a:rPr lang="ru-RU" dirty="0" smtClean="0"/>
              <a:t> </a:t>
            </a:r>
            <a:r>
              <a:rPr lang="ru-RU" dirty="0"/>
              <a:t>Россия (9,62</a:t>
            </a:r>
            <a:r>
              <a:rPr lang="ru-RU" dirty="0" smtClean="0"/>
              <a:t>%);</a:t>
            </a:r>
          </a:p>
          <a:p>
            <a:pPr marL="342900" indent="-342900">
              <a:buAutoNum type="arabicParenR"/>
            </a:pPr>
            <a:r>
              <a:rPr lang="ru-RU" dirty="0" smtClean="0"/>
              <a:t> Полезные </a:t>
            </a:r>
            <a:r>
              <a:rPr lang="ru-RU" dirty="0"/>
              <a:t>советы (8,84</a:t>
            </a:r>
            <a:r>
              <a:rPr lang="ru-RU" dirty="0" smtClean="0"/>
              <a:t>%);</a:t>
            </a:r>
          </a:p>
          <a:p>
            <a:pPr marL="342900" indent="-342900">
              <a:buAutoNum type="arabicParenR"/>
            </a:pPr>
            <a:r>
              <a:rPr lang="ru-RU" dirty="0" smtClean="0"/>
              <a:t> Путешествия </a:t>
            </a:r>
            <a:r>
              <a:rPr lang="ru-RU" dirty="0"/>
              <a:t>(7,78</a:t>
            </a:r>
            <a:r>
              <a:rPr lang="ru-RU" dirty="0" smtClean="0"/>
              <a:t>%);  </a:t>
            </a:r>
          </a:p>
          <a:p>
            <a:pPr marL="342900" indent="-342900">
              <a:buAutoNum type="arabicParenR"/>
            </a:pPr>
            <a:r>
              <a:rPr lang="ru-RU" dirty="0" smtClean="0"/>
              <a:t>Знаменитости </a:t>
            </a:r>
            <a:r>
              <a:rPr lang="ru-RU" dirty="0"/>
              <a:t>(7,72%) 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Закономерно</a:t>
            </a:r>
            <a:r>
              <a:rPr lang="ru-RU" dirty="0"/>
              <a:t>, ничего удивительного в таком результате нет.</a:t>
            </a:r>
          </a:p>
        </p:txBody>
      </p:sp>
    </p:spTree>
    <p:extLst>
      <p:ext uri="{BB962C8B-B14F-4D97-AF65-F5344CB8AC3E}">
        <p14:creationId xmlns:p14="http://schemas.microsoft.com/office/powerpoint/2010/main" val="18942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smtClean="0"/>
              <a:t>Структура дашборда показалась крайне нагруженной для такого количества графиков и таблиц - после публикации все становится мелким. Обратить внимание на задание.</a:t>
            </a:r>
          </a:p>
          <a:p>
            <a:r>
              <a:rPr lang="ru-RU" dirty="0" smtClean="0"/>
              <a:t>Крайне маленький промежуток выгружаемых данных - всего 1 час и один день. Крайне необъективный результат по итогу. Данных могло бы быть побольше.</a:t>
            </a:r>
          </a:p>
          <a:p>
            <a:r>
              <a:rPr lang="ru-RU" dirty="0" smtClean="0"/>
              <a:t>В целом крайне затруднительно понять, что требуется. Стоит поработать над постановкой вопросов.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FEA2-2FF0-44A3-91DA-8B34F02A4F9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1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545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Анализ взаимодействия пользователей с карточками Яндекс. Дзен</vt:lpstr>
      <vt:lpstr>Цель исследования:</vt:lpstr>
      <vt:lpstr>Описание дашборда:</vt:lpstr>
      <vt:lpstr>Описание дашборда:</vt:lpstr>
      <vt:lpstr>Общие выводы:</vt:lpstr>
      <vt:lpstr>Истории взаимодействия «События по темам карточек»:</vt:lpstr>
      <vt:lpstr>История взаимодействия «% событий по темам карточек»:</vt:lpstr>
      <vt:lpstr>Событий по темам источников:</vt:lpstr>
      <vt:lpstr>Рекомендации:</vt:lpstr>
      <vt:lpstr>Ссылка на дашборд: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Яндекс.Дзен</dc:title>
  <dc:creator>Ольга</dc:creator>
  <cp:lastModifiedBy>Ольга</cp:lastModifiedBy>
  <cp:revision>14</cp:revision>
  <dcterms:created xsi:type="dcterms:W3CDTF">2021-09-30T18:43:01Z</dcterms:created>
  <dcterms:modified xsi:type="dcterms:W3CDTF">2021-10-03T14:04:09Z</dcterms:modified>
</cp:coreProperties>
</file>