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474" r:id="rId3"/>
    <p:sldId id="445" r:id="rId4"/>
    <p:sldId id="475" r:id="rId5"/>
    <p:sldId id="476" r:id="rId6"/>
    <p:sldId id="477" r:id="rId7"/>
    <p:sldId id="485" r:id="rId8"/>
    <p:sldId id="479" r:id="rId9"/>
    <p:sldId id="480" r:id="rId10"/>
    <p:sldId id="481" r:id="rId11"/>
    <p:sldId id="482" r:id="rId12"/>
    <p:sldId id="483" r:id="rId13"/>
    <p:sldId id="484" r:id="rId14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5" autoAdjust="0"/>
    <p:restoredTop sz="78927" autoAdjust="0"/>
  </p:normalViewPr>
  <p:slideViewPr>
    <p:cSldViewPr>
      <p:cViewPr varScale="1">
        <p:scale>
          <a:sx n="51" d="100"/>
          <a:sy n="51" d="100"/>
        </p:scale>
        <p:origin x="62" y="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A2669D9-38ED-40C0-94B5-C23494C15AE8}" type="datetimeFigureOut">
              <a:rPr lang="ko-KR" altLang="en-US"/>
              <a:pPr>
                <a:defRPr/>
              </a:pPr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44F0F8-C964-418B-BFB5-C7696B1764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0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Sorted</a:t>
            </a:r>
            <a:r>
              <a:rPr lang="ko-KR" altLang="en-US" dirty="0"/>
              <a:t>랑 </a:t>
            </a:r>
            <a:r>
              <a:rPr lang="en-US" altLang="ko-KR" dirty="0"/>
              <a:t>unsorted </a:t>
            </a:r>
            <a:r>
              <a:rPr lang="ko-KR" altLang="en-US" dirty="0" err="1"/>
              <a:t>같이놓으면</a:t>
            </a:r>
            <a:r>
              <a:rPr lang="ko-KR" altLang="en-US" dirty="0"/>
              <a:t> </a:t>
            </a:r>
            <a:r>
              <a:rPr lang="ko-KR" altLang="en-US" dirty="0" err="1"/>
              <a:t>충돌나니까</a:t>
            </a:r>
            <a:r>
              <a:rPr lang="ko-KR" altLang="en-US" dirty="0"/>
              <a:t> 두개 따로 </a:t>
            </a:r>
            <a:r>
              <a:rPr lang="ko-KR" altLang="en-US" dirty="0" err="1"/>
              <a:t>만들어야함</a:t>
            </a:r>
            <a:endParaRPr lang="en-US" altLang="ko-KR" dirty="0"/>
          </a:p>
          <a:p>
            <a:r>
              <a:rPr lang="en-US" altLang="ko-KR" dirty="0" err="1"/>
              <a:t>NodeType</a:t>
            </a:r>
            <a:r>
              <a:rPr lang="en-US" altLang="ko-KR" dirty="0"/>
              <a:t> </a:t>
            </a:r>
            <a:r>
              <a:rPr lang="ko-KR" altLang="en-US" dirty="0"/>
              <a:t>이름이 겹치면서 </a:t>
            </a:r>
            <a:r>
              <a:rPr lang="ko-KR" altLang="en-US" dirty="0" err="1"/>
              <a:t>충돌날</a:t>
            </a:r>
            <a:r>
              <a:rPr lang="ko-KR" altLang="en-US" dirty="0"/>
              <a:t> 수 있으니 </a:t>
            </a:r>
            <a:r>
              <a:rPr lang="ko-KR" altLang="en-US" dirty="0" err="1"/>
              <a:t>솔티드랑</a:t>
            </a:r>
            <a:r>
              <a:rPr lang="ko-KR" altLang="en-US" dirty="0"/>
              <a:t> </a:t>
            </a:r>
            <a:r>
              <a:rPr lang="ko-KR" altLang="en-US" dirty="0" err="1"/>
              <a:t>언솔티드에서</a:t>
            </a:r>
            <a:r>
              <a:rPr lang="ko-KR" altLang="en-US" dirty="0"/>
              <a:t> </a:t>
            </a:r>
            <a:r>
              <a:rPr lang="ko-KR" altLang="en-US" dirty="0" err="1"/>
              <a:t>노드타입</a:t>
            </a:r>
            <a:r>
              <a:rPr lang="ko-KR" altLang="en-US" dirty="0"/>
              <a:t> 이름만 바꿔주기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4F0F8-C964-418B-BFB5-C7696B17640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7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List iterator</a:t>
            </a:r>
            <a:r>
              <a:rPr lang="ko-KR" altLang="en-US" dirty="0"/>
              <a:t>랑 </a:t>
            </a:r>
            <a:r>
              <a:rPr lang="en-US" altLang="ko-KR" dirty="0" err="1"/>
              <a:t>resettree</a:t>
            </a:r>
            <a:r>
              <a:rPr lang="en-US" altLang="ko-KR" dirty="0"/>
              <a:t> </a:t>
            </a:r>
            <a:r>
              <a:rPr lang="ko-KR" altLang="en-US" dirty="0"/>
              <a:t>이렇게 </a:t>
            </a:r>
            <a:r>
              <a:rPr lang="ko-KR" altLang="en-US" dirty="0" err="1"/>
              <a:t>두가지로나뉘는데</a:t>
            </a:r>
            <a:endParaRPr lang="en-US" altLang="ko-KR" dirty="0"/>
          </a:p>
          <a:p>
            <a:r>
              <a:rPr lang="ko-KR" altLang="en-US" dirty="0"/>
              <a:t>하나는 리스트에서 꺼내서 트리에 잇는지 </a:t>
            </a:r>
            <a:r>
              <a:rPr lang="ko-KR" altLang="en-US" dirty="0" err="1"/>
              <a:t>찾아볼건지</a:t>
            </a:r>
            <a:endParaRPr lang="en-US" altLang="ko-KR" dirty="0"/>
          </a:p>
          <a:p>
            <a:r>
              <a:rPr lang="ko-KR" altLang="en-US" dirty="0"/>
              <a:t>하나는 트리에서 꺼내서 리스트에 있는지 </a:t>
            </a:r>
            <a:r>
              <a:rPr lang="ko-KR" altLang="en-US" dirty="0" err="1"/>
              <a:t>찾아볼건지</a:t>
            </a:r>
            <a:endParaRPr lang="en-US" altLang="ko-KR" dirty="0"/>
          </a:p>
          <a:p>
            <a:r>
              <a:rPr lang="ko-KR" altLang="en-US" dirty="0"/>
              <a:t>이거에 따라서 수행 속도에 차이가 나게 됨 </a:t>
            </a:r>
            <a:r>
              <a:rPr lang="en-US" altLang="ko-KR" dirty="0"/>
              <a:t>– </a:t>
            </a:r>
            <a:r>
              <a:rPr lang="ko-KR" altLang="en-US" dirty="0"/>
              <a:t>리스트에서 꺼내서 트리에 있는지 </a:t>
            </a:r>
            <a:r>
              <a:rPr lang="ko-KR" altLang="en-US" dirty="0" err="1"/>
              <a:t>비교하는게</a:t>
            </a:r>
            <a:r>
              <a:rPr lang="ko-KR" altLang="en-US" dirty="0"/>
              <a:t> 더 빠름</a:t>
            </a:r>
            <a:r>
              <a:rPr lang="en-US" altLang="ko-KR" dirty="0"/>
              <a:t>(</a:t>
            </a:r>
            <a:r>
              <a:rPr lang="ko-KR" altLang="en-US" dirty="0"/>
              <a:t>반대쪽이 효율이 더 떨어짐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아이템을 </a:t>
            </a:r>
            <a:r>
              <a:rPr lang="ko-KR" altLang="en-US" dirty="0" err="1"/>
              <a:t>꺼내는데에</a:t>
            </a:r>
            <a:r>
              <a:rPr lang="ko-KR" altLang="en-US" dirty="0"/>
              <a:t> 들어가는 연산은 크게 차이가 </a:t>
            </a:r>
            <a:r>
              <a:rPr lang="ko-KR" altLang="en-US" dirty="0" err="1"/>
              <a:t>없긴함</a:t>
            </a:r>
            <a:endParaRPr lang="en-US" altLang="ko-KR" dirty="0"/>
          </a:p>
          <a:p>
            <a:r>
              <a:rPr lang="ko-KR" altLang="en-US" dirty="0"/>
              <a:t>근데 그게 해당 자료구조 안에 </a:t>
            </a:r>
            <a:r>
              <a:rPr lang="ko-KR" altLang="en-US" dirty="0" err="1"/>
              <a:t>속해있는지</a:t>
            </a:r>
            <a:r>
              <a:rPr lang="ko-KR" altLang="en-US" dirty="0"/>
              <a:t> </a:t>
            </a:r>
            <a:r>
              <a:rPr lang="ko-KR" altLang="en-US" dirty="0" err="1"/>
              <a:t>검색하는게</a:t>
            </a:r>
            <a:r>
              <a:rPr lang="ko-KR" altLang="en-US" dirty="0"/>
              <a:t> 차이가 남 </a:t>
            </a:r>
            <a:r>
              <a:rPr lang="en-US" altLang="ko-KR" dirty="0"/>
              <a:t>– BST </a:t>
            </a:r>
            <a:r>
              <a:rPr lang="ko-KR" altLang="en-US" dirty="0"/>
              <a:t>에서 해당 값이 있는지 </a:t>
            </a:r>
            <a:r>
              <a:rPr lang="ko-KR" altLang="en-US" dirty="0" err="1"/>
              <a:t>찾는데에</a:t>
            </a:r>
            <a:r>
              <a:rPr lang="ko-KR" altLang="en-US" dirty="0"/>
              <a:t> </a:t>
            </a:r>
            <a:r>
              <a:rPr lang="ko-KR" altLang="en-US" dirty="0" err="1"/>
              <a:t>들어가는게</a:t>
            </a:r>
            <a:r>
              <a:rPr lang="ko-KR" altLang="en-US" dirty="0"/>
              <a:t> </a:t>
            </a:r>
            <a:r>
              <a:rPr lang="en-US" altLang="ko-KR" dirty="0"/>
              <a:t>log N</a:t>
            </a:r>
            <a:r>
              <a:rPr lang="ko-KR" altLang="en-US" dirty="0"/>
              <a:t>밖에 안됨 </a:t>
            </a:r>
            <a:r>
              <a:rPr lang="en-US" altLang="ko-KR" dirty="0"/>
              <a:t>: </a:t>
            </a:r>
            <a:r>
              <a:rPr lang="ko-KR" altLang="en-US" dirty="0"/>
              <a:t>복잡도 </a:t>
            </a:r>
            <a:r>
              <a:rPr lang="en-US" altLang="ko-KR" dirty="0" err="1"/>
              <a:t>NlogN</a:t>
            </a:r>
            <a:endParaRPr lang="en-US" altLang="ko-KR" dirty="0"/>
          </a:p>
          <a:p>
            <a:r>
              <a:rPr lang="ko-KR" altLang="en-US" dirty="0"/>
              <a:t>근데 트리에서 꺼내서 </a:t>
            </a:r>
            <a:r>
              <a:rPr lang="ko-KR" altLang="en-US" dirty="0" err="1"/>
              <a:t>리스트랑</a:t>
            </a:r>
            <a:r>
              <a:rPr lang="ko-KR" altLang="en-US" dirty="0"/>
              <a:t> 비교할 때는 </a:t>
            </a:r>
            <a:r>
              <a:rPr lang="en-US" altLang="ko-KR" dirty="0"/>
              <a:t>N</a:t>
            </a:r>
            <a:r>
              <a:rPr lang="ko-KR" altLang="en-US" dirty="0"/>
              <a:t>번의 비교가 필요함 </a:t>
            </a:r>
            <a:r>
              <a:rPr lang="en-US" altLang="ko-KR" dirty="0"/>
              <a:t>: N^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복잡도임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4F0F8-C964-418B-BFB5-C7696B17640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0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4F0F8-C964-418B-BFB5-C7696B17640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9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번이랑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번은 내용이 거의 동일함 </a:t>
            </a:r>
            <a:r>
              <a:rPr lang="en-US" altLang="ko-KR" dirty="0"/>
              <a:t>(</a:t>
            </a:r>
            <a:r>
              <a:rPr lang="ko-KR" altLang="en-US" dirty="0"/>
              <a:t>빨간색으로 강조된 부분만 다름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노트가 하나 지정되면 그것의 </a:t>
            </a:r>
            <a:r>
              <a:rPr lang="ko-KR" altLang="en-US" dirty="0" err="1"/>
              <a:t>조상노드를</a:t>
            </a:r>
            <a:r>
              <a:rPr lang="ko-KR" altLang="en-US" dirty="0"/>
              <a:t> 모두 </a:t>
            </a:r>
            <a:r>
              <a:rPr lang="ko-KR" altLang="en-US" dirty="0" err="1"/>
              <a:t>출력하는것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번은 반복문을 사용해서 해야함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4F0F8-C964-418B-BFB5-C7696B17640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6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번은 재귀형태로 </a:t>
            </a:r>
            <a:r>
              <a:rPr lang="ko-KR" altLang="en-US" dirty="0" err="1"/>
              <a:t>구현하는것</a:t>
            </a:r>
            <a:endParaRPr lang="en-US" altLang="ko-KR" dirty="0"/>
          </a:p>
          <a:p>
            <a:r>
              <a:rPr lang="ko-KR" altLang="en-US" dirty="0" err="1"/>
              <a:t>오늘하는</a:t>
            </a:r>
            <a:r>
              <a:rPr lang="ko-KR" altLang="en-US" dirty="0"/>
              <a:t> 실습도 프로젝트 하나정도밖에 분량이 안됨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4F0F8-C964-418B-BFB5-C7696B1764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4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이제는 익숙하죠 </a:t>
            </a:r>
            <a:r>
              <a:rPr lang="ko-KR" altLang="en-US" dirty="0" err="1"/>
              <a:t>이런부분이</a:t>
            </a:r>
            <a:endParaRPr lang="en-US" altLang="ko-KR" dirty="0"/>
          </a:p>
          <a:p>
            <a:r>
              <a:rPr lang="ko-KR" altLang="en-US" dirty="0"/>
              <a:t>이번에는 하단에 </a:t>
            </a:r>
            <a:r>
              <a:rPr lang="ko-KR" altLang="en-US" dirty="0" err="1"/>
              <a:t>들어가있어요</a:t>
            </a:r>
            <a:endParaRPr lang="en-US" altLang="ko-KR" dirty="0"/>
          </a:p>
          <a:p>
            <a:r>
              <a:rPr lang="ko-KR" altLang="en-US" dirty="0"/>
              <a:t>이런 형태의 함수가 </a:t>
            </a:r>
            <a:r>
              <a:rPr lang="ko-KR" altLang="en-US" dirty="0" err="1"/>
              <a:t>무슨형태에요</a:t>
            </a:r>
            <a:r>
              <a:rPr lang="en-US" altLang="ko-KR" dirty="0"/>
              <a:t>? – </a:t>
            </a:r>
            <a:r>
              <a:rPr lang="ko-KR" altLang="en-US" dirty="0" err="1"/>
              <a:t>레퍼함수라고</a:t>
            </a:r>
            <a:r>
              <a:rPr lang="ko-KR" altLang="en-US" dirty="0"/>
              <a:t> 해서 루트를 넘겨줘야 </a:t>
            </a:r>
            <a:r>
              <a:rPr lang="ko-KR" altLang="en-US" dirty="0" err="1"/>
              <a:t>하잖아</a:t>
            </a:r>
            <a:endParaRPr lang="en-US" altLang="ko-KR" dirty="0"/>
          </a:p>
          <a:p>
            <a:r>
              <a:rPr lang="ko-KR" altLang="en-US" dirty="0"/>
              <a:t>시작점을 초기화하는 부분을 재귀함수에 넣어줄 수 없으니까</a:t>
            </a:r>
            <a:endParaRPr lang="en-US" altLang="ko-KR" dirty="0"/>
          </a:p>
          <a:p>
            <a:r>
              <a:rPr lang="ko-KR" altLang="en-US" dirty="0"/>
              <a:t>시작점을 따로 빼서 초기화해주고 내부에서는 온전히 재귀만 할 수 있도록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4F0F8-C964-418B-BFB5-C7696B1764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5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 함수로 작성</a:t>
            </a:r>
            <a:endParaRPr lang="en-US" altLang="ko-KR" dirty="0"/>
          </a:p>
          <a:p>
            <a:r>
              <a:rPr lang="en-US" altLang="ko-KR" dirty="0"/>
              <a:t>1, 2</a:t>
            </a:r>
            <a:r>
              <a:rPr lang="ko-KR" altLang="en-US" dirty="0"/>
              <a:t>번은 </a:t>
            </a:r>
            <a:r>
              <a:rPr lang="ko-KR" altLang="en-US" dirty="0" err="1"/>
              <a:t>둘다</a:t>
            </a:r>
            <a:r>
              <a:rPr lang="ko-KR" altLang="en-US" dirty="0"/>
              <a:t> 멤버함수로 하거나 </a:t>
            </a:r>
            <a:r>
              <a:rPr lang="ko-KR" altLang="en-US" dirty="0" err="1"/>
              <a:t>둘다</a:t>
            </a:r>
            <a:r>
              <a:rPr lang="ko-KR" altLang="en-US" dirty="0"/>
              <a:t> 클라이언트로 하거나 상관없는데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번은 클라이언트로 </a:t>
            </a:r>
            <a:r>
              <a:rPr lang="ko-KR" altLang="en-US" dirty="0" err="1"/>
              <a:t>ㅊㅊ</a:t>
            </a:r>
            <a:endParaRPr lang="en-US" altLang="ko-KR" dirty="0"/>
          </a:p>
          <a:p>
            <a:r>
              <a:rPr lang="ko-KR" altLang="en-US" dirty="0" err="1"/>
              <a:t>인오더</a:t>
            </a:r>
            <a:r>
              <a:rPr lang="ko-KR" altLang="en-US" dirty="0"/>
              <a:t> 순서대로 순회하면 그게 자기보다 </a:t>
            </a:r>
            <a:r>
              <a:rPr lang="ko-KR" altLang="en-US" dirty="0" err="1"/>
              <a:t>작은것들을</a:t>
            </a:r>
            <a:r>
              <a:rPr lang="ko-KR" altLang="en-US" dirty="0"/>
              <a:t> 출력하는 형태가 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4F0F8-C964-418B-BFB5-C7696B17640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27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바이너리 </a:t>
            </a:r>
            <a:r>
              <a:rPr lang="ko-KR" altLang="en-US" dirty="0" err="1"/>
              <a:t>서치트리</a:t>
            </a:r>
            <a:r>
              <a:rPr lang="ko-KR" altLang="en-US" dirty="0"/>
              <a:t> </a:t>
            </a:r>
            <a:r>
              <a:rPr lang="ko-KR" altLang="en-US" dirty="0" err="1"/>
              <a:t>형태니까</a:t>
            </a:r>
            <a:endParaRPr lang="en-US" altLang="ko-KR" dirty="0"/>
          </a:p>
          <a:p>
            <a:r>
              <a:rPr lang="ko-KR" altLang="en-US" dirty="0" err="1"/>
              <a:t>인오더로</a:t>
            </a:r>
            <a:r>
              <a:rPr lang="ko-KR" altLang="en-US" dirty="0"/>
              <a:t> 순회하다가 </a:t>
            </a:r>
            <a:r>
              <a:rPr lang="ko-KR" altLang="en-US" dirty="0" err="1"/>
              <a:t>큰거</a:t>
            </a:r>
            <a:r>
              <a:rPr lang="ko-KR" altLang="en-US" dirty="0"/>
              <a:t> 나오면 바로 벗어남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4F0F8-C964-418B-BFB5-C7696B17640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0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Sorted list</a:t>
            </a:r>
            <a:r>
              <a:rPr lang="ko-KR" altLang="en-US" dirty="0"/>
              <a:t>로 받아서 트리형태로 구성</a:t>
            </a:r>
            <a:endParaRPr lang="en-US" altLang="ko-KR" dirty="0"/>
          </a:p>
          <a:p>
            <a:r>
              <a:rPr lang="ko-KR" altLang="en-US" dirty="0"/>
              <a:t>가장 효율적인 형태로 </a:t>
            </a:r>
            <a:r>
              <a:rPr lang="ko-KR" altLang="en-US" dirty="0" err="1"/>
              <a:t>구성하자는게</a:t>
            </a:r>
            <a:r>
              <a:rPr lang="ko-KR" altLang="en-US" dirty="0"/>
              <a:t> 목표</a:t>
            </a:r>
            <a:endParaRPr lang="en-US" altLang="ko-KR" dirty="0"/>
          </a:p>
          <a:p>
            <a:r>
              <a:rPr lang="ko-KR" altLang="en-US" dirty="0" err="1"/>
              <a:t>그럴때</a:t>
            </a:r>
            <a:r>
              <a:rPr lang="ko-KR" altLang="en-US" dirty="0"/>
              <a:t> 깊이는 </a:t>
            </a:r>
            <a:r>
              <a:rPr lang="en-US" altLang="ko-KR" dirty="0"/>
              <a:t>log2N + 1</a:t>
            </a:r>
          </a:p>
          <a:p>
            <a:r>
              <a:rPr lang="ko-KR" altLang="en-US" dirty="0"/>
              <a:t>루트를 선정하는 방법 </a:t>
            </a:r>
            <a:r>
              <a:rPr lang="en-US" altLang="ko-KR" dirty="0"/>
              <a:t>– </a:t>
            </a:r>
            <a:r>
              <a:rPr lang="ko-KR" altLang="en-US" dirty="0" err="1"/>
              <a:t>정렬되어있다는</a:t>
            </a:r>
            <a:r>
              <a:rPr lang="ko-KR" altLang="en-US" dirty="0"/>
              <a:t> 가정하에 가장 중앙에 있는 값을 가져와서 루트를 지정하면</a:t>
            </a:r>
            <a:endParaRPr lang="en-US" altLang="ko-KR" dirty="0"/>
          </a:p>
          <a:p>
            <a:r>
              <a:rPr lang="ko-KR" altLang="en-US" dirty="0"/>
              <a:t>양옆에 </a:t>
            </a:r>
            <a:r>
              <a:rPr lang="ko-KR" altLang="en-US" dirty="0" err="1"/>
              <a:t>남은것들이</a:t>
            </a:r>
            <a:r>
              <a:rPr lang="ko-KR" altLang="en-US" dirty="0"/>
              <a:t> 고르게 분배됨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4F0F8-C964-418B-BFB5-C7696B17640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</a:t>
            </a:r>
            <a:r>
              <a:rPr lang="en-US" altLang="ko-KR" dirty="0"/>
              <a:t>“</a:t>
            </a:r>
            <a:r>
              <a:rPr lang="ko-KR" altLang="en-US" dirty="0" err="1"/>
              <a:t>비정렬</a:t>
            </a:r>
            <a:r>
              <a:rPr lang="ko-KR" altLang="en-US" dirty="0"/>
              <a:t> 리스트</a:t>
            </a:r>
            <a:r>
              <a:rPr lang="en-US" altLang="ko-KR" dirty="0"/>
              <a:t>＂</a:t>
            </a:r>
            <a:r>
              <a:rPr lang="ko-KR" altLang="en-US" dirty="0"/>
              <a:t>임</a:t>
            </a:r>
            <a:endParaRPr lang="en-US" altLang="ko-KR" dirty="0"/>
          </a:p>
          <a:p>
            <a:r>
              <a:rPr lang="ko-KR" altLang="en-US" dirty="0"/>
              <a:t>이진과 </a:t>
            </a:r>
            <a:r>
              <a:rPr lang="ko-KR" altLang="en-US" dirty="0" err="1"/>
              <a:t>비정렬이</a:t>
            </a:r>
            <a:r>
              <a:rPr lang="ko-KR" altLang="en-US" dirty="0"/>
              <a:t> 동일한 값을 가지는지 매칭</a:t>
            </a:r>
            <a:endParaRPr lang="en-US" altLang="ko-KR" dirty="0"/>
          </a:p>
          <a:p>
            <a:r>
              <a:rPr lang="ko-KR" altLang="en-US" dirty="0"/>
              <a:t>굳이 </a:t>
            </a:r>
            <a:r>
              <a:rPr lang="ko-KR" altLang="en-US" dirty="0" err="1"/>
              <a:t>비정렬일</a:t>
            </a:r>
            <a:r>
              <a:rPr lang="ko-KR" altLang="en-US" dirty="0"/>
              <a:t> 필요는 없긴 함</a:t>
            </a:r>
            <a:endParaRPr lang="en-US" altLang="ko-KR" dirty="0"/>
          </a:p>
          <a:p>
            <a:r>
              <a:rPr lang="ko-KR" altLang="en-US" dirty="0"/>
              <a:t>그럼에도 불구하고 이렇게 </a:t>
            </a:r>
            <a:r>
              <a:rPr lang="ko-KR" altLang="en-US" dirty="0" err="1"/>
              <a:t>하는건</a:t>
            </a:r>
            <a:r>
              <a:rPr lang="ko-KR" altLang="en-US" dirty="0"/>
              <a:t> </a:t>
            </a:r>
            <a:r>
              <a:rPr lang="ko-KR" altLang="en-US" dirty="0" err="1"/>
              <a:t>리스트랑</a:t>
            </a:r>
            <a:r>
              <a:rPr lang="ko-KR" altLang="en-US" dirty="0"/>
              <a:t> 친해지라는 뜻</a:t>
            </a:r>
            <a:endParaRPr lang="en-US" altLang="ko-KR" dirty="0"/>
          </a:p>
          <a:p>
            <a:r>
              <a:rPr lang="ko-KR" altLang="en-US" dirty="0"/>
              <a:t>두개의 자료구조 안의 데이터가 매칭되는지 확인하려면 </a:t>
            </a:r>
            <a:r>
              <a:rPr lang="ko-KR" altLang="en-US" dirty="0" err="1"/>
              <a:t>일일히</a:t>
            </a:r>
            <a:r>
              <a:rPr lang="ko-KR" altLang="en-US" dirty="0"/>
              <a:t> 대조하는 방법밖에 없는데</a:t>
            </a:r>
            <a:endParaRPr lang="en-US" altLang="ko-KR" dirty="0"/>
          </a:p>
          <a:p>
            <a:r>
              <a:rPr lang="ko-KR" altLang="en-US" dirty="0"/>
              <a:t>대조하는 방식이 두가지정도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4F0F8-C964-418B-BFB5-C7696B17640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887860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2ACF2751-4C02-4E7A-A0B5-34020D9FB7DD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6548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2167BB8D-511D-4EFC-B9E0-978C3018D79E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56025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BAC88497-0029-4F66-BEE1-02482F19C217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5050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5AC26E03-38F0-41D2-861A-75262261E075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74980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F6A0EB82-0068-4799-82A5-C5FC49B617A3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91586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CD4EEBB8-D487-47C6-9A28-0DAD75112EA6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49423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9C649284-9BD5-4743-B431-E1E557B6EA96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39603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75D21716-3591-487C-93B9-128CA2881DC9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51728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AE51575E-2ABD-40D4-8563-3048AA245BBA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90629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0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75"/>
            <a:ext cx="85248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 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 altLang="ko-KR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88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224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</p:sldLayoutIdLst>
  <p:transition spd="med">
    <p:wipe dir="r"/>
  </p:transition>
  <p:txStyles>
    <p:titleStyle>
      <a:lvl1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anose="020B0503020000020004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1800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2625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7088" indent="-18891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63" y="1785938"/>
            <a:ext cx="8162925" cy="909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13315" name="텍스트 개체 틀 3"/>
          <p:cNvSpPr>
            <a:spLocks noGrp="1"/>
          </p:cNvSpPr>
          <p:nvPr>
            <p:ph type="body" idx="10"/>
          </p:nvPr>
        </p:nvSpPr>
        <p:spPr>
          <a:xfrm>
            <a:off x="4427538" y="5805488"/>
            <a:ext cx="4429125" cy="785812"/>
          </a:xfrm>
        </p:spPr>
        <p:txBody>
          <a:bodyPr/>
          <a:lstStyle/>
          <a:p>
            <a:pPr eaLnBrk="1" hangingPunct="1"/>
            <a:r>
              <a:rPr lang="en-US" altLang="ko-KR" sz="1800"/>
              <a:t>Chapter 8 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8313" y="3068638"/>
            <a:ext cx="81629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altLang="ko-KR" dirty="0"/>
              <a:t>Lab # 10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4. Exercise 35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1144" t="-569" r="-929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068638"/>
            <a:ext cx="4894263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4211638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4-help slide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750" y="549275"/>
            <a:ext cx="7858125" cy="6186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//</a:t>
            </a: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리스트가 가지는 아이템을 배열로 옮긴 뒤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배열에서 입력 순서를 계산하여 </a:t>
            </a:r>
            <a:r>
              <a:rPr kumimoji="0" lang="ko-KR" altLang="en-US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트리에</a:t>
            </a: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입력한다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.</a:t>
            </a: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void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AddElement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TreeType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&amp;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tree,int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Array[],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from,int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to);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void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MakeTree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TreeType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&amp;tree,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SortedType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&lt;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&gt; &amp;list);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void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MakeTree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TreeType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&amp;tree,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SortedType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&lt;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&gt; &amp;list)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length =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list.LengthIs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();  //</a:t>
            </a: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리스트 크기를 얻는다</a:t>
            </a: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* array = new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[length];  //</a:t>
            </a: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동적 배열 할당</a:t>
            </a: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item_info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list.ResetList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for(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=0;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&lt; length;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	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list.GetNextItem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item_info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	array[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] =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item_info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AddElement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(tree, array, 0, length-1);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delete [] array;  // </a:t>
            </a: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동적 배열 삭제</a:t>
            </a: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void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AddElement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TreeType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&amp;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tree,int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Array[],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front, 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rear)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mid;			//</a:t>
            </a: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중간 값을 기록하는 변수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if(</a:t>
            </a:r>
            <a:r>
              <a:rPr kumimoji="0" lang="en-US" altLang="ko-KR" sz="1100" u="sng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          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){		//</a:t>
            </a: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함수의 종료조건</a:t>
            </a: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	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mid = </a:t>
            </a:r>
            <a:r>
              <a:rPr kumimoji="0" lang="en-US" altLang="ko-KR" sz="1100" u="sng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            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; 						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tree.InsertItem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(Array[mid]);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	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AddElement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tree,Array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,</a:t>
            </a:r>
            <a:r>
              <a:rPr kumimoji="0" lang="en-US" altLang="ko-KR" sz="1100" u="sng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    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,</a:t>
            </a:r>
            <a:r>
              <a:rPr kumimoji="0" lang="en-US" altLang="ko-KR" sz="1100" u="sng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    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);	</a:t>
            </a:r>
            <a:endParaRPr kumimoji="0" lang="ko-KR" altLang="en-US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	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AddElement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</a:t>
            </a:r>
            <a:r>
              <a:rPr kumimoji="0" lang="en-US" altLang="ko-KR" sz="11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tree,Array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,</a:t>
            </a:r>
            <a:r>
              <a:rPr kumimoji="0" lang="en-US" altLang="ko-KR" sz="1100" u="sng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    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,</a:t>
            </a:r>
            <a:r>
              <a:rPr kumimoji="0" lang="en-US" altLang="ko-KR" sz="1100" u="sng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    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);	</a:t>
            </a:r>
            <a:endParaRPr kumimoji="0" lang="ko-KR" altLang="en-US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}</a:t>
            </a:r>
            <a:endParaRPr kumimoji="0" lang="en-US" altLang="ko-KR" sz="11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5. Exercise 36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이진 검색 트리와 비정렬 순차 리스트가 동일한 값들을 가지는지를 결정하는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MachingItem </a:t>
            </a:r>
            <a:r>
              <a:rPr lang="ko-KR" altLang="en-US">
                <a:solidFill>
                  <a:srgbClr val="FF0000"/>
                </a:solidFill>
              </a:rPr>
              <a:t>클라이언트 함수를 작성</a:t>
            </a:r>
            <a:r>
              <a:rPr lang="ko-KR" altLang="en-US"/>
              <a:t>하라</a:t>
            </a:r>
            <a:r>
              <a:rPr lang="en-US" altLang="ko-KR"/>
              <a:t>.</a:t>
            </a:r>
            <a:endParaRPr lang="ko-KR" altLang="en-US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358775" indent="-323850" eaLnBrk="1" hangingPunct="1"/>
            <a:r>
              <a:rPr lang="ko-KR" altLang="en-US"/>
              <a:t>예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08275"/>
            <a:ext cx="6802437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5-help</a:t>
            </a:r>
            <a:r>
              <a:rPr lang="ko-KR" altLang="en-US" dirty="0"/>
              <a:t> </a:t>
            </a:r>
            <a:r>
              <a:rPr lang="en-US" altLang="ko-KR" dirty="0"/>
              <a:t>slide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50" y="714375"/>
            <a:ext cx="8572500" cy="5448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bool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MatchingItem_Unsorted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TreeType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&amp;tree,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UnsortedType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ItemType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 &amp;list)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list_length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=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list.LengthIs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tree_length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=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tree.LengthIs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if(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list_length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!=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tree_length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 //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길이를 먼저 비교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같은지 검사한다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return false;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}else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ItemType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item; 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bool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found;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</a:t>
            </a:r>
            <a:r>
              <a:rPr kumimoji="0" lang="en-US" altLang="ko-KR" sz="1200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     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; //list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iterator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사용할 준비를 한다</a:t>
            </a: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for (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= 0;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&lt;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list_length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;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++) 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	</a:t>
            </a:r>
            <a:r>
              <a:rPr kumimoji="0" lang="en-US" altLang="ko-KR" sz="1200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       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; // list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하나의 아이템을 가져온다</a:t>
            </a: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	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tree.RetrieveItem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(item, found); //</a:t>
            </a:r>
            <a:r>
              <a:rPr kumimoji="0" lang="ko-KR" alt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트리에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해당 아이템이 있는지 검색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O(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logN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걸림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	if (!found))  </a:t>
            </a:r>
            <a:r>
              <a:rPr kumimoji="0" lang="en-US" altLang="ko-KR" sz="1200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            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return true;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//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아래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구현과 비교해 볼 때 수행시간 면에서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무슨 차이가 있을까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tree.ResetTree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(IN_ORDER); // tree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iterator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사용할 준비를 한다</a:t>
            </a: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for (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= 0;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&lt;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list_length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; 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++) 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	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tree.GetNextItem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(item, IN_ORDER, found); // tree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하나의 아이템을 가져온다</a:t>
            </a: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	</a:t>
            </a:r>
            <a:r>
              <a:rPr kumimoji="0"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list.RetrieveItem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(item, found); // list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해당 아이템이 있는 검색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O(N)</a:t>
            </a:r>
            <a:r>
              <a:rPr kumimoji="0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걸림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	if (!found)) 	</a:t>
            </a:r>
            <a:r>
              <a:rPr kumimoji="0" lang="en-US" altLang="ko-KR" sz="1200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                </a:t>
            </a: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}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Lab 10</a:t>
            </a:r>
            <a:endParaRPr lang="ko-KR" altLang="en-US" dirty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1. Exercise 26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2. Exercise 27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3. Exercise 32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4. Exercise 35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5. Exercise 36</a:t>
            </a:r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 준비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dirty="0"/>
              <a:t>실습 문제에 해당하는 함수를 클래스 선언문에</a:t>
            </a:r>
            <a:r>
              <a:rPr lang="en-US" altLang="ko-KR" dirty="0"/>
              <a:t>(</a:t>
            </a:r>
            <a:r>
              <a:rPr lang="en-US" altLang="ko-KR" dirty="0" err="1"/>
              <a:t>TreeType.h</a:t>
            </a:r>
            <a:r>
              <a:rPr lang="en-US" altLang="ko-KR" dirty="0"/>
              <a:t>)</a:t>
            </a:r>
            <a:r>
              <a:rPr lang="ko-KR" altLang="en-US" dirty="0"/>
              <a:t> 추가하고</a:t>
            </a:r>
            <a:r>
              <a:rPr lang="en-US" altLang="ko-KR" dirty="0"/>
              <a:t>, TreeType.cpp</a:t>
            </a:r>
            <a:r>
              <a:rPr lang="ko-KR" altLang="en-US" dirty="0"/>
              <a:t>에 해당 함수를 구현</a:t>
            </a:r>
            <a:endParaRPr lang="en-US" altLang="ko-KR" dirty="0"/>
          </a:p>
          <a:p>
            <a:pPr marL="358775" indent="-323850" eaLnBrk="1" hangingPunct="1"/>
            <a:endParaRPr lang="en-US" altLang="ko-KR" dirty="0"/>
          </a:p>
          <a:p>
            <a:pPr marL="358775" indent="-323850" eaLnBrk="1" hangingPunct="1"/>
            <a:r>
              <a:rPr lang="ko-KR" altLang="en-US" dirty="0"/>
              <a:t>사용할 파일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 err="1"/>
              <a:t>QueType.h</a:t>
            </a:r>
            <a:r>
              <a:rPr lang="en-US" altLang="ko-KR" dirty="0"/>
              <a:t>, QueType.cpp, </a:t>
            </a:r>
            <a:r>
              <a:rPr lang="en-US" altLang="ko-KR" dirty="0" err="1"/>
              <a:t>TreeType.h</a:t>
            </a:r>
            <a:r>
              <a:rPr lang="en-US" altLang="ko-KR" dirty="0"/>
              <a:t>, </a:t>
            </a:r>
            <a:r>
              <a:rPr lang="en-US" altLang="ko-KR" dirty="0" err="1"/>
              <a:t>TreeType.h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dirty="0"/>
          </a:p>
          <a:p>
            <a:pPr marL="358775" indent="-323850" eaLnBrk="1" hangingPunct="1"/>
            <a:r>
              <a:rPr lang="en-US" altLang="ko-KR" dirty="0"/>
              <a:t>4,5</a:t>
            </a:r>
            <a:r>
              <a:rPr lang="ko-KR" altLang="en-US" dirty="0"/>
              <a:t>번 문제 </a:t>
            </a:r>
            <a:r>
              <a:rPr lang="en-US" altLang="ko-KR" dirty="0"/>
              <a:t>: </a:t>
            </a:r>
            <a:r>
              <a:rPr lang="ko-KR" altLang="en-US" dirty="0"/>
              <a:t>홈페이지 </a:t>
            </a:r>
            <a:r>
              <a:rPr lang="en-US" altLang="ko-KR" dirty="0"/>
              <a:t>-&gt; lecture Note-&gt;Lab10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 err="1">
                <a:solidFill>
                  <a:schemeClr val="tx2"/>
                </a:solidFill>
              </a:rPr>
              <a:t>TreeType.h</a:t>
            </a:r>
            <a:r>
              <a:rPr lang="ko-KR" altLang="en-US" dirty="0">
                <a:solidFill>
                  <a:schemeClr val="tx2"/>
                </a:solidFill>
              </a:rPr>
              <a:t>와 </a:t>
            </a:r>
            <a:r>
              <a:rPr lang="en-US" altLang="ko-KR" dirty="0" err="1">
                <a:solidFill>
                  <a:schemeClr val="tx2"/>
                </a:solidFill>
              </a:rPr>
              <a:t>QueType.h</a:t>
            </a:r>
            <a:r>
              <a:rPr lang="ko-KR" altLang="en-US" dirty="0">
                <a:solidFill>
                  <a:schemeClr val="tx2"/>
                </a:solidFill>
              </a:rPr>
              <a:t> 상단</a:t>
            </a:r>
            <a:r>
              <a:rPr lang="ko-KR" altLang="en-US" dirty="0"/>
              <a:t>에 </a:t>
            </a: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char</a:t>
            </a:r>
            <a:r>
              <a:rPr lang="en-US" altLang="ko-KR" dirty="0"/>
              <a:t> </a:t>
            </a:r>
            <a:r>
              <a:rPr lang="en-US" altLang="ko-KR" dirty="0" err="1"/>
              <a:t>ItemType</a:t>
            </a:r>
            <a:r>
              <a:rPr lang="en-US" altLang="ko-KR" dirty="0"/>
              <a:t> -&gt; </a:t>
            </a: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ItemType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 err="1">
                <a:solidFill>
                  <a:srgbClr val="FF0000"/>
                </a:solidFill>
              </a:rPr>
              <a:t>번문제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SortedType.h</a:t>
            </a:r>
            <a:r>
              <a:rPr lang="ko-KR" altLang="en-US" dirty="0">
                <a:solidFill>
                  <a:srgbClr val="FF0000"/>
                </a:solidFill>
              </a:rPr>
              <a:t>파일 사용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 err="1">
                <a:solidFill>
                  <a:srgbClr val="FF0000"/>
                </a:solidFill>
              </a:rPr>
              <a:t>번문제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UnSortedType.h</a:t>
            </a:r>
            <a:r>
              <a:rPr lang="ko-KR" altLang="en-US" dirty="0">
                <a:solidFill>
                  <a:srgbClr val="FF0000"/>
                </a:solidFill>
              </a:rPr>
              <a:t>파일 사용</a:t>
            </a:r>
            <a:endParaRPr lang="en-US" altLang="ko-KR" dirty="0">
              <a:solidFill>
                <a:srgbClr val="FF0000"/>
              </a:solidFill>
            </a:endParaRPr>
          </a:p>
          <a:p>
            <a:pPr marL="358775" indent="-323850" eaLnBrk="1" hangingPunct="1"/>
            <a:endParaRPr lang="en-US" altLang="ko-KR" dirty="0"/>
          </a:p>
          <a:p>
            <a:pPr marL="358775" indent="-323850" eaLnBrk="1" hangingPunct="1"/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1. Exercise 26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TreeType</a:t>
            </a:r>
            <a:r>
              <a:rPr lang="ko-KR" altLang="en-US"/>
              <a:t>멤버 함수로 </a:t>
            </a:r>
            <a:r>
              <a:rPr lang="en-US" altLang="ko-KR"/>
              <a:t>value</a:t>
            </a:r>
            <a:r>
              <a:rPr lang="ko-KR" altLang="en-US"/>
              <a:t>값을 기준으로 조상노드에 저장된 모든 값을 출력하는 </a:t>
            </a:r>
            <a:r>
              <a:rPr lang="en-US" altLang="ko-KR"/>
              <a:t>Ancestors </a:t>
            </a:r>
            <a:r>
              <a:rPr lang="ko-KR" altLang="en-US"/>
              <a:t>함수를 작성하라 </a:t>
            </a:r>
            <a:r>
              <a:rPr lang="en-US" altLang="ko-KR"/>
              <a:t>(</a:t>
            </a:r>
            <a:r>
              <a:rPr lang="ko-KR" altLang="en-US"/>
              <a:t>단</a:t>
            </a:r>
            <a:r>
              <a:rPr lang="en-US" altLang="ko-KR"/>
              <a:t>, value</a:t>
            </a:r>
            <a:r>
              <a:rPr lang="ko-KR" altLang="en-US"/>
              <a:t>값은 출력하지 않음</a:t>
            </a:r>
            <a:r>
              <a:rPr lang="en-US" altLang="ko-KR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함수 프로토타입을 정의하고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반드시 반복 버전</a:t>
            </a:r>
            <a:r>
              <a:rPr lang="en-US" altLang="ko-KR">
                <a:solidFill>
                  <a:srgbClr val="FF0000"/>
                </a:solidFill>
              </a:rPr>
              <a:t>(Iterative)</a:t>
            </a:r>
            <a:r>
              <a:rPr lang="ko-KR" altLang="en-US"/>
              <a:t>으로 작성하시오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358775" indent="-323850" eaLnBrk="1" hangingPunct="1"/>
            <a:r>
              <a:rPr lang="ko-KR" altLang="en-US"/>
              <a:t>예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Value = ‘x’, tree.Ancestors(Value)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29000"/>
            <a:ext cx="3052763" cy="258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0288"/>
            <a:ext cx="3687763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213" y="571500"/>
            <a:ext cx="7358062" cy="61245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입력 받은 값을 만날 때까지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따라가면서 내용을 출력해준다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::Ancestors(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value)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found=false;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QueType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path;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currentNode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root;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while(</a:t>
            </a:r>
            <a:r>
              <a:rPr kumimoji="0" lang="en-US" altLang="ko-KR" sz="1400" u="sng" dirty="0"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  // value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를 가진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찾거나 트리 끝에 도달할 때까지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if(</a:t>
            </a:r>
            <a:r>
              <a:rPr kumimoji="0" lang="en-US" altLang="ko-KR" sz="1400" u="sng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  // value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를 가진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찾으면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found = true;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else 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path.Enqueue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400" u="sng" dirty="0">
                <a:latin typeface="맑은 고딕" pitchFamily="50" charset="-127"/>
                <a:ea typeface="맑은 고딕" pitchFamily="50" charset="-127"/>
              </a:rPr>
              <a:t>                      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); // path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에 현재 노드의 값을 삽입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if(</a:t>
            </a:r>
            <a:r>
              <a:rPr kumimoji="0" lang="en-US" altLang="ko-KR" sz="1400" u="sng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	</a:t>
            </a:r>
            <a:r>
              <a:rPr kumimoji="0" lang="en-US" altLang="ko-KR" sz="1400" u="sng" dirty="0">
                <a:latin typeface="맑은 고딕" pitchFamily="50" charset="-127"/>
                <a:ea typeface="맑은 고딕" pitchFamily="50" charset="-127"/>
              </a:rPr>
              <a:t>                       ;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//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서브트리로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이동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else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	</a:t>
            </a:r>
            <a:r>
              <a:rPr kumimoji="0" lang="en-US" altLang="ko-KR" sz="1400" u="sng" dirty="0">
                <a:latin typeface="맑은 고딕" pitchFamily="50" charset="-127"/>
                <a:ea typeface="맑은 고딕" pitchFamily="50" charset="-127"/>
              </a:rPr>
              <a:t>                       ;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//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오른쪽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서브트리로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이동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if (found)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// path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에 있는 내용을 출력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else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// value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찾을 수 없다고 출력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7913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 Exercise 27</a:t>
            </a:r>
            <a:endParaRPr lang="ko-KR" altLang="en-US" dirty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1</a:t>
            </a:r>
            <a:r>
              <a:rPr lang="ko-KR" altLang="en-US"/>
              <a:t>번 문제에서 작성한 </a:t>
            </a:r>
            <a:r>
              <a:rPr lang="en-US" altLang="ko-KR"/>
              <a:t>Ancestors</a:t>
            </a:r>
            <a:r>
              <a:rPr lang="ko-KR" altLang="en-US"/>
              <a:t>함수를 </a:t>
            </a:r>
            <a:r>
              <a:rPr lang="ko-KR" altLang="en-US">
                <a:solidFill>
                  <a:srgbClr val="FF0000"/>
                </a:solidFill>
              </a:rPr>
              <a:t>재귀 함수</a:t>
            </a:r>
            <a:r>
              <a:rPr lang="ko-KR" altLang="en-US"/>
              <a:t>로 작성하시오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358775" indent="-323850" eaLnBrk="1" hangingPunct="1"/>
            <a:r>
              <a:rPr lang="ko-KR" altLang="en-US"/>
              <a:t>예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Value = ‘x’, tree.Ancestors(Value)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29000"/>
            <a:ext cx="3052763" cy="258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0288"/>
            <a:ext cx="3687763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2-help slides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650" y="692150"/>
            <a:ext cx="7777163" cy="5262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Ancestors_recursive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TreeNode</a:t>
            </a:r>
            <a:r>
              <a:rPr lang="en-US" altLang="ko-KR" sz="1400" dirty="0"/>
              <a:t>* tree, </a:t>
            </a:r>
            <a:r>
              <a:rPr lang="en-US" altLang="ko-KR" sz="1400" dirty="0" err="1"/>
              <a:t>ItemType</a:t>
            </a:r>
            <a:r>
              <a:rPr lang="en-US" altLang="ko-KR" sz="1400" dirty="0"/>
              <a:t> item)</a:t>
            </a:r>
          </a:p>
          <a:p>
            <a:pPr eaLnBrk="1" latinLnBrk="1" hangingPunct="1">
              <a:defRPr/>
            </a:pPr>
            <a:r>
              <a:rPr lang="en-US" altLang="ko-KR" sz="1400" dirty="0"/>
              <a:t>{</a:t>
            </a:r>
          </a:p>
          <a:p>
            <a:pPr eaLnBrk="1" latinLnBrk="1" hangingPunct="1"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 found = false;</a:t>
            </a:r>
            <a:endParaRPr lang="ko-KR" altLang="en-US" sz="1400" dirty="0"/>
          </a:p>
          <a:p>
            <a:pPr eaLnBrk="1" latinLnBrk="1" hangingPunct="1">
              <a:defRPr/>
            </a:pPr>
            <a:r>
              <a:rPr lang="en-US" altLang="ko-KR" sz="1400" dirty="0"/>
              <a:t>	if(tree == NULL)</a:t>
            </a:r>
          </a:p>
          <a:p>
            <a:pPr eaLnBrk="1" latinLnBrk="1" hangingPunct="1">
              <a:defRPr/>
            </a:pPr>
            <a:r>
              <a:rPr lang="en-US" altLang="ko-KR" sz="1400" dirty="0"/>
              <a:t>		return false;</a:t>
            </a:r>
          </a:p>
          <a:p>
            <a:pPr eaLnBrk="1" latinLnBrk="1" hangingPunct="1">
              <a:defRPr/>
            </a:pPr>
            <a:endParaRPr lang="ko-KR" altLang="en-US" sz="1400" dirty="0"/>
          </a:p>
          <a:p>
            <a:pPr eaLnBrk="1" latinLnBrk="1" hangingPunct="1">
              <a:defRPr/>
            </a:pPr>
            <a:r>
              <a:rPr lang="en-US" altLang="ko-KR" sz="1400" dirty="0"/>
              <a:t>	if </a:t>
            </a:r>
            <a:r>
              <a:rPr lang="en-US" altLang="ko-KR" sz="1400" u="sng" dirty="0"/>
              <a:t>(                          )</a:t>
            </a:r>
            <a:r>
              <a:rPr lang="en-US" altLang="ko-KR" sz="1400" dirty="0"/>
              <a:t> // value</a:t>
            </a:r>
            <a:r>
              <a:rPr lang="ko-KR" altLang="en-US" sz="1400" dirty="0"/>
              <a:t>를 찾은 경우</a:t>
            </a:r>
            <a:endParaRPr lang="en-US" altLang="ko-KR" sz="1400" dirty="0"/>
          </a:p>
          <a:p>
            <a:pPr eaLnBrk="1" latinLnBrk="1" hangingPunct="1">
              <a:defRPr/>
            </a:pPr>
            <a:r>
              <a:rPr lang="en-US" altLang="ko-KR" sz="1400" dirty="0"/>
              <a:t>		return true;</a:t>
            </a:r>
          </a:p>
          <a:p>
            <a:pPr lvl="1" eaLnBrk="1" latinLnBrk="1" hangingPunct="1">
              <a:defRPr/>
            </a:pPr>
            <a:endParaRPr lang="ko-KR" altLang="en-US" sz="1400" dirty="0"/>
          </a:p>
          <a:p>
            <a:pPr lvl="2" eaLnBrk="1" latinLnBrk="1" hangingPunct="1">
              <a:defRPr/>
            </a:pPr>
            <a:r>
              <a:rPr lang="en-US" altLang="ko-KR" sz="1400" dirty="0"/>
              <a:t>if</a:t>
            </a:r>
            <a:r>
              <a:rPr lang="en-US" altLang="ko-KR" sz="1400" u="sng" dirty="0"/>
              <a:t> (                          )</a:t>
            </a:r>
            <a:r>
              <a:rPr lang="en-US" altLang="ko-KR" sz="1400" dirty="0"/>
              <a:t> </a:t>
            </a:r>
          </a:p>
          <a:p>
            <a:pPr lvl="2" eaLnBrk="1" latinLnBrk="1" hangingPunct="1">
              <a:defRPr/>
            </a:pPr>
            <a:r>
              <a:rPr lang="en-US" altLang="ko-KR" sz="1400" dirty="0"/>
              <a:t>	found = </a:t>
            </a:r>
            <a:r>
              <a:rPr lang="en-US" altLang="ko-KR" sz="1400" dirty="0" err="1"/>
              <a:t>Ancestors_recursive</a:t>
            </a:r>
            <a:r>
              <a:rPr lang="en-US" altLang="ko-KR" sz="1400" u="sng" dirty="0"/>
              <a:t>(      ,</a:t>
            </a:r>
            <a:r>
              <a:rPr lang="en-US" altLang="ko-KR" sz="1400" dirty="0"/>
              <a:t> item); // </a:t>
            </a:r>
            <a:r>
              <a:rPr lang="ko-KR" altLang="en-US" sz="1400" dirty="0"/>
              <a:t>왼쪽 </a:t>
            </a:r>
            <a:r>
              <a:rPr lang="ko-KR" altLang="en-US" sz="1400" dirty="0" err="1"/>
              <a:t>서브트리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lvl="2" eaLnBrk="1" latinLnBrk="1" hangingPunct="1">
              <a:defRPr/>
            </a:pPr>
            <a:r>
              <a:rPr lang="en-US" altLang="ko-KR" sz="1400" dirty="0"/>
              <a:t>else</a:t>
            </a:r>
          </a:p>
          <a:p>
            <a:pPr lvl="2" eaLnBrk="1" latinLnBrk="1" hangingPunct="1">
              <a:defRPr/>
            </a:pPr>
            <a:r>
              <a:rPr lang="en-US" altLang="ko-KR" sz="1400" dirty="0"/>
              <a:t>	found = </a:t>
            </a:r>
            <a:r>
              <a:rPr lang="en-US" altLang="ko-KR" sz="1400" dirty="0" err="1"/>
              <a:t>Ancestors_recursive</a:t>
            </a:r>
            <a:r>
              <a:rPr lang="en-US" altLang="ko-KR" sz="1400" u="sng" dirty="0"/>
              <a:t>(      ,</a:t>
            </a:r>
            <a:r>
              <a:rPr lang="en-US" altLang="ko-KR" sz="1400" dirty="0"/>
              <a:t> item); // </a:t>
            </a:r>
            <a:r>
              <a:rPr lang="ko-KR" altLang="en-US" sz="1400" dirty="0"/>
              <a:t>오른쪽 </a:t>
            </a:r>
            <a:r>
              <a:rPr lang="ko-KR" altLang="en-US" sz="1400" dirty="0" err="1"/>
              <a:t>서브트리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lvl="1" eaLnBrk="1" latinLnBrk="1" hangingPunct="1">
              <a:defRPr/>
            </a:pPr>
            <a:endParaRPr lang="ko-KR" altLang="en-US" sz="1400" dirty="0"/>
          </a:p>
          <a:p>
            <a:pPr lvl="2" eaLnBrk="1" latinLnBrk="1" hangingPunct="1">
              <a:defRPr/>
            </a:pPr>
            <a:r>
              <a:rPr lang="en-US" altLang="ko-KR" sz="1400" dirty="0"/>
              <a:t>if(found) // </a:t>
            </a:r>
            <a:r>
              <a:rPr lang="ko-KR" altLang="en-US" sz="1400" dirty="0"/>
              <a:t>재귀호출 후 </a:t>
            </a:r>
            <a:r>
              <a:rPr lang="en-US" altLang="ko-KR" sz="1400" dirty="0"/>
              <a:t>value</a:t>
            </a:r>
            <a:r>
              <a:rPr lang="ko-KR" altLang="en-US" sz="1400" dirty="0"/>
              <a:t>값을 찾았으면</a:t>
            </a:r>
            <a:endParaRPr lang="en-US" altLang="ko-KR" sz="1400" dirty="0"/>
          </a:p>
          <a:p>
            <a:pPr lvl="2" eaLnBrk="1" latinLnBrk="1" hangingPunct="1">
              <a:defRPr/>
            </a:pPr>
            <a:r>
              <a:rPr lang="en-US" altLang="ko-KR" sz="1400" dirty="0"/>
              <a:t>	// </a:t>
            </a:r>
            <a:r>
              <a:rPr lang="ko-KR" altLang="en-US" sz="1400" dirty="0"/>
              <a:t>현재 </a:t>
            </a:r>
            <a:r>
              <a:rPr lang="ko-KR" altLang="en-US" sz="1400" dirty="0" err="1"/>
              <a:t>노드의</a:t>
            </a:r>
            <a:r>
              <a:rPr lang="ko-KR" altLang="en-US" sz="1400" dirty="0"/>
              <a:t> 값을 출력</a:t>
            </a:r>
            <a:endParaRPr lang="en-US" altLang="ko-KR" sz="1400" dirty="0"/>
          </a:p>
          <a:p>
            <a:pPr lvl="1" eaLnBrk="1" latinLnBrk="1" hangingPunct="1">
              <a:defRPr/>
            </a:pPr>
            <a:endParaRPr lang="ko-KR" altLang="en-US" sz="1400" dirty="0"/>
          </a:p>
          <a:p>
            <a:pPr lvl="2" eaLnBrk="1" latinLnBrk="1" hangingPunct="1">
              <a:defRPr/>
            </a:pPr>
            <a:r>
              <a:rPr lang="en-US" altLang="ko-KR" sz="1400" dirty="0"/>
              <a:t>return found;</a:t>
            </a:r>
          </a:p>
          <a:p>
            <a:pPr eaLnBrk="1" latinLnBrk="1" hangingPunct="1">
              <a:defRPr/>
            </a:pPr>
            <a:r>
              <a:rPr lang="en-US" altLang="ko-KR" sz="1400" dirty="0"/>
              <a:t>}</a:t>
            </a:r>
          </a:p>
          <a:p>
            <a:pPr eaLnBrk="1" latinLnBrk="1" hangingPunct="1">
              <a:defRPr/>
            </a:pPr>
            <a:endParaRPr lang="ko-KR" altLang="en-US" sz="1400" dirty="0"/>
          </a:p>
          <a:p>
            <a:pPr eaLnBrk="1" latinLnBrk="1" hangingPunct="1">
              <a:defRPr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TreeType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Ancestors_re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ItemType</a:t>
            </a:r>
            <a:r>
              <a:rPr lang="en-US" altLang="ko-KR" sz="1400" dirty="0"/>
              <a:t> value)</a:t>
            </a:r>
          </a:p>
          <a:p>
            <a:pPr eaLnBrk="1" latinLnBrk="1" hangingPunct="1">
              <a:defRPr/>
            </a:pPr>
            <a:r>
              <a:rPr lang="en-US" altLang="ko-KR" sz="1400" dirty="0"/>
              <a:t>{</a:t>
            </a:r>
          </a:p>
          <a:p>
            <a:pPr eaLnBrk="1" latinLnBrk="1" hangingPunct="1"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Ancestors_recursive</a:t>
            </a:r>
            <a:r>
              <a:rPr lang="en-US" altLang="ko-KR" sz="1400" dirty="0"/>
              <a:t>(root, value);</a:t>
            </a:r>
          </a:p>
          <a:p>
            <a:pPr eaLnBrk="1" latinLnBrk="1" hangingPunct="1">
              <a:defRPr/>
            </a:pPr>
            <a:r>
              <a:rPr lang="en-US" altLang="ko-KR" sz="1400" dirty="0"/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3. Exercise 32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트리내에서 </a:t>
            </a:r>
            <a:r>
              <a:rPr lang="en-US" altLang="ko-KR"/>
              <a:t>Value </a:t>
            </a:r>
            <a:r>
              <a:rPr lang="ko-KR" altLang="en-US"/>
              <a:t>보다 작은 값을 갖는 노드의 수를 반환하는 </a:t>
            </a:r>
            <a:r>
              <a:rPr lang="ko-KR" altLang="en-US">
                <a:solidFill>
                  <a:srgbClr val="FF0000"/>
                </a:solidFill>
              </a:rPr>
              <a:t>클라이언트 함수 </a:t>
            </a:r>
            <a:r>
              <a:rPr lang="en-US" altLang="ko-KR">
                <a:solidFill>
                  <a:srgbClr val="FF0000"/>
                </a:solidFill>
              </a:rPr>
              <a:t>Smaller</a:t>
            </a:r>
            <a:r>
              <a:rPr lang="ko-KR" altLang="en-US"/>
              <a:t>를 작성하라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358775" indent="-323850" eaLnBrk="1" hangingPunct="1"/>
            <a:r>
              <a:rPr lang="ko-KR" altLang="en-US"/>
              <a:t>예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Value = ‘g’, Smaller(Value)</a:t>
            </a:r>
          </a:p>
          <a:p>
            <a:pPr marL="358775" indent="-323850" eaLnBrk="1" hangingPunct="1"/>
            <a:endParaRPr lang="ko-KR" alt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29000"/>
            <a:ext cx="2943225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644900"/>
            <a:ext cx="3541712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</a:t>
            </a:r>
            <a:endParaRPr lang="ko-KR" altLang="en-US" dirty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00113" y="981075"/>
            <a:ext cx="7358062" cy="48323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트리로부터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아이템을 순차적으로 얻으면서 그 값의 개수를 카운트 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주어진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value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보다 큰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아이템을 얻을 경우 즉시 루프를 벋어나도록 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Smaller(</a:t>
            </a:r>
            <a:r>
              <a:rPr kumimoji="0" lang="en-US" sz="1400" dirty="0" err="1">
                <a:latin typeface="맑은 고딕" pitchFamily="50" charset="-127"/>
                <a:ea typeface="맑은 고딕" pitchFamily="50" charset="-127"/>
              </a:rPr>
              <a:t>TreeType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tree, </a:t>
            </a:r>
            <a:r>
              <a:rPr kumimoji="0" lang="en-US" sz="1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value)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sz="14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item;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sz="14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finished = false;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sz="1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 count=0;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sz="1400" dirty="0" err="1">
                <a:latin typeface="맑은 고딕" pitchFamily="50" charset="-127"/>
                <a:ea typeface="맑은 고딕" pitchFamily="50" charset="-127"/>
              </a:rPr>
              <a:t>tree.ResetTree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(IN_ORDER);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do 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kumimoji="0" lang="en-US" sz="1400" dirty="0" err="1">
                <a:latin typeface="맑은 고딕" pitchFamily="50" charset="-127"/>
                <a:ea typeface="맑은 고딕" pitchFamily="50" charset="-127"/>
              </a:rPr>
              <a:t>tree.GetNextItem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sz="1400" u="sng" dirty="0">
                <a:latin typeface="맑은 고딕" pitchFamily="50" charset="-127"/>
                <a:ea typeface="맑은 고딕" pitchFamily="50" charset="-127"/>
              </a:rPr>
              <a:t>          ,          ,          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	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	if (</a:t>
            </a:r>
            <a:r>
              <a:rPr kumimoji="0" lang="en-US" sz="1400" u="sng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		count++;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	else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		finished = true;		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} while (!finished);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	return count;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10692</TotalTime>
  <Words>1456</Words>
  <Application>Microsoft Office PowerPoint</Application>
  <PresentationFormat>화면 슬라이드 쇼(4:3)</PresentationFormat>
  <Paragraphs>241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Courier</vt:lpstr>
      <vt:lpstr>굴림</vt:lpstr>
      <vt:lpstr>맑은 고딕</vt:lpstr>
      <vt:lpstr>Arial</vt:lpstr>
      <vt:lpstr>Wingdings</vt:lpstr>
      <vt:lpstr>CT테마</vt:lpstr>
      <vt:lpstr>Data Structures</vt:lpstr>
      <vt:lpstr>Lab 10</vt:lpstr>
      <vt:lpstr>실습 준비</vt:lpstr>
      <vt:lpstr>1. Exercise 26</vt:lpstr>
      <vt:lpstr>1-help slide</vt:lpstr>
      <vt:lpstr>2. Exercise 27</vt:lpstr>
      <vt:lpstr>2-help slides</vt:lpstr>
      <vt:lpstr>3. Exercise 32</vt:lpstr>
      <vt:lpstr>3-help slide</vt:lpstr>
      <vt:lpstr>4. Exercise 35</vt:lpstr>
      <vt:lpstr>4-help slide</vt:lpstr>
      <vt:lpstr>5. Exercise 36</vt:lpstr>
      <vt:lpstr>5-help slide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didgk0823@gmail.com</cp:lastModifiedBy>
  <cp:revision>535</cp:revision>
  <dcterms:created xsi:type="dcterms:W3CDTF">2009-05-29T08:22:21Z</dcterms:created>
  <dcterms:modified xsi:type="dcterms:W3CDTF">2022-11-22T05:04:21Z</dcterms:modified>
</cp:coreProperties>
</file>