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6.xml" ContentType="application/vnd.openxmlformats-officedocument.presentationml.notesSlide+xml"/>
  <Override PartName="/ppt/charts/chart3.xml" ContentType="application/vnd.openxmlformats-officedocument.drawingml.chart+xml"/>
  <Override PartName="/ppt/notesSlides/notesSlide17.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88" r:id="rId4"/>
    <p:sldMasterId id="2147484200" r:id="rId5"/>
  </p:sldMasterIdLst>
  <p:notesMasterIdLst>
    <p:notesMasterId r:id="rId45"/>
  </p:notesMasterIdLst>
  <p:handoutMasterIdLst>
    <p:handoutMasterId r:id="rId46"/>
  </p:handoutMasterIdLst>
  <p:sldIdLst>
    <p:sldId id="294" r:id="rId6"/>
    <p:sldId id="273" r:id="rId7"/>
    <p:sldId id="259" r:id="rId8"/>
    <p:sldId id="274" r:id="rId9"/>
    <p:sldId id="275" r:id="rId10"/>
    <p:sldId id="295" r:id="rId11"/>
    <p:sldId id="260" r:id="rId12"/>
    <p:sldId id="296" r:id="rId13"/>
    <p:sldId id="297" r:id="rId14"/>
    <p:sldId id="262" r:id="rId15"/>
    <p:sldId id="267" r:id="rId16"/>
    <p:sldId id="265" r:id="rId17"/>
    <p:sldId id="258" r:id="rId18"/>
    <p:sldId id="272" r:id="rId19"/>
    <p:sldId id="313" r:id="rId20"/>
    <p:sldId id="300" r:id="rId21"/>
    <p:sldId id="276" r:id="rId22"/>
    <p:sldId id="277" r:id="rId23"/>
    <p:sldId id="279" r:id="rId24"/>
    <p:sldId id="314" r:id="rId25"/>
    <p:sldId id="301" r:id="rId26"/>
    <p:sldId id="302" r:id="rId27"/>
    <p:sldId id="283" r:id="rId28"/>
    <p:sldId id="303" r:id="rId29"/>
    <p:sldId id="285" r:id="rId30"/>
    <p:sldId id="304" r:id="rId31"/>
    <p:sldId id="305" r:id="rId32"/>
    <p:sldId id="288" r:id="rId33"/>
    <p:sldId id="289" r:id="rId34"/>
    <p:sldId id="290" r:id="rId35"/>
    <p:sldId id="306" r:id="rId36"/>
    <p:sldId id="307" r:id="rId37"/>
    <p:sldId id="293" r:id="rId38"/>
    <p:sldId id="308" r:id="rId39"/>
    <p:sldId id="309" r:id="rId40"/>
    <p:sldId id="310" r:id="rId41"/>
    <p:sldId id="311" r:id="rId42"/>
    <p:sldId id="312" r:id="rId43"/>
    <p:sldId id="263"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78EE"/>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200" autoAdjust="0"/>
  </p:normalViewPr>
  <p:slideViewPr>
    <p:cSldViewPr>
      <p:cViewPr>
        <p:scale>
          <a:sx n="66" d="100"/>
          <a:sy n="66" d="100"/>
        </p:scale>
        <p:origin x="729" y="31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5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363636363636364"/>
          <c:y val="5.2058111380145281E-2"/>
          <c:w val="0.8"/>
          <c:h val="0.74939467312348673"/>
        </c:manualLayout>
      </c:layout>
      <c:scatterChart>
        <c:scatterStyle val="smoothMarker"/>
        <c:varyColors val="0"/>
        <c:ser>
          <c:idx val="0"/>
          <c:order val="0"/>
          <c:spPr>
            <a:ln w="56816">
              <a:solidFill>
                <a:srgbClr val="000000"/>
              </a:solidFill>
              <a:prstDash val="solid"/>
            </a:ln>
          </c:spPr>
          <c:marker>
            <c:symbol val="none"/>
          </c:marker>
          <c:xVal>
            <c:numRef>
              <c:f>'Av-I'!$A$10:$A$310</c:f>
              <c:numCache>
                <c:formatCode>General</c:formatCode>
                <c:ptCount val="301"/>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numCache>
            </c:numRef>
          </c:xVal>
          <c:yVal>
            <c:numRef>
              <c:f>'Av-I'!$B$10:$B$310</c:f>
              <c:numCache>
                <c:formatCode>General</c:formatCode>
                <c:ptCount val="30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7.4500289630084968E-3</c:v>
                </c:pt>
                <c:pt idx="17">
                  <c:v>8.1511701354062046E-3</c:v>
                </c:pt>
                <c:pt idx="18">
                  <c:v>8.9177046245672506E-3</c:v>
                </c:pt>
                <c:pt idx="19">
                  <c:v>9.7556148608957567E-3</c:v>
                </c:pt>
                <c:pt idx="20">
                  <c:v>1.0671407674769385E-2</c:v>
                </c:pt>
                <c:pt idx="21">
                  <c:v>1.1672155756675674E-2</c:v>
                </c:pt>
                <c:pt idx="22">
                  <c:v>1.2765541492750278E-2</c:v>
                </c:pt>
                <c:pt idx="23">
                  <c:v>1.3959903118637451E-2</c:v>
                </c:pt>
                <c:pt idx="24">
                  <c:v>1.5264283081122409E-2</c:v>
                </c:pt>
                <c:pt idx="25">
                  <c:v>1.6688478431229444E-2</c:v>
                </c:pt>
                <c:pt idx="26">
                  <c:v>1.8243092992494752E-2</c:v>
                </c:pt>
                <c:pt idx="27">
                  <c:v>1.9939590951795892E-2</c:v>
                </c:pt>
                <c:pt idx="28">
                  <c:v>2.1790351405202153E-2</c:v>
                </c:pt>
                <c:pt idx="29">
                  <c:v>2.3808723255464424E-2</c:v>
                </c:pt>
                <c:pt idx="30">
                  <c:v>2.6009079698638651E-2</c:v>
                </c:pt>
                <c:pt idx="31">
                  <c:v>2.8406871352681089E-2</c:v>
                </c:pt>
                <c:pt idx="32">
                  <c:v>3.1018676868658241E-2</c:v>
                </c:pt>
                <c:pt idx="33">
                  <c:v>3.3862249623924409E-2</c:v>
                </c:pt>
                <c:pt idx="34">
                  <c:v>3.6956558825390208E-2</c:v>
                </c:pt>
                <c:pt idx="35">
                  <c:v>4.0321823050042505E-2</c:v>
                </c:pt>
                <c:pt idx="36">
                  <c:v>4.3979533920849571E-2</c:v>
                </c:pt>
                <c:pt idx="37">
                  <c:v>4.795246726273017E-2</c:v>
                </c:pt>
                <c:pt idx="38">
                  <c:v>5.2264678711575432E-2</c:v>
                </c:pt>
                <c:pt idx="39">
                  <c:v>5.6941480368806877E-2</c:v>
                </c:pt>
                <c:pt idx="40">
                  <c:v>6.2009394718017308E-2</c:v>
                </c:pt>
                <c:pt idx="41">
                  <c:v>6.7496081666983176E-2</c:v>
                </c:pt>
                <c:pt idx="42">
                  <c:v>7.343023427133151E-2</c:v>
                </c:pt>
                <c:pt idx="43">
                  <c:v>7.9841438465058687E-2</c:v>
                </c:pt>
                <c:pt idx="44">
                  <c:v>8.6759992004098313E-2</c:v>
                </c:pt>
                <c:pt idx="45">
                  <c:v>9.4216677864904744E-2</c:v>
                </c:pt>
                <c:pt idx="46">
                  <c:v>0.10224248757925437</c:v>
                </c:pt>
                <c:pt idx="47">
                  <c:v>0.1108682904825308</c:v>
                </c:pt>
                <c:pt idx="48">
                  <c:v>0.12012444566141853</c:v>
                </c:pt>
                <c:pt idx="49">
                  <c:v>0.13004035456274382</c:v>
                </c:pt>
                <c:pt idx="50">
                  <c:v>0.1406439538166217</c:v>
                </c:pt>
                <c:pt idx="51">
                  <c:v>0.15196114986994438</c:v>
                </c:pt>
                <c:pt idx="52">
                  <c:v>0.16401519953598592</c:v>
                </c:pt>
                <c:pt idx="53">
                  <c:v>0.17682604352852874</c:v>
                </c:pt>
                <c:pt idx="54">
                  <c:v>0.19040960341173177</c:v>
                </c:pt>
                <c:pt idx="55">
                  <c:v>0.20477705605965876</c:v>
                </c:pt>
                <c:pt idx="56">
                  <c:v>0.21993410352735285</c:v>
                </c:pt>
                <c:pt idx="57">
                  <c:v>0.23588025997630915</c:v>
                </c:pt>
                <c:pt idx="58">
                  <c:v>0.25260818070380558</c:v>
                </c:pt>
                <c:pt idx="59">
                  <c:v>0.27010306108488247</c:v>
                </c:pt>
                <c:pt idx="60">
                  <c:v>0.28834213500783895</c:v>
                </c:pt>
                <c:pt idx="61">
                  <c:v>0.3072943028292342</c:v>
                </c:pt>
                <c:pt idx="62">
                  <c:v>0.32691991768869688</c:v>
                </c:pt>
                <c:pt idx="63">
                  <c:v>0.34717075598038377</c:v>
                </c:pt>
                <c:pt idx="64">
                  <c:v>0.36799019276865264</c:v>
                </c:pt>
                <c:pt idx="65">
                  <c:v>0.38931359600853099</c:v>
                </c:pt>
                <c:pt idx="66">
                  <c:v>0.41106894481656703</c:v>
                </c:pt>
                <c:pt idx="67">
                  <c:v>0.4331776671531789</c:v>
                </c:pt>
                <c:pt idx="68">
                  <c:v>0.45555568171516125</c:v>
                </c:pt>
                <c:pt idx="69">
                  <c:v>0.47811461832012286</c:v>
                </c:pt>
                <c:pt idx="70">
                  <c:v>0.50076318138510334</c:v>
                </c:pt>
                <c:pt idx="71">
                  <c:v>0.52340861303943242</c:v>
                </c:pt>
                <c:pt idx="72">
                  <c:v>0.5459582066486377</c:v>
                </c:pt>
                <c:pt idx="73">
                  <c:v>0.56832081856523475</c:v>
                </c:pt>
                <c:pt idx="74">
                  <c:v>0.59040832602687243</c:v>
                </c:pt>
                <c:pt idx="75">
                  <c:v>0.61213698228324054</c:v>
                </c:pt>
                <c:pt idx="76">
                  <c:v>0.63342862596941152</c:v>
                </c:pt>
                <c:pt idx="77">
                  <c:v>0.65421170993738531</c:v>
                </c:pt>
                <c:pt idx="78">
                  <c:v>0.67442212451860839</c:v>
                </c:pt>
                <c:pt idx="79">
                  <c:v>0.69400380073472612</c:v>
                </c:pt>
                <c:pt idx="80">
                  <c:v>0.7129090895121416</c:v>
                </c:pt>
                <c:pt idx="81">
                  <c:v>0.73109892277175992</c:v>
                </c:pt>
                <c:pt idx="82">
                  <c:v>0.7485427707776463</c:v>
                </c:pt>
                <c:pt idx="83">
                  <c:v>0.76521841693126269</c:v>
                </c:pt>
                <c:pt idx="84">
                  <c:v>0.78111157607440262</c:v>
                </c:pt>
                <c:pt idx="85">
                  <c:v>0.79621538527735602</c:v>
                </c:pt>
                <c:pt idx="86">
                  <c:v>0.81052979715645301</c:v>
                </c:pt>
                <c:pt idx="87">
                  <c:v>0.82406090522048736</c:v>
                </c:pt>
                <c:pt idx="88">
                  <c:v>0.83682022889611141</c:v>
                </c:pt>
                <c:pt idx="89">
                  <c:v>0.8488239830688451</c:v>
                </c:pt>
                <c:pt idx="90">
                  <c:v>0.86009235353783975</c:v>
                </c:pt>
                <c:pt idx="91">
                  <c:v>0.87064879602922296</c:v>
                </c:pt>
                <c:pt idx="92">
                  <c:v>0.88051937260865776</c:v>
                </c:pt>
                <c:pt idx="93">
                  <c:v>0.88973213568702336</c:v>
                </c:pt>
                <c:pt idx="94">
                  <c:v>0.89831656647468694</c:v>
                </c:pt>
                <c:pt idx="95">
                  <c:v>0.90630307180653957</c:v>
                </c:pt>
                <c:pt idx="96">
                  <c:v>0.91372254078160808</c:v>
                </c:pt>
                <c:pt idx="97">
                  <c:v>0.92060596064934852</c:v>
                </c:pt>
                <c:pt idx="98">
                  <c:v>0.92698408981260405</c:v>
                </c:pt>
                <c:pt idx="99">
                  <c:v>0.93288718466774223</c:v>
                </c:pt>
                <c:pt idx="100">
                  <c:v>0.93834477621663792</c:v>
                </c:pt>
                <c:pt idx="101">
                  <c:v>0.9433854919081377</c:v>
                </c:pt>
                <c:pt idx="102">
                  <c:v>0.9480369179427488</c:v>
                </c:pt>
                <c:pt idx="103">
                  <c:v>0.95232549725041371</c:v>
                </c:pt>
                <c:pt idx="104">
                  <c:v>0.95627645847904841</c:v>
                </c:pt>
                <c:pt idx="105">
                  <c:v>0.95991377156879298</c:v>
                </c:pt>
                <c:pt idx="106">
                  <c:v>0.96326012579789178</c:v>
                </c:pt>
                <c:pt idx="107">
                  <c:v>0.96633692654158998</c:v>
                </c:pt>
                <c:pt idx="108">
                  <c:v>0.96916430736218973</c:v>
                </c:pt>
                <c:pt idx="109">
                  <c:v>0.97176115442868616</c:v>
                </c:pt>
                <c:pt idx="110">
                  <c:v>0.97414514063513058</c:v>
                </c:pt>
                <c:pt idx="111">
                  <c:v>0.9763327671388311</c:v>
                </c:pt>
                <c:pt idx="112">
                  <c:v>0.978339410366734</c:v>
                </c:pt>
                <c:pt idx="113">
                  <c:v>0.9801793728373166</c:v>
                </c:pt>
                <c:pt idx="114">
                  <c:v>0.98186593641453845</c:v>
                </c:pt>
                <c:pt idx="115">
                  <c:v>0.98341141684967481</c:v>
                </c:pt>
                <c:pt idx="116">
                  <c:v>0.98482721867716194</c:v>
                </c:pt>
                <c:pt idx="117">
                  <c:v>0.98612388971343723</c:v>
                </c:pt>
                <c:pt idx="118">
                  <c:v>0.98731117456524975</c:v>
                </c:pt>
                <c:pt idx="119">
                  <c:v>0.98839806668827379</c:v>
                </c:pt>
                <c:pt idx="120">
                  <c:v>0.98939285865045801</c:v>
                </c:pt>
                <c:pt idx="121">
                  <c:v>0.99030319034968994</c:v>
                </c:pt>
                <c:pt idx="122">
                  <c:v>0.99113609501432598</c:v>
                </c:pt>
                <c:pt idx="123">
                  <c:v>0.99189804288000205</c:v>
                </c:pt>
                <c:pt idx="124">
                  <c:v>0.99259498248884825</c:v>
                </c:pt>
                <c:pt idx="125">
                  <c:v>0.99323237959953736</c:v>
                </c:pt>
                <c:pt idx="126">
                  <c:v>0.99381525373004687</c:v>
                </c:pt>
                <c:pt idx="127">
                  <c:v>0.99434821238102622</c:v>
                </c:pt>
                <c:pt idx="128">
                  <c:v>0.99483548300742386</c:v>
                </c:pt>
                <c:pt idx="129">
                  <c:v>0.99528094282060986</c:v>
                </c:pt>
                <c:pt idx="130">
                  <c:v>0.99568814651354542</c:v>
                </c:pt>
                <c:pt idx="131">
                  <c:v>0.99606035200837029</c:v>
                </c:pt>
                <c:pt idx="132">
                  <c:v>0.99640054432978331</c:v>
                </c:pt>
                <c:pt idx="133">
                  <c:v>0.99671145770931924</c:v>
                </c:pt>
                <c:pt idx="134">
                  <c:v>0.99699559602558441</c:v>
                </c:pt>
                <c:pt idx="135">
                  <c:v>0.9972552516840606</c:v>
                </c:pt>
                <c:pt idx="136">
                  <c:v>0.99749252303758018</c:v>
                </c:pt>
                <c:pt idx="137">
                  <c:v>0.99770933044527166</c:v>
                </c:pt>
                <c:pt idx="138">
                  <c:v>0.99790743106389856</c:v>
                </c:pt>
                <c:pt idx="139">
                  <c:v>0.99808843246124934</c:v>
                </c:pt>
                <c:pt idx="140">
                  <c:v>0.99825380513672501</c:v>
                </c:pt>
                <c:pt idx="141">
                  <c:v>0.99840489402962962</c:v>
                </c:pt>
                <c:pt idx="142">
                  <c:v>0.99854292909099807</c:v>
                </c:pt>
                <c:pt idx="143">
                  <c:v>0.99866903499015069</c:v>
                </c:pt>
                <c:pt idx="144">
                  <c:v>0.99878424002262123</c:v>
                </c:pt>
                <c:pt idx="145">
                  <c:v>0.99888948428168345</c:v>
                </c:pt>
                <c:pt idx="146">
                  <c:v>0.99898562715145645</c:v>
                </c:pt>
                <c:pt idx="147">
                  <c:v>0.99907345417548954</c:v>
                </c:pt>
                <c:pt idx="148">
                  <c:v>0.9991536833508653</c:v>
                </c:pt>
                <c:pt idx="149">
                  <c:v>0.99922697089418733</c:v>
                </c:pt>
                <c:pt idx="150">
                  <c:v>0.99929391652236488</c:v>
                </c:pt>
                <c:pt idx="151">
                  <c:v>0.99935506828785214</c:v>
                </c:pt>
                <c:pt idx="152">
                  <c:v>0.9994109270049637</c:v>
                </c:pt>
                <c:pt idx="153">
                  <c:v>0.99946195030103047</c:v>
                </c:pt>
                <c:pt idx="154">
                  <c:v>0.99950855632352287</c:v>
                </c:pt>
                <c:pt idx="155">
                  <c:v>0.99955112713178584</c:v>
                </c:pt>
                <c:pt idx="156">
                  <c:v>0.99959001179975115</c:v>
                </c:pt>
                <c:pt idx="157">
                  <c:v>0.99962552925385861</c:v>
                </c:pt>
                <c:pt idx="158">
                  <c:v>0.99965797086846053</c:v>
                </c:pt>
                <c:pt idx="159">
                  <c:v>0.99968760283915659</c:v>
                </c:pt>
                <c:pt idx="160">
                  <c:v>0.99971466835283451</c:v>
                </c:pt>
                <c:pt idx="161">
                  <c:v>0.99973938957163788</c:v>
                </c:pt>
                <c:pt idx="162">
                  <c:v>0.99976196944666129</c:v>
                </c:pt>
                <c:pt idx="163">
                  <c:v>0.99978259337584841</c:v>
                </c:pt>
                <c:pt idx="164">
                  <c:v>0.99980143071937122</c:v>
                </c:pt>
                <c:pt idx="165">
                  <c:v>0.99981863618464639</c:v>
                </c:pt>
                <c:pt idx="166">
                  <c:v>0.99983435109212726</c:v>
                </c:pt>
                <c:pt idx="167">
                  <c:v>0.99984870453207331</c:v>
                </c:pt>
                <c:pt idx="168">
                  <c:v>0.99986181442162658</c:v>
                </c:pt>
                <c:pt idx="169">
                  <c:v>0.99987378847075259</c:v>
                </c:pt>
                <c:pt idx="170">
                  <c:v>0.99988472506485615</c:v>
                </c:pt>
                <c:pt idx="171">
                  <c:v>0.99989471407123487</c:v>
                </c:pt>
                <c:pt idx="172">
                  <c:v>0.99990383757591472</c:v>
                </c:pt>
                <c:pt idx="173">
                  <c:v>0.99991217055685522</c:v>
                </c:pt>
                <c:pt idx="174">
                  <c:v>0.9999197814990034</c:v>
                </c:pt>
                <c:pt idx="175">
                  <c:v>0.9999267329562016</c:v>
                </c:pt>
                <c:pt idx="176">
                  <c:v>0.99993308206453191</c:v>
                </c:pt>
                <c:pt idx="177">
                  <c:v>0.99993888101128159</c:v>
                </c:pt>
                <c:pt idx="178">
                  <c:v>0.99994417746335817</c:v>
                </c:pt>
                <c:pt idx="179">
                  <c:v>0.99994901495865496</c:v>
                </c:pt>
                <c:pt idx="180">
                  <c:v>0.9999534332635609</c:v>
                </c:pt>
                <c:pt idx="181">
                  <c:v>0.99995746869954227</c:v>
                </c:pt>
                <c:pt idx="182">
                  <c:v>0.99996115444146794</c:v>
                </c:pt>
                <c:pt idx="183">
                  <c:v>0.99996452079011366</c:v>
                </c:pt>
                <c:pt idx="184">
                  <c:v>0.99996759542108582</c:v>
                </c:pt>
                <c:pt idx="185">
                  <c:v>0.99997040361219469</c:v>
                </c:pt>
                <c:pt idx="186">
                  <c:v>0.99997296845114836</c:v>
                </c:pt>
                <c:pt idx="187">
                  <c:v>0.99997531102526038</c:v>
                </c:pt>
                <c:pt idx="188">
                  <c:v>0.99997745059473697</c:v>
                </c:pt>
                <c:pt idx="189">
                  <c:v>0.99997940475095481</c:v>
                </c:pt>
                <c:pt idx="190">
                  <c:v>0.99998118956103488</c:v>
                </c:pt>
                <c:pt idx="191">
                  <c:v>0.99998281969989511</c:v>
                </c:pt>
                <c:pt idx="192">
                  <c:v>0.99998430857086629</c:v>
                </c:pt>
                <c:pt idx="193">
                  <c:v>0.99998566841586078</c:v>
                </c:pt>
                <c:pt idx="194">
                  <c:v>0.99998691041599963</c:v>
                </c:pt>
                <c:pt idx="195">
                  <c:v>0.99998804478352177</c:v>
                </c:pt>
                <c:pt idx="196">
                  <c:v>0.99998908084573279</c:v>
                </c:pt>
                <c:pt idx="197">
                  <c:v>0.99999002712168183</c:v>
                </c:pt>
                <c:pt idx="198">
                  <c:v>0.9999908913921941</c:v>
                </c:pt>
                <c:pt idx="199">
                  <c:v>0.9999916807638376</c:v>
                </c:pt>
                <c:pt idx="200">
                  <c:v>0.99999240172734782</c:v>
                </c:pt>
                <c:pt idx="201">
                  <c:v>0.99999306021099021</c:v>
                </c:pt>
                <c:pt idx="202">
                  <c:v>0.99999366162929959</c:v>
                </c:pt>
                <c:pt idx="203">
                  <c:v>0.99999421092759666</c:v>
                </c:pt>
                <c:pt idx="204">
                  <c:v>0.99999471262264727</c:v>
                </c:pt>
                <c:pt idx="205">
                  <c:v>0.99999517083979794</c:v>
                </c:pt>
                <c:pt idx="206">
                  <c:v>0.99999558934689659</c:v>
                </c:pt>
                <c:pt idx="207">
                  <c:v>0.99999597158526965</c:v>
                </c:pt>
                <c:pt idx="208">
                  <c:v>0.99999632069801869</c:v>
                </c:pt>
                <c:pt idx="209">
                  <c:v>0.99999663955586349</c:v>
                </c:pt>
                <c:pt idx="210">
                  <c:v>0.99999693078074592</c:v>
                </c:pt>
                <c:pt idx="211">
                  <c:v>0.99999719676738874</c:v>
                </c:pt>
                <c:pt idx="212">
                  <c:v>0.99999743970298594</c:v>
                </c:pt>
                <c:pt idx="213">
                  <c:v>0.9999976615851871</c:v>
                </c:pt>
                <c:pt idx="214">
                  <c:v>0.99999786423852299</c:v>
                </c:pt>
                <c:pt idx="215">
                  <c:v>0.9999980493294085</c:v>
                </c:pt>
                <c:pt idx="216">
                  <c:v>0.99999821837984415</c:v>
                </c:pt>
                <c:pt idx="217">
                  <c:v>0.99999837277993164</c:v>
                </c:pt>
                <c:pt idx="218">
                  <c:v>0.99999851379930405</c:v>
                </c:pt>
                <c:pt idx="219">
                  <c:v>0.99999864259756588</c:v>
                </c:pt>
                <c:pt idx="220">
                  <c:v>0.99999876023382805</c:v>
                </c:pt>
                <c:pt idx="221">
                  <c:v>0.9999988676754169</c:v>
                </c:pt>
                <c:pt idx="222">
                  <c:v>0.99999896580582803</c:v>
                </c:pt>
                <c:pt idx="223">
                  <c:v>0.99999905543199163</c:v>
                </c:pt>
                <c:pt idx="224">
                  <c:v>0.99999913729090761</c:v>
                </c:pt>
                <c:pt idx="225">
                  <c:v>0.99999921205570563</c:v>
                </c:pt>
                <c:pt idx="226">
                  <c:v>0.99999928034118035</c:v>
                </c:pt>
                <c:pt idx="227">
                  <c:v>0.99999934270884749</c:v>
                </c:pt>
                <c:pt idx="228">
                  <c:v>0.99999939967155937</c:v>
                </c:pt>
                <c:pt idx="229">
                  <c:v>0.9999994516977242</c:v>
                </c:pt>
                <c:pt idx="230">
                  <c:v>0.99999949921515618</c:v>
                </c:pt>
                <c:pt idx="231">
                  <c:v>0.99999954261459456</c:v>
                </c:pt>
                <c:pt idx="232">
                  <c:v>0.99999958225291585</c:v>
                </c:pt>
                <c:pt idx="233">
                  <c:v>0.99999961845606855</c:v>
                </c:pt>
                <c:pt idx="234">
                  <c:v>0.99999965152175407</c:v>
                </c:pt>
                <c:pt idx="235">
                  <c:v>0.99999968172187381</c:v>
                </c:pt>
                <c:pt idx="236">
                  <c:v>0.99999970930476578</c:v>
                </c:pt>
                <c:pt idx="237">
                  <c:v>0.99999973449724611</c:v>
                </c:pt>
                <c:pt idx="238">
                  <c:v>0.99999975750647452</c:v>
                </c:pt>
                <c:pt idx="239">
                  <c:v>0.99999977852165767</c:v>
                </c:pt>
                <c:pt idx="240">
                  <c:v>0.99999979771560554</c:v>
                </c:pt>
                <c:pt idx="241">
                  <c:v>0.999999815246151</c:v>
                </c:pt>
                <c:pt idx="242">
                  <c:v>0.9999998312574494</c:v>
                </c:pt>
                <c:pt idx="243">
                  <c:v>0.99999984588116309</c:v>
                </c:pt>
                <c:pt idx="244">
                  <c:v>0.99999985923754386</c:v>
                </c:pt>
                <c:pt idx="245">
                  <c:v>0.99999987143642255</c:v>
                </c:pt>
                <c:pt idx="246">
                  <c:v>0.99999988257811145</c:v>
                </c:pt>
                <c:pt idx="247">
                  <c:v>0.99999989275422985</c:v>
                </c:pt>
                <c:pt idx="248">
                  <c:v>0.99999990204845646</c:v>
                </c:pt>
                <c:pt idx="249">
                  <c:v>0.99999991053721893</c:v>
                </c:pt>
                <c:pt idx="250">
                  <c:v>0.99999991829032064</c:v>
                </c:pt>
                <c:pt idx="251">
                  <c:v>0.99999992537151661</c:v>
                </c:pt>
                <c:pt idx="252">
                  <c:v>0.99999993183903557</c:v>
                </c:pt>
                <c:pt idx="253">
                  <c:v>0.999999937746061</c:v>
                </c:pt>
                <c:pt idx="254">
                  <c:v>0.99999994314116647</c:v>
                </c:pt>
                <c:pt idx="255">
                  <c:v>0.99999994806871662</c:v>
                </c:pt>
                <c:pt idx="256">
                  <c:v>0.99999995256923113</c:v>
                </c:pt>
                <c:pt idx="257">
                  <c:v>0.99999995667971808</c:v>
                </c:pt>
                <c:pt idx="258">
                  <c:v>0.99999996043397843</c:v>
                </c:pt>
                <c:pt idx="259">
                  <c:v>0.99999996386288392</c:v>
                </c:pt>
                <c:pt idx="260">
                  <c:v>0.99999996699463045</c:v>
                </c:pt>
                <c:pt idx="261">
                  <c:v>0.99999996985497075</c:v>
                </c:pt>
                <c:pt idx="262">
                  <c:v>0.99999997246742589</c:v>
                </c:pt>
                <c:pt idx="263">
                  <c:v>0.99999997485347814</c:v>
                </c:pt>
                <c:pt idx="264">
                  <c:v>0.99999997703274801</c:v>
                </c:pt>
                <c:pt idx="265">
                  <c:v>0.9999999790231564</c:v>
                </c:pt>
                <c:pt idx="266">
                  <c:v>0.99999998084107</c:v>
                </c:pt>
                <c:pt idx="267">
                  <c:v>0.99999998250143807</c:v>
                </c:pt>
                <c:pt idx="268">
                  <c:v>0.9999999840179139</c:v>
                </c:pt>
                <c:pt idx="269">
                  <c:v>0.99999998540296753</c:v>
                </c:pt>
                <c:pt idx="270">
                  <c:v>0.99999998666798839</c:v>
                </c:pt>
                <c:pt idx="271">
                  <c:v>0.99999998782337896</c:v>
                </c:pt>
                <c:pt idx="272">
                  <c:v>0.99999998887864017</c:v>
                </c:pt>
                <c:pt idx="273">
                  <c:v>0.9999999898424492</c:v>
                </c:pt>
                <c:pt idx="274">
                  <c:v>0.99999999072273182</c:v>
                </c:pt>
                <c:pt idx="275">
                  <c:v>0.99999999152672658</c:v>
                </c:pt>
                <c:pt idx="276">
                  <c:v>0.99999999226104497</c:v>
                </c:pt>
                <c:pt idx="277">
                  <c:v>0.99999999293172492</c:v>
                </c:pt>
                <c:pt idx="278">
                  <c:v>0.99999999354428215</c:v>
                </c:pt>
                <c:pt idx="279">
                  <c:v>0.99999999410375329</c:v>
                </c:pt>
                <c:pt idx="280">
                  <c:v>0.99999999461473887</c:v>
                </c:pt>
                <c:pt idx="281">
                  <c:v>0.99999999508144133</c:v>
                </c:pt>
                <c:pt idx="282">
                  <c:v>0.99999999550769769</c:v>
                </c:pt>
                <c:pt idx="283">
                  <c:v>0.99999999589701349</c:v>
                </c:pt>
                <c:pt idx="284">
                  <c:v>0.99999999625259017</c:v>
                </c:pt>
                <c:pt idx="285">
                  <c:v>0.9999999965773515</c:v>
                </c:pt>
                <c:pt idx="286">
                  <c:v>0.99999999687396812</c:v>
                </c:pt>
                <c:pt idx="287">
                  <c:v>0.99999999714487908</c:v>
                </c:pt>
                <c:pt idx="288">
                  <c:v>0.99999999739231216</c:v>
                </c:pt>
                <c:pt idx="289">
                  <c:v>0.99999999761830172</c:v>
                </c:pt>
                <c:pt idx="290">
                  <c:v>0.9999999978247065</c:v>
                </c:pt>
                <c:pt idx="291">
                  <c:v>0.99999999801322392</c:v>
                </c:pt>
                <c:pt idx="292">
                  <c:v>0.99999999818540353</c:v>
                </c:pt>
                <c:pt idx="293">
                  <c:v>0.99999999834266173</c:v>
                </c:pt>
                <c:pt idx="294">
                  <c:v>0.99999999848629151</c:v>
                </c:pt>
                <c:pt idx="295">
                  <c:v>0.9999999986174738</c:v>
                </c:pt>
                <c:pt idx="296">
                  <c:v>0.99999999873728751</c:v>
                </c:pt>
                <c:pt idx="297">
                  <c:v>0.99999999884671764</c:v>
                </c:pt>
                <c:pt idx="298">
                  <c:v>0.99999999894666458</c:v>
                </c:pt>
                <c:pt idx="299">
                  <c:v>0.99999999903794956</c:v>
                </c:pt>
                <c:pt idx="300">
                  <c:v>0.99999999912132376</c:v>
                </c:pt>
              </c:numCache>
            </c:numRef>
          </c:yVal>
          <c:smooth val="1"/>
          <c:extLst>
            <c:ext xmlns:c16="http://schemas.microsoft.com/office/drawing/2014/chart" uri="{C3380CC4-5D6E-409C-BE32-E72D297353CC}">
              <c16:uniqueId val="{00000000-4AAB-46A8-A642-D6C8AF76DF58}"/>
            </c:ext>
          </c:extLst>
        </c:ser>
        <c:dLbls>
          <c:showLegendKey val="0"/>
          <c:showVal val="0"/>
          <c:showCatName val="0"/>
          <c:showSerName val="0"/>
          <c:showPercent val="0"/>
          <c:showBubbleSize val="0"/>
        </c:dLbls>
        <c:axId val="1861469344"/>
        <c:axId val="1"/>
      </c:scatterChart>
      <c:valAx>
        <c:axId val="1861469344"/>
        <c:scaling>
          <c:orientation val="minMax"/>
          <c:max val="30"/>
          <c:min val="0"/>
        </c:scaling>
        <c:delete val="0"/>
        <c:axPos val="b"/>
        <c:title>
          <c:tx>
            <c:rich>
              <a:bodyPr/>
              <a:lstStyle/>
              <a:p>
                <a:pPr>
                  <a:defRPr/>
                </a:pPr>
                <a:r>
                  <a:rPr lang="en-US"/>
                  <a:t>Handling Time (days)</a:t>
                </a:r>
              </a:p>
            </c:rich>
          </c:tx>
          <c:layout>
            <c:manualLayout>
              <c:xMode val="edge"/>
              <c:yMode val="edge"/>
              <c:x val="0.37511961722488041"/>
              <c:y val="0.90799031476997583"/>
            </c:manualLayout>
          </c:layout>
          <c:overlay val="0"/>
          <c:spPr>
            <a:noFill/>
            <a:ln w="37877">
              <a:noFill/>
            </a:ln>
          </c:spPr>
        </c:title>
        <c:numFmt formatCode="General" sourceLinked="1"/>
        <c:majorTickMark val="out"/>
        <c:minorTickMark val="none"/>
        <c:tickLblPos val="nextTo"/>
        <c:spPr>
          <a:ln w="4735">
            <a:solidFill>
              <a:srgbClr val="000000"/>
            </a:solidFill>
            <a:prstDash val="solid"/>
          </a:ln>
        </c:spPr>
        <c:txPr>
          <a:bodyPr rot="0" vert="horz"/>
          <a:lstStyle/>
          <a:p>
            <a:pPr>
              <a:defRPr/>
            </a:pPr>
            <a:endParaRPr lang="en-US"/>
          </a:p>
        </c:txPr>
        <c:crossAx val="1"/>
        <c:crosses val="autoZero"/>
        <c:crossBetween val="midCat"/>
        <c:majorUnit val="5"/>
      </c:valAx>
      <c:valAx>
        <c:axId val="1"/>
        <c:scaling>
          <c:orientation val="minMax"/>
          <c:max val="1"/>
          <c:min val="0"/>
        </c:scaling>
        <c:delete val="0"/>
        <c:axPos val="l"/>
        <c:majorGridlines>
          <c:spPr>
            <a:ln w="4735">
              <a:solidFill>
                <a:srgbClr val="000000"/>
              </a:solidFill>
              <a:prstDash val="solid"/>
            </a:ln>
          </c:spPr>
        </c:majorGridlines>
        <c:title>
          <c:tx>
            <c:rich>
              <a:bodyPr/>
              <a:lstStyle/>
              <a:p>
                <a:pPr>
                  <a:defRPr/>
                </a:pPr>
                <a:r>
                  <a:rPr lang="en-US"/>
                  <a:t>% of PV Realized</a:t>
                </a:r>
              </a:p>
            </c:rich>
          </c:tx>
          <c:layout>
            <c:manualLayout>
              <c:xMode val="edge"/>
              <c:yMode val="edge"/>
              <c:x val="1.0526315789473684E-2"/>
              <c:y val="0.23244552058111381"/>
            </c:manualLayout>
          </c:layout>
          <c:overlay val="0"/>
          <c:spPr>
            <a:noFill/>
            <a:ln w="37877">
              <a:noFill/>
            </a:ln>
          </c:spPr>
        </c:title>
        <c:numFmt formatCode="General" sourceLinked="1"/>
        <c:majorTickMark val="out"/>
        <c:minorTickMark val="none"/>
        <c:tickLblPos val="nextTo"/>
        <c:spPr>
          <a:ln w="4735">
            <a:solidFill>
              <a:srgbClr val="000000"/>
            </a:solidFill>
            <a:prstDash val="solid"/>
          </a:ln>
        </c:spPr>
        <c:txPr>
          <a:bodyPr rot="0" vert="horz"/>
          <a:lstStyle/>
          <a:p>
            <a:pPr>
              <a:defRPr/>
            </a:pPr>
            <a:endParaRPr lang="en-US"/>
          </a:p>
        </c:txPr>
        <c:crossAx val="1861469344"/>
        <c:crosses val="autoZero"/>
        <c:crossBetween val="midCat"/>
        <c:majorUnit val="0.2"/>
      </c:valAx>
      <c:spPr>
        <a:solidFill>
          <a:srgbClr val="FFFFFF"/>
        </a:solidFill>
        <a:ln w="18939">
          <a:solidFill>
            <a:srgbClr val="000000"/>
          </a:solidFill>
          <a:prstDash val="solid"/>
        </a:ln>
      </c:spPr>
    </c:plotArea>
    <c:plotVisOnly val="1"/>
    <c:dispBlanksAs val="gap"/>
    <c:showDLblsOverMax val="0"/>
  </c:chart>
  <c:spPr>
    <a:noFill/>
    <a:ln>
      <a:noFill/>
    </a:ln>
  </c:spPr>
  <c:txPr>
    <a:bodyPr/>
    <a:lstStyle/>
    <a:p>
      <a:pPr>
        <a:defRPr sz="1400" b="0" i="0" u="none" strike="noStrike" baseline="0">
          <a:solidFill>
            <a:schemeClr val="tx1"/>
          </a:solidFill>
          <a:latin typeface="Bookman Old Style"/>
          <a:ea typeface="Bookman Old Style"/>
          <a:cs typeface="Bookman Old Style"/>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363636363636364"/>
          <c:y val="5.2058111380145281E-2"/>
          <c:w val="0.78947368421052633"/>
          <c:h val="0.74939467312348673"/>
        </c:manualLayout>
      </c:layout>
      <c:scatterChart>
        <c:scatterStyle val="smoothMarker"/>
        <c:varyColors val="0"/>
        <c:ser>
          <c:idx val="0"/>
          <c:order val="0"/>
          <c:spPr>
            <a:ln w="56840">
              <a:solidFill>
                <a:srgbClr val="000000"/>
              </a:solidFill>
              <a:prstDash val="solid"/>
            </a:ln>
          </c:spPr>
          <c:marker>
            <c:symbol val="none"/>
          </c:marker>
          <c:xVal>
            <c:numRef>
              <c:f>'Av-F'!$A$10:$A$1360</c:f>
              <c:numCache>
                <c:formatCode>General</c:formatCode>
                <c:ptCount val="1351"/>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32.200000000000003</c:v>
                </c:pt>
                <c:pt idx="323">
                  <c:v>32.299999999999997</c:v>
                </c:pt>
                <c:pt idx="324">
                  <c:v>32.4</c:v>
                </c:pt>
                <c:pt idx="325">
                  <c:v>32.5</c:v>
                </c:pt>
                <c:pt idx="326">
                  <c:v>32.6</c:v>
                </c:pt>
                <c:pt idx="327">
                  <c:v>32.700000000000003</c:v>
                </c:pt>
                <c:pt idx="328">
                  <c:v>32.799999999999997</c:v>
                </c:pt>
                <c:pt idx="329">
                  <c:v>32.9</c:v>
                </c:pt>
                <c:pt idx="330">
                  <c:v>33</c:v>
                </c:pt>
                <c:pt idx="331">
                  <c:v>33.100000000000101</c:v>
                </c:pt>
                <c:pt idx="332">
                  <c:v>33.200000000000102</c:v>
                </c:pt>
                <c:pt idx="333">
                  <c:v>33.299999999999997</c:v>
                </c:pt>
                <c:pt idx="334">
                  <c:v>33.4</c:v>
                </c:pt>
                <c:pt idx="335">
                  <c:v>33.5</c:v>
                </c:pt>
                <c:pt idx="336">
                  <c:v>33.600000000000101</c:v>
                </c:pt>
                <c:pt idx="337">
                  <c:v>33.700000000000102</c:v>
                </c:pt>
                <c:pt idx="338">
                  <c:v>33.800000000000097</c:v>
                </c:pt>
                <c:pt idx="339">
                  <c:v>33.900000000000098</c:v>
                </c:pt>
                <c:pt idx="340">
                  <c:v>34.000000000000099</c:v>
                </c:pt>
                <c:pt idx="341">
                  <c:v>34.100000000000101</c:v>
                </c:pt>
                <c:pt idx="342">
                  <c:v>34.200000000000102</c:v>
                </c:pt>
                <c:pt idx="343">
                  <c:v>34.300000000000097</c:v>
                </c:pt>
                <c:pt idx="344">
                  <c:v>34.400000000000098</c:v>
                </c:pt>
                <c:pt idx="345">
                  <c:v>34.500000000000099</c:v>
                </c:pt>
                <c:pt idx="346">
                  <c:v>34.600000000000101</c:v>
                </c:pt>
                <c:pt idx="347">
                  <c:v>34.700000000000102</c:v>
                </c:pt>
                <c:pt idx="348">
                  <c:v>34.800000000000097</c:v>
                </c:pt>
                <c:pt idx="349">
                  <c:v>34.900000000000098</c:v>
                </c:pt>
                <c:pt idx="350">
                  <c:v>35.000000000000099</c:v>
                </c:pt>
                <c:pt idx="351">
                  <c:v>35.100000000000101</c:v>
                </c:pt>
                <c:pt idx="352">
                  <c:v>35.200000000000102</c:v>
                </c:pt>
                <c:pt idx="353">
                  <c:v>35.300000000000097</c:v>
                </c:pt>
                <c:pt idx="354">
                  <c:v>35.400000000000098</c:v>
                </c:pt>
                <c:pt idx="355">
                  <c:v>35.500000000000099</c:v>
                </c:pt>
                <c:pt idx="356">
                  <c:v>35.600000000000101</c:v>
                </c:pt>
                <c:pt idx="357">
                  <c:v>35.700000000000102</c:v>
                </c:pt>
                <c:pt idx="358">
                  <c:v>35.800000000000097</c:v>
                </c:pt>
                <c:pt idx="359">
                  <c:v>35.900000000000098</c:v>
                </c:pt>
                <c:pt idx="360">
                  <c:v>36.000000000000099</c:v>
                </c:pt>
                <c:pt idx="361">
                  <c:v>36.100000000000101</c:v>
                </c:pt>
                <c:pt idx="362">
                  <c:v>36.200000000000102</c:v>
                </c:pt>
                <c:pt idx="363">
                  <c:v>36.300000000000097</c:v>
                </c:pt>
                <c:pt idx="364">
                  <c:v>36.400000000000098</c:v>
                </c:pt>
                <c:pt idx="365">
                  <c:v>36.500000000000099</c:v>
                </c:pt>
                <c:pt idx="366">
                  <c:v>36.600000000000101</c:v>
                </c:pt>
                <c:pt idx="367">
                  <c:v>36.700000000000102</c:v>
                </c:pt>
                <c:pt idx="368">
                  <c:v>36.800000000000097</c:v>
                </c:pt>
                <c:pt idx="369">
                  <c:v>36.900000000000098</c:v>
                </c:pt>
                <c:pt idx="370">
                  <c:v>37.000000000000099</c:v>
                </c:pt>
                <c:pt idx="371">
                  <c:v>37.100000000000101</c:v>
                </c:pt>
                <c:pt idx="372">
                  <c:v>37.200000000000102</c:v>
                </c:pt>
                <c:pt idx="373">
                  <c:v>37.300000000000097</c:v>
                </c:pt>
                <c:pt idx="374">
                  <c:v>37.400000000000098</c:v>
                </c:pt>
                <c:pt idx="375">
                  <c:v>37.500000000000099</c:v>
                </c:pt>
                <c:pt idx="376">
                  <c:v>37.600000000000101</c:v>
                </c:pt>
                <c:pt idx="377">
                  <c:v>37.700000000000102</c:v>
                </c:pt>
                <c:pt idx="378">
                  <c:v>37.800000000000097</c:v>
                </c:pt>
                <c:pt idx="379">
                  <c:v>37.900000000000098</c:v>
                </c:pt>
                <c:pt idx="380">
                  <c:v>38.000000000000099</c:v>
                </c:pt>
                <c:pt idx="381">
                  <c:v>38.100000000000101</c:v>
                </c:pt>
                <c:pt idx="382">
                  <c:v>38.200000000000102</c:v>
                </c:pt>
                <c:pt idx="383">
                  <c:v>38.300000000000097</c:v>
                </c:pt>
                <c:pt idx="384">
                  <c:v>38.400000000000098</c:v>
                </c:pt>
                <c:pt idx="385">
                  <c:v>38.500000000000099</c:v>
                </c:pt>
                <c:pt idx="386">
                  <c:v>38.600000000000101</c:v>
                </c:pt>
                <c:pt idx="387">
                  <c:v>38.700000000000102</c:v>
                </c:pt>
                <c:pt idx="388">
                  <c:v>38.800000000000097</c:v>
                </c:pt>
                <c:pt idx="389">
                  <c:v>38.900000000000098</c:v>
                </c:pt>
                <c:pt idx="390">
                  <c:v>39.000000000000099</c:v>
                </c:pt>
                <c:pt idx="391">
                  <c:v>39.100000000000101</c:v>
                </c:pt>
                <c:pt idx="392">
                  <c:v>39.200000000000102</c:v>
                </c:pt>
                <c:pt idx="393">
                  <c:v>39.300000000000097</c:v>
                </c:pt>
                <c:pt idx="394">
                  <c:v>39.400000000000098</c:v>
                </c:pt>
                <c:pt idx="395">
                  <c:v>39.500000000000099</c:v>
                </c:pt>
                <c:pt idx="396">
                  <c:v>39.600000000000101</c:v>
                </c:pt>
                <c:pt idx="397">
                  <c:v>39.700000000000102</c:v>
                </c:pt>
                <c:pt idx="398">
                  <c:v>39.800000000000097</c:v>
                </c:pt>
                <c:pt idx="399">
                  <c:v>39.900000000000098</c:v>
                </c:pt>
                <c:pt idx="400">
                  <c:v>40.000000000000099</c:v>
                </c:pt>
                <c:pt idx="401">
                  <c:v>40.100000000000101</c:v>
                </c:pt>
                <c:pt idx="402">
                  <c:v>40.200000000000102</c:v>
                </c:pt>
                <c:pt idx="403">
                  <c:v>40.300000000000203</c:v>
                </c:pt>
                <c:pt idx="404">
                  <c:v>40.400000000000198</c:v>
                </c:pt>
                <c:pt idx="405">
                  <c:v>40.500000000000199</c:v>
                </c:pt>
                <c:pt idx="406">
                  <c:v>40.6000000000002</c:v>
                </c:pt>
                <c:pt idx="407">
                  <c:v>40.700000000000202</c:v>
                </c:pt>
                <c:pt idx="408">
                  <c:v>40.800000000000203</c:v>
                </c:pt>
                <c:pt idx="409">
                  <c:v>40.900000000000198</c:v>
                </c:pt>
                <c:pt idx="410">
                  <c:v>41.000000000000199</c:v>
                </c:pt>
                <c:pt idx="411">
                  <c:v>41.1000000000002</c:v>
                </c:pt>
                <c:pt idx="412">
                  <c:v>41.200000000000202</c:v>
                </c:pt>
                <c:pt idx="413">
                  <c:v>41.300000000000203</c:v>
                </c:pt>
                <c:pt idx="414">
                  <c:v>41.400000000000198</c:v>
                </c:pt>
                <c:pt idx="415">
                  <c:v>41.500000000000199</c:v>
                </c:pt>
                <c:pt idx="416">
                  <c:v>41.6000000000002</c:v>
                </c:pt>
                <c:pt idx="417">
                  <c:v>41.700000000000202</c:v>
                </c:pt>
                <c:pt idx="418">
                  <c:v>41.800000000000203</c:v>
                </c:pt>
                <c:pt idx="419">
                  <c:v>41.900000000000198</c:v>
                </c:pt>
                <c:pt idx="420">
                  <c:v>42.000000000000199</c:v>
                </c:pt>
                <c:pt idx="421">
                  <c:v>42.1000000000002</c:v>
                </c:pt>
                <c:pt idx="422">
                  <c:v>42.200000000000202</c:v>
                </c:pt>
                <c:pt idx="423">
                  <c:v>42.300000000000203</c:v>
                </c:pt>
                <c:pt idx="424">
                  <c:v>42.400000000000198</c:v>
                </c:pt>
                <c:pt idx="425">
                  <c:v>42.500000000000199</c:v>
                </c:pt>
                <c:pt idx="426">
                  <c:v>42.6000000000002</c:v>
                </c:pt>
                <c:pt idx="427">
                  <c:v>42.700000000000202</c:v>
                </c:pt>
                <c:pt idx="428">
                  <c:v>42.800000000000203</c:v>
                </c:pt>
                <c:pt idx="429">
                  <c:v>42.900000000000198</c:v>
                </c:pt>
                <c:pt idx="430">
                  <c:v>43.000000000000199</c:v>
                </c:pt>
                <c:pt idx="431">
                  <c:v>43.1000000000002</c:v>
                </c:pt>
                <c:pt idx="432">
                  <c:v>43.200000000000202</c:v>
                </c:pt>
                <c:pt idx="433">
                  <c:v>43.300000000000203</c:v>
                </c:pt>
                <c:pt idx="434">
                  <c:v>43.400000000000198</c:v>
                </c:pt>
                <c:pt idx="435">
                  <c:v>43.500000000000199</c:v>
                </c:pt>
                <c:pt idx="436">
                  <c:v>43.6000000000002</c:v>
                </c:pt>
                <c:pt idx="437">
                  <c:v>43.700000000000202</c:v>
                </c:pt>
                <c:pt idx="438">
                  <c:v>43.800000000000203</c:v>
                </c:pt>
                <c:pt idx="439">
                  <c:v>43.900000000000198</c:v>
                </c:pt>
                <c:pt idx="440">
                  <c:v>44.000000000000199</c:v>
                </c:pt>
                <c:pt idx="441">
                  <c:v>44.1000000000002</c:v>
                </c:pt>
                <c:pt idx="442">
                  <c:v>44.200000000000202</c:v>
                </c:pt>
                <c:pt idx="443">
                  <c:v>44.300000000000203</c:v>
                </c:pt>
                <c:pt idx="444">
                  <c:v>44.400000000000198</c:v>
                </c:pt>
                <c:pt idx="445">
                  <c:v>44.500000000000199</c:v>
                </c:pt>
                <c:pt idx="446">
                  <c:v>44.6000000000002</c:v>
                </c:pt>
                <c:pt idx="447">
                  <c:v>44.700000000000202</c:v>
                </c:pt>
                <c:pt idx="448">
                  <c:v>44.800000000000203</c:v>
                </c:pt>
                <c:pt idx="449">
                  <c:v>44.900000000000198</c:v>
                </c:pt>
                <c:pt idx="450">
                  <c:v>45.000000000000199</c:v>
                </c:pt>
                <c:pt idx="451">
                  <c:v>45.1000000000002</c:v>
                </c:pt>
                <c:pt idx="452">
                  <c:v>45.200000000000202</c:v>
                </c:pt>
                <c:pt idx="453">
                  <c:v>45.300000000000203</c:v>
                </c:pt>
                <c:pt idx="454">
                  <c:v>45.400000000000198</c:v>
                </c:pt>
                <c:pt idx="455">
                  <c:v>45.500000000000199</c:v>
                </c:pt>
                <c:pt idx="456">
                  <c:v>45.6000000000002</c:v>
                </c:pt>
                <c:pt idx="457">
                  <c:v>45.700000000000202</c:v>
                </c:pt>
                <c:pt idx="458">
                  <c:v>45.800000000000203</c:v>
                </c:pt>
                <c:pt idx="459">
                  <c:v>45.900000000000198</c:v>
                </c:pt>
                <c:pt idx="460">
                  <c:v>46.000000000000199</c:v>
                </c:pt>
                <c:pt idx="461">
                  <c:v>46.1000000000002</c:v>
                </c:pt>
                <c:pt idx="462">
                  <c:v>46.200000000000202</c:v>
                </c:pt>
                <c:pt idx="463">
                  <c:v>46.300000000000203</c:v>
                </c:pt>
                <c:pt idx="464">
                  <c:v>46.400000000000198</c:v>
                </c:pt>
                <c:pt idx="465">
                  <c:v>46.500000000000199</c:v>
                </c:pt>
                <c:pt idx="466">
                  <c:v>46.6000000000002</c:v>
                </c:pt>
                <c:pt idx="467">
                  <c:v>46.700000000000202</c:v>
                </c:pt>
                <c:pt idx="468">
                  <c:v>46.800000000000203</c:v>
                </c:pt>
                <c:pt idx="469">
                  <c:v>46.900000000000198</c:v>
                </c:pt>
                <c:pt idx="470">
                  <c:v>47.000000000000199</c:v>
                </c:pt>
                <c:pt idx="471">
                  <c:v>47.1000000000002</c:v>
                </c:pt>
                <c:pt idx="472">
                  <c:v>47.200000000000202</c:v>
                </c:pt>
                <c:pt idx="473">
                  <c:v>47.300000000000303</c:v>
                </c:pt>
                <c:pt idx="474">
                  <c:v>47.400000000000297</c:v>
                </c:pt>
                <c:pt idx="475">
                  <c:v>47.500000000000298</c:v>
                </c:pt>
                <c:pt idx="476">
                  <c:v>47.6000000000003</c:v>
                </c:pt>
                <c:pt idx="477">
                  <c:v>47.700000000000301</c:v>
                </c:pt>
                <c:pt idx="478">
                  <c:v>47.800000000000303</c:v>
                </c:pt>
                <c:pt idx="479">
                  <c:v>47.900000000000297</c:v>
                </c:pt>
                <c:pt idx="480">
                  <c:v>48.000000000000298</c:v>
                </c:pt>
                <c:pt idx="481">
                  <c:v>48.1000000000003</c:v>
                </c:pt>
                <c:pt idx="482">
                  <c:v>48.200000000000301</c:v>
                </c:pt>
                <c:pt idx="483">
                  <c:v>48.300000000000303</c:v>
                </c:pt>
                <c:pt idx="484">
                  <c:v>48.400000000000297</c:v>
                </c:pt>
                <c:pt idx="485">
                  <c:v>48.500000000000298</c:v>
                </c:pt>
                <c:pt idx="486">
                  <c:v>48.6000000000003</c:v>
                </c:pt>
                <c:pt idx="487">
                  <c:v>48.700000000000301</c:v>
                </c:pt>
                <c:pt idx="488">
                  <c:v>48.800000000000303</c:v>
                </c:pt>
                <c:pt idx="489">
                  <c:v>48.900000000000297</c:v>
                </c:pt>
                <c:pt idx="490">
                  <c:v>49.000000000000298</c:v>
                </c:pt>
                <c:pt idx="491">
                  <c:v>49.1000000000003</c:v>
                </c:pt>
                <c:pt idx="492">
                  <c:v>49.200000000000301</c:v>
                </c:pt>
                <c:pt idx="493">
                  <c:v>49.300000000000303</c:v>
                </c:pt>
                <c:pt idx="494">
                  <c:v>49.400000000000297</c:v>
                </c:pt>
                <c:pt idx="495">
                  <c:v>49.500000000000298</c:v>
                </c:pt>
                <c:pt idx="496">
                  <c:v>49.6000000000003</c:v>
                </c:pt>
                <c:pt idx="497">
                  <c:v>49.700000000000301</c:v>
                </c:pt>
                <c:pt idx="498">
                  <c:v>49.800000000000303</c:v>
                </c:pt>
                <c:pt idx="499">
                  <c:v>49.900000000000297</c:v>
                </c:pt>
                <c:pt idx="500">
                  <c:v>50.000000000000298</c:v>
                </c:pt>
                <c:pt idx="501">
                  <c:v>50.1000000000003</c:v>
                </c:pt>
                <c:pt idx="502">
                  <c:v>50.200000000000301</c:v>
                </c:pt>
                <c:pt idx="503">
                  <c:v>50.300000000000303</c:v>
                </c:pt>
                <c:pt idx="504">
                  <c:v>50.400000000000297</c:v>
                </c:pt>
                <c:pt idx="505">
                  <c:v>50.500000000000298</c:v>
                </c:pt>
                <c:pt idx="506">
                  <c:v>50.6000000000003</c:v>
                </c:pt>
                <c:pt idx="507">
                  <c:v>50.700000000000301</c:v>
                </c:pt>
                <c:pt idx="508">
                  <c:v>50.800000000000303</c:v>
                </c:pt>
                <c:pt idx="509">
                  <c:v>50.900000000000297</c:v>
                </c:pt>
                <c:pt idx="510">
                  <c:v>51.000000000000298</c:v>
                </c:pt>
                <c:pt idx="511">
                  <c:v>51.1000000000003</c:v>
                </c:pt>
                <c:pt idx="512">
                  <c:v>51.200000000000301</c:v>
                </c:pt>
                <c:pt idx="513">
                  <c:v>51.300000000000303</c:v>
                </c:pt>
                <c:pt idx="514">
                  <c:v>51.400000000000297</c:v>
                </c:pt>
                <c:pt idx="515">
                  <c:v>51.500000000000298</c:v>
                </c:pt>
                <c:pt idx="516">
                  <c:v>51.6000000000003</c:v>
                </c:pt>
                <c:pt idx="517">
                  <c:v>51.700000000000301</c:v>
                </c:pt>
                <c:pt idx="518">
                  <c:v>51.800000000000303</c:v>
                </c:pt>
                <c:pt idx="519">
                  <c:v>51.900000000000297</c:v>
                </c:pt>
                <c:pt idx="520">
                  <c:v>52.000000000000298</c:v>
                </c:pt>
                <c:pt idx="521">
                  <c:v>52.1000000000003</c:v>
                </c:pt>
                <c:pt idx="522">
                  <c:v>52.200000000000301</c:v>
                </c:pt>
                <c:pt idx="523">
                  <c:v>52.300000000000303</c:v>
                </c:pt>
                <c:pt idx="524">
                  <c:v>52.400000000000297</c:v>
                </c:pt>
                <c:pt idx="525">
                  <c:v>52.500000000000298</c:v>
                </c:pt>
                <c:pt idx="526">
                  <c:v>52.6000000000003</c:v>
                </c:pt>
                <c:pt idx="527">
                  <c:v>52.700000000000301</c:v>
                </c:pt>
                <c:pt idx="528">
                  <c:v>52.800000000000303</c:v>
                </c:pt>
                <c:pt idx="529">
                  <c:v>52.900000000000297</c:v>
                </c:pt>
                <c:pt idx="530">
                  <c:v>53.000000000000298</c:v>
                </c:pt>
                <c:pt idx="531">
                  <c:v>53.1000000000003</c:v>
                </c:pt>
                <c:pt idx="532">
                  <c:v>53.200000000000301</c:v>
                </c:pt>
                <c:pt idx="533">
                  <c:v>53.300000000000303</c:v>
                </c:pt>
                <c:pt idx="534">
                  <c:v>53.400000000000297</c:v>
                </c:pt>
                <c:pt idx="535">
                  <c:v>53.500000000000298</c:v>
                </c:pt>
                <c:pt idx="536">
                  <c:v>53.6000000000003</c:v>
                </c:pt>
                <c:pt idx="537">
                  <c:v>53.700000000000301</c:v>
                </c:pt>
                <c:pt idx="538">
                  <c:v>53.800000000000303</c:v>
                </c:pt>
                <c:pt idx="539">
                  <c:v>53.900000000000297</c:v>
                </c:pt>
                <c:pt idx="540">
                  <c:v>54.000000000000298</c:v>
                </c:pt>
                <c:pt idx="541">
                  <c:v>54.1000000000003</c:v>
                </c:pt>
                <c:pt idx="542">
                  <c:v>54.200000000000301</c:v>
                </c:pt>
                <c:pt idx="543">
                  <c:v>54.300000000000303</c:v>
                </c:pt>
                <c:pt idx="544">
                  <c:v>54.400000000000396</c:v>
                </c:pt>
                <c:pt idx="545">
                  <c:v>54.500000000000398</c:v>
                </c:pt>
                <c:pt idx="546">
                  <c:v>54.600000000000399</c:v>
                </c:pt>
                <c:pt idx="547">
                  <c:v>54.700000000000401</c:v>
                </c:pt>
                <c:pt idx="548">
                  <c:v>54.800000000000402</c:v>
                </c:pt>
                <c:pt idx="549">
                  <c:v>54.900000000000396</c:v>
                </c:pt>
                <c:pt idx="550">
                  <c:v>55.000000000000398</c:v>
                </c:pt>
                <c:pt idx="551">
                  <c:v>55.100000000000399</c:v>
                </c:pt>
                <c:pt idx="552">
                  <c:v>55.200000000000401</c:v>
                </c:pt>
                <c:pt idx="553">
                  <c:v>55.300000000000402</c:v>
                </c:pt>
                <c:pt idx="554">
                  <c:v>55.400000000000396</c:v>
                </c:pt>
                <c:pt idx="555">
                  <c:v>55.500000000000398</c:v>
                </c:pt>
                <c:pt idx="556">
                  <c:v>55.600000000000399</c:v>
                </c:pt>
                <c:pt idx="557">
                  <c:v>55.700000000000401</c:v>
                </c:pt>
                <c:pt idx="558">
                  <c:v>55.800000000000402</c:v>
                </c:pt>
                <c:pt idx="559">
                  <c:v>55.900000000000396</c:v>
                </c:pt>
                <c:pt idx="560">
                  <c:v>56.000000000000398</c:v>
                </c:pt>
                <c:pt idx="561">
                  <c:v>56.100000000000399</c:v>
                </c:pt>
                <c:pt idx="562">
                  <c:v>56.200000000000401</c:v>
                </c:pt>
                <c:pt idx="563">
                  <c:v>56.300000000000402</c:v>
                </c:pt>
                <c:pt idx="564">
                  <c:v>56.400000000000396</c:v>
                </c:pt>
                <c:pt idx="565">
                  <c:v>56.500000000000398</c:v>
                </c:pt>
                <c:pt idx="566">
                  <c:v>56.600000000000399</c:v>
                </c:pt>
                <c:pt idx="567">
                  <c:v>56.700000000000401</c:v>
                </c:pt>
                <c:pt idx="568">
                  <c:v>56.800000000000402</c:v>
                </c:pt>
                <c:pt idx="569">
                  <c:v>56.900000000000396</c:v>
                </c:pt>
                <c:pt idx="570">
                  <c:v>57.000000000000398</c:v>
                </c:pt>
                <c:pt idx="571">
                  <c:v>57.100000000000399</c:v>
                </c:pt>
                <c:pt idx="572">
                  <c:v>57.200000000000401</c:v>
                </c:pt>
                <c:pt idx="573">
                  <c:v>57.300000000000402</c:v>
                </c:pt>
                <c:pt idx="574">
                  <c:v>57.400000000000396</c:v>
                </c:pt>
                <c:pt idx="575">
                  <c:v>57.500000000000398</c:v>
                </c:pt>
                <c:pt idx="576">
                  <c:v>57.600000000000399</c:v>
                </c:pt>
                <c:pt idx="577">
                  <c:v>57.700000000000401</c:v>
                </c:pt>
                <c:pt idx="578">
                  <c:v>57.800000000000402</c:v>
                </c:pt>
                <c:pt idx="579">
                  <c:v>57.900000000000396</c:v>
                </c:pt>
                <c:pt idx="580">
                  <c:v>58.000000000000398</c:v>
                </c:pt>
                <c:pt idx="581">
                  <c:v>58.100000000000399</c:v>
                </c:pt>
                <c:pt idx="582">
                  <c:v>58.200000000000401</c:v>
                </c:pt>
                <c:pt idx="583">
                  <c:v>58.300000000000402</c:v>
                </c:pt>
                <c:pt idx="584">
                  <c:v>58.400000000000396</c:v>
                </c:pt>
                <c:pt idx="585">
                  <c:v>58.500000000000398</c:v>
                </c:pt>
                <c:pt idx="586">
                  <c:v>58.600000000000399</c:v>
                </c:pt>
                <c:pt idx="587">
                  <c:v>58.700000000000401</c:v>
                </c:pt>
                <c:pt idx="588">
                  <c:v>58.800000000000402</c:v>
                </c:pt>
                <c:pt idx="589">
                  <c:v>58.900000000000396</c:v>
                </c:pt>
                <c:pt idx="590">
                  <c:v>59.000000000000398</c:v>
                </c:pt>
                <c:pt idx="591">
                  <c:v>59.100000000000399</c:v>
                </c:pt>
                <c:pt idx="592">
                  <c:v>59.200000000000401</c:v>
                </c:pt>
                <c:pt idx="593">
                  <c:v>59.300000000000402</c:v>
                </c:pt>
                <c:pt idx="594">
                  <c:v>59.400000000000396</c:v>
                </c:pt>
                <c:pt idx="595">
                  <c:v>59.500000000000398</c:v>
                </c:pt>
                <c:pt idx="596">
                  <c:v>59.600000000000399</c:v>
                </c:pt>
                <c:pt idx="597">
                  <c:v>59.700000000000401</c:v>
                </c:pt>
                <c:pt idx="598">
                  <c:v>59.800000000000402</c:v>
                </c:pt>
                <c:pt idx="599">
                  <c:v>59.900000000000396</c:v>
                </c:pt>
                <c:pt idx="600">
                  <c:v>60.000000000000398</c:v>
                </c:pt>
                <c:pt idx="601">
                  <c:v>60.100000000000399</c:v>
                </c:pt>
                <c:pt idx="602">
                  <c:v>60.200000000000401</c:v>
                </c:pt>
                <c:pt idx="603">
                  <c:v>60.300000000000402</c:v>
                </c:pt>
                <c:pt idx="604">
                  <c:v>60.400000000000396</c:v>
                </c:pt>
                <c:pt idx="605">
                  <c:v>60.500000000000398</c:v>
                </c:pt>
                <c:pt idx="606">
                  <c:v>60.600000000000399</c:v>
                </c:pt>
                <c:pt idx="607">
                  <c:v>60.700000000000401</c:v>
                </c:pt>
                <c:pt idx="608">
                  <c:v>60.800000000000402</c:v>
                </c:pt>
                <c:pt idx="609">
                  <c:v>60.900000000000396</c:v>
                </c:pt>
                <c:pt idx="610">
                  <c:v>61.000000000000398</c:v>
                </c:pt>
                <c:pt idx="611">
                  <c:v>61.100000000000399</c:v>
                </c:pt>
                <c:pt idx="612">
                  <c:v>61.200000000000401</c:v>
                </c:pt>
                <c:pt idx="613">
                  <c:v>61.300000000000402</c:v>
                </c:pt>
                <c:pt idx="614">
                  <c:v>61.400000000000503</c:v>
                </c:pt>
                <c:pt idx="615">
                  <c:v>61.500000000000497</c:v>
                </c:pt>
                <c:pt idx="616">
                  <c:v>61.600000000000499</c:v>
                </c:pt>
                <c:pt idx="617">
                  <c:v>61.7000000000005</c:v>
                </c:pt>
                <c:pt idx="618">
                  <c:v>61.800000000000502</c:v>
                </c:pt>
                <c:pt idx="619">
                  <c:v>61.900000000000503</c:v>
                </c:pt>
                <c:pt idx="620">
                  <c:v>62.000000000000497</c:v>
                </c:pt>
                <c:pt idx="621">
                  <c:v>62.100000000000499</c:v>
                </c:pt>
                <c:pt idx="622">
                  <c:v>62.2000000000005</c:v>
                </c:pt>
                <c:pt idx="623">
                  <c:v>62.300000000000502</c:v>
                </c:pt>
                <c:pt idx="624">
                  <c:v>62.400000000000503</c:v>
                </c:pt>
                <c:pt idx="625">
                  <c:v>62.500000000000497</c:v>
                </c:pt>
                <c:pt idx="626">
                  <c:v>62.600000000000499</c:v>
                </c:pt>
                <c:pt idx="627">
                  <c:v>62.7000000000005</c:v>
                </c:pt>
                <c:pt idx="628">
                  <c:v>62.800000000000502</c:v>
                </c:pt>
                <c:pt idx="629">
                  <c:v>62.900000000000503</c:v>
                </c:pt>
                <c:pt idx="630">
                  <c:v>63.000000000000497</c:v>
                </c:pt>
                <c:pt idx="631">
                  <c:v>63.100000000000499</c:v>
                </c:pt>
                <c:pt idx="632">
                  <c:v>63.2000000000005</c:v>
                </c:pt>
                <c:pt idx="633">
                  <c:v>63.300000000000502</c:v>
                </c:pt>
                <c:pt idx="634">
                  <c:v>63.400000000000503</c:v>
                </c:pt>
                <c:pt idx="635">
                  <c:v>63.500000000000497</c:v>
                </c:pt>
                <c:pt idx="636">
                  <c:v>63.600000000000499</c:v>
                </c:pt>
                <c:pt idx="637">
                  <c:v>63.7000000000005</c:v>
                </c:pt>
                <c:pt idx="638">
                  <c:v>63.800000000000502</c:v>
                </c:pt>
                <c:pt idx="639">
                  <c:v>63.900000000000503</c:v>
                </c:pt>
                <c:pt idx="640">
                  <c:v>64.000000000000497</c:v>
                </c:pt>
                <c:pt idx="641">
                  <c:v>64.100000000000506</c:v>
                </c:pt>
                <c:pt idx="642">
                  <c:v>64.2000000000005</c:v>
                </c:pt>
                <c:pt idx="643">
                  <c:v>64.300000000000495</c:v>
                </c:pt>
                <c:pt idx="644">
                  <c:v>64.400000000000503</c:v>
                </c:pt>
                <c:pt idx="645">
                  <c:v>64.500000000000497</c:v>
                </c:pt>
                <c:pt idx="646">
                  <c:v>64.600000000000506</c:v>
                </c:pt>
                <c:pt idx="647">
                  <c:v>64.7000000000005</c:v>
                </c:pt>
                <c:pt idx="648">
                  <c:v>64.800000000000495</c:v>
                </c:pt>
                <c:pt idx="649">
                  <c:v>64.900000000000503</c:v>
                </c:pt>
                <c:pt idx="650">
                  <c:v>65.000000000000497</c:v>
                </c:pt>
                <c:pt idx="651">
                  <c:v>65.100000000000506</c:v>
                </c:pt>
                <c:pt idx="652">
                  <c:v>65.2000000000005</c:v>
                </c:pt>
                <c:pt idx="653">
                  <c:v>65.300000000000495</c:v>
                </c:pt>
                <c:pt idx="654">
                  <c:v>65.400000000000503</c:v>
                </c:pt>
                <c:pt idx="655">
                  <c:v>65.500000000000497</c:v>
                </c:pt>
                <c:pt idx="656">
                  <c:v>65.600000000000506</c:v>
                </c:pt>
                <c:pt idx="657">
                  <c:v>65.7000000000005</c:v>
                </c:pt>
                <c:pt idx="658">
                  <c:v>65.800000000000495</c:v>
                </c:pt>
                <c:pt idx="659">
                  <c:v>65.900000000000503</c:v>
                </c:pt>
                <c:pt idx="660">
                  <c:v>66.000000000000497</c:v>
                </c:pt>
                <c:pt idx="661">
                  <c:v>66.100000000000506</c:v>
                </c:pt>
                <c:pt idx="662">
                  <c:v>66.2000000000005</c:v>
                </c:pt>
                <c:pt idx="663">
                  <c:v>66.300000000000495</c:v>
                </c:pt>
                <c:pt idx="664">
                  <c:v>66.400000000000503</c:v>
                </c:pt>
                <c:pt idx="665">
                  <c:v>66.500000000000497</c:v>
                </c:pt>
                <c:pt idx="666">
                  <c:v>66.600000000000506</c:v>
                </c:pt>
                <c:pt idx="667">
                  <c:v>66.7000000000005</c:v>
                </c:pt>
                <c:pt idx="668">
                  <c:v>66.800000000000495</c:v>
                </c:pt>
                <c:pt idx="669">
                  <c:v>66.900000000000503</c:v>
                </c:pt>
                <c:pt idx="670">
                  <c:v>67.000000000000497</c:v>
                </c:pt>
                <c:pt idx="671">
                  <c:v>67.100000000000506</c:v>
                </c:pt>
                <c:pt idx="672">
                  <c:v>67.2000000000005</c:v>
                </c:pt>
                <c:pt idx="673">
                  <c:v>67.300000000000495</c:v>
                </c:pt>
                <c:pt idx="674">
                  <c:v>67.400000000000503</c:v>
                </c:pt>
                <c:pt idx="675">
                  <c:v>67.500000000000497</c:v>
                </c:pt>
                <c:pt idx="676">
                  <c:v>67.600000000000506</c:v>
                </c:pt>
                <c:pt idx="677">
                  <c:v>67.7000000000005</c:v>
                </c:pt>
                <c:pt idx="678">
                  <c:v>67.800000000000495</c:v>
                </c:pt>
                <c:pt idx="679">
                  <c:v>67.900000000000503</c:v>
                </c:pt>
                <c:pt idx="680">
                  <c:v>68.000000000000497</c:v>
                </c:pt>
                <c:pt idx="681">
                  <c:v>68.100000000000506</c:v>
                </c:pt>
                <c:pt idx="682">
                  <c:v>68.2000000000005</c:v>
                </c:pt>
                <c:pt idx="683">
                  <c:v>68.300000000000495</c:v>
                </c:pt>
                <c:pt idx="684">
                  <c:v>68.400000000000503</c:v>
                </c:pt>
                <c:pt idx="685">
                  <c:v>68.500000000000597</c:v>
                </c:pt>
                <c:pt idx="686">
                  <c:v>68.600000000000605</c:v>
                </c:pt>
                <c:pt idx="687">
                  <c:v>68.7000000000006</c:v>
                </c:pt>
                <c:pt idx="688">
                  <c:v>68.800000000000594</c:v>
                </c:pt>
                <c:pt idx="689">
                  <c:v>68.900000000000603</c:v>
                </c:pt>
                <c:pt idx="690">
                  <c:v>69.000000000000597</c:v>
                </c:pt>
                <c:pt idx="691">
                  <c:v>69.100000000000605</c:v>
                </c:pt>
                <c:pt idx="692">
                  <c:v>69.2000000000006</c:v>
                </c:pt>
                <c:pt idx="693">
                  <c:v>69.300000000000594</c:v>
                </c:pt>
                <c:pt idx="694">
                  <c:v>69.400000000000603</c:v>
                </c:pt>
                <c:pt idx="695">
                  <c:v>69.500000000000597</c:v>
                </c:pt>
                <c:pt idx="696">
                  <c:v>69.600000000000605</c:v>
                </c:pt>
                <c:pt idx="697">
                  <c:v>69.7000000000006</c:v>
                </c:pt>
                <c:pt idx="698">
                  <c:v>69.800000000000594</c:v>
                </c:pt>
                <c:pt idx="699">
                  <c:v>69.900000000000603</c:v>
                </c:pt>
                <c:pt idx="700">
                  <c:v>70.000000000000597</c:v>
                </c:pt>
                <c:pt idx="701">
                  <c:v>70.100000000000605</c:v>
                </c:pt>
                <c:pt idx="702">
                  <c:v>70.2000000000006</c:v>
                </c:pt>
                <c:pt idx="703">
                  <c:v>70.300000000000594</c:v>
                </c:pt>
                <c:pt idx="704">
                  <c:v>70.400000000000603</c:v>
                </c:pt>
                <c:pt idx="705">
                  <c:v>70.500000000000597</c:v>
                </c:pt>
                <c:pt idx="706">
                  <c:v>70.600000000000605</c:v>
                </c:pt>
                <c:pt idx="707">
                  <c:v>70.7000000000006</c:v>
                </c:pt>
                <c:pt idx="708">
                  <c:v>70.800000000000594</c:v>
                </c:pt>
                <c:pt idx="709">
                  <c:v>70.900000000000603</c:v>
                </c:pt>
                <c:pt idx="710">
                  <c:v>71.000000000000597</c:v>
                </c:pt>
                <c:pt idx="711">
                  <c:v>71.100000000000605</c:v>
                </c:pt>
                <c:pt idx="712">
                  <c:v>71.2000000000006</c:v>
                </c:pt>
                <c:pt idx="713">
                  <c:v>71.300000000000594</c:v>
                </c:pt>
                <c:pt idx="714">
                  <c:v>71.400000000000603</c:v>
                </c:pt>
                <c:pt idx="715">
                  <c:v>71.500000000000597</c:v>
                </c:pt>
                <c:pt idx="716">
                  <c:v>71.600000000000605</c:v>
                </c:pt>
                <c:pt idx="717">
                  <c:v>71.7000000000006</c:v>
                </c:pt>
                <c:pt idx="718">
                  <c:v>71.800000000000594</c:v>
                </c:pt>
                <c:pt idx="719">
                  <c:v>71.900000000000603</c:v>
                </c:pt>
                <c:pt idx="720">
                  <c:v>72.000000000000597</c:v>
                </c:pt>
                <c:pt idx="721">
                  <c:v>72.100000000000605</c:v>
                </c:pt>
                <c:pt idx="722">
                  <c:v>72.2000000000006</c:v>
                </c:pt>
                <c:pt idx="723">
                  <c:v>72.300000000000594</c:v>
                </c:pt>
                <c:pt idx="724">
                  <c:v>72.400000000000603</c:v>
                </c:pt>
                <c:pt idx="725">
                  <c:v>72.500000000000597</c:v>
                </c:pt>
                <c:pt idx="726">
                  <c:v>72.600000000000605</c:v>
                </c:pt>
                <c:pt idx="727">
                  <c:v>72.7000000000006</c:v>
                </c:pt>
                <c:pt idx="728">
                  <c:v>72.800000000000594</c:v>
                </c:pt>
                <c:pt idx="729">
                  <c:v>72.900000000000603</c:v>
                </c:pt>
                <c:pt idx="730">
                  <c:v>73.000000000000597</c:v>
                </c:pt>
                <c:pt idx="731">
                  <c:v>73.100000000000605</c:v>
                </c:pt>
                <c:pt idx="732">
                  <c:v>73.2000000000006</c:v>
                </c:pt>
                <c:pt idx="733">
                  <c:v>73.300000000000594</c:v>
                </c:pt>
                <c:pt idx="734">
                  <c:v>73.400000000000603</c:v>
                </c:pt>
                <c:pt idx="735">
                  <c:v>73.500000000000597</c:v>
                </c:pt>
                <c:pt idx="736">
                  <c:v>73.600000000000605</c:v>
                </c:pt>
                <c:pt idx="737">
                  <c:v>73.7000000000006</c:v>
                </c:pt>
                <c:pt idx="738">
                  <c:v>73.800000000000594</c:v>
                </c:pt>
                <c:pt idx="739">
                  <c:v>73.900000000000603</c:v>
                </c:pt>
                <c:pt idx="740">
                  <c:v>74.000000000000597</c:v>
                </c:pt>
                <c:pt idx="741">
                  <c:v>74.100000000000605</c:v>
                </c:pt>
                <c:pt idx="742">
                  <c:v>74.2000000000006</c:v>
                </c:pt>
                <c:pt idx="743">
                  <c:v>74.300000000000594</c:v>
                </c:pt>
                <c:pt idx="744">
                  <c:v>74.400000000000603</c:v>
                </c:pt>
                <c:pt idx="745">
                  <c:v>74.500000000000597</c:v>
                </c:pt>
                <c:pt idx="746">
                  <c:v>74.600000000000605</c:v>
                </c:pt>
                <c:pt idx="747">
                  <c:v>74.7000000000006</c:v>
                </c:pt>
                <c:pt idx="748">
                  <c:v>74.800000000000594</c:v>
                </c:pt>
                <c:pt idx="749">
                  <c:v>74.900000000000603</c:v>
                </c:pt>
                <c:pt idx="750">
                  <c:v>75.000000000000597</c:v>
                </c:pt>
                <c:pt idx="751">
                  <c:v>75.100000000000605</c:v>
                </c:pt>
                <c:pt idx="752">
                  <c:v>75.2000000000006</c:v>
                </c:pt>
                <c:pt idx="753">
                  <c:v>75.300000000000594</c:v>
                </c:pt>
                <c:pt idx="754">
                  <c:v>75.400000000000603</c:v>
                </c:pt>
                <c:pt idx="755">
                  <c:v>75.500000000000696</c:v>
                </c:pt>
                <c:pt idx="756">
                  <c:v>75.600000000000705</c:v>
                </c:pt>
                <c:pt idx="757">
                  <c:v>75.700000000000699</c:v>
                </c:pt>
                <c:pt idx="758">
                  <c:v>75.800000000000693</c:v>
                </c:pt>
                <c:pt idx="759">
                  <c:v>75.900000000000702</c:v>
                </c:pt>
                <c:pt idx="760">
                  <c:v>76.000000000000696</c:v>
                </c:pt>
                <c:pt idx="761">
                  <c:v>76.100000000000705</c:v>
                </c:pt>
                <c:pt idx="762">
                  <c:v>76.200000000000699</c:v>
                </c:pt>
                <c:pt idx="763">
                  <c:v>76.300000000000693</c:v>
                </c:pt>
                <c:pt idx="764">
                  <c:v>76.400000000000702</c:v>
                </c:pt>
                <c:pt idx="765">
                  <c:v>76.500000000000696</c:v>
                </c:pt>
                <c:pt idx="766">
                  <c:v>76.600000000000705</c:v>
                </c:pt>
                <c:pt idx="767">
                  <c:v>76.700000000000699</c:v>
                </c:pt>
                <c:pt idx="768">
                  <c:v>76.800000000000693</c:v>
                </c:pt>
                <c:pt idx="769">
                  <c:v>76.900000000000702</c:v>
                </c:pt>
                <c:pt idx="770">
                  <c:v>77.000000000000696</c:v>
                </c:pt>
                <c:pt idx="771">
                  <c:v>77.100000000000705</c:v>
                </c:pt>
                <c:pt idx="772">
                  <c:v>77.200000000000699</c:v>
                </c:pt>
                <c:pt idx="773">
                  <c:v>77.300000000000693</c:v>
                </c:pt>
                <c:pt idx="774">
                  <c:v>77.400000000000702</c:v>
                </c:pt>
                <c:pt idx="775">
                  <c:v>77.500000000000696</c:v>
                </c:pt>
                <c:pt idx="776">
                  <c:v>77.600000000000705</c:v>
                </c:pt>
                <c:pt idx="777">
                  <c:v>77.700000000000699</c:v>
                </c:pt>
                <c:pt idx="778">
                  <c:v>77.800000000000693</c:v>
                </c:pt>
                <c:pt idx="779">
                  <c:v>77.900000000000702</c:v>
                </c:pt>
                <c:pt idx="780">
                  <c:v>78.000000000000696</c:v>
                </c:pt>
                <c:pt idx="781">
                  <c:v>78.100000000000705</c:v>
                </c:pt>
                <c:pt idx="782">
                  <c:v>78.200000000000699</c:v>
                </c:pt>
                <c:pt idx="783">
                  <c:v>78.300000000000693</c:v>
                </c:pt>
                <c:pt idx="784">
                  <c:v>78.400000000000702</c:v>
                </c:pt>
                <c:pt idx="785">
                  <c:v>78.500000000000696</c:v>
                </c:pt>
                <c:pt idx="786">
                  <c:v>78.600000000000705</c:v>
                </c:pt>
                <c:pt idx="787">
                  <c:v>78.700000000000699</c:v>
                </c:pt>
                <c:pt idx="788">
                  <c:v>78.800000000000693</c:v>
                </c:pt>
                <c:pt idx="789">
                  <c:v>78.900000000000702</c:v>
                </c:pt>
                <c:pt idx="790">
                  <c:v>79.000000000000696</c:v>
                </c:pt>
                <c:pt idx="791">
                  <c:v>79.100000000000705</c:v>
                </c:pt>
                <c:pt idx="792">
                  <c:v>79.200000000000699</c:v>
                </c:pt>
                <c:pt idx="793">
                  <c:v>79.300000000000693</c:v>
                </c:pt>
                <c:pt idx="794">
                  <c:v>79.400000000000702</c:v>
                </c:pt>
                <c:pt idx="795">
                  <c:v>79.500000000000696</c:v>
                </c:pt>
                <c:pt idx="796">
                  <c:v>79.600000000000705</c:v>
                </c:pt>
                <c:pt idx="797">
                  <c:v>79.700000000000699</c:v>
                </c:pt>
                <c:pt idx="798">
                  <c:v>79.800000000000693</c:v>
                </c:pt>
                <c:pt idx="799">
                  <c:v>79.900000000000702</c:v>
                </c:pt>
                <c:pt idx="800">
                  <c:v>80.000000000000696</c:v>
                </c:pt>
                <c:pt idx="801">
                  <c:v>80.100000000000705</c:v>
                </c:pt>
                <c:pt idx="802">
                  <c:v>80.200000000000699</c:v>
                </c:pt>
                <c:pt idx="803">
                  <c:v>80.300000000000693</c:v>
                </c:pt>
                <c:pt idx="804">
                  <c:v>80.400000000000702</c:v>
                </c:pt>
                <c:pt idx="805">
                  <c:v>80.500000000000696</c:v>
                </c:pt>
                <c:pt idx="806">
                  <c:v>80.600000000000705</c:v>
                </c:pt>
                <c:pt idx="807">
                  <c:v>80.700000000000699</c:v>
                </c:pt>
                <c:pt idx="808">
                  <c:v>80.800000000000693</c:v>
                </c:pt>
                <c:pt idx="809">
                  <c:v>80.900000000000702</c:v>
                </c:pt>
                <c:pt idx="810">
                  <c:v>81.000000000000696</c:v>
                </c:pt>
                <c:pt idx="811">
                  <c:v>81.100000000000705</c:v>
                </c:pt>
                <c:pt idx="812">
                  <c:v>81.200000000000699</c:v>
                </c:pt>
                <c:pt idx="813">
                  <c:v>81.300000000000693</c:v>
                </c:pt>
                <c:pt idx="814">
                  <c:v>81.400000000000702</c:v>
                </c:pt>
                <c:pt idx="815">
                  <c:v>81.500000000000696</c:v>
                </c:pt>
                <c:pt idx="816">
                  <c:v>81.600000000000705</c:v>
                </c:pt>
                <c:pt idx="817">
                  <c:v>81.700000000000699</c:v>
                </c:pt>
                <c:pt idx="818">
                  <c:v>81.800000000000693</c:v>
                </c:pt>
                <c:pt idx="819">
                  <c:v>81.900000000000702</c:v>
                </c:pt>
                <c:pt idx="820">
                  <c:v>82.000000000000696</c:v>
                </c:pt>
                <c:pt idx="821">
                  <c:v>82.100000000000705</c:v>
                </c:pt>
                <c:pt idx="822">
                  <c:v>82.200000000000699</c:v>
                </c:pt>
                <c:pt idx="823">
                  <c:v>82.300000000000693</c:v>
                </c:pt>
                <c:pt idx="824">
                  <c:v>82.400000000000702</c:v>
                </c:pt>
                <c:pt idx="825">
                  <c:v>82.500000000000796</c:v>
                </c:pt>
                <c:pt idx="826">
                  <c:v>82.600000000000804</c:v>
                </c:pt>
                <c:pt idx="827">
                  <c:v>82.700000000000799</c:v>
                </c:pt>
                <c:pt idx="828">
                  <c:v>82.800000000000793</c:v>
                </c:pt>
                <c:pt idx="829">
                  <c:v>82.900000000000801</c:v>
                </c:pt>
                <c:pt idx="830">
                  <c:v>83.000000000000796</c:v>
                </c:pt>
                <c:pt idx="831">
                  <c:v>83.100000000000804</c:v>
                </c:pt>
                <c:pt idx="832">
                  <c:v>83.200000000000799</c:v>
                </c:pt>
                <c:pt idx="833">
                  <c:v>83.300000000000793</c:v>
                </c:pt>
                <c:pt idx="834">
                  <c:v>83.400000000000801</c:v>
                </c:pt>
                <c:pt idx="835">
                  <c:v>83.500000000000796</c:v>
                </c:pt>
                <c:pt idx="836">
                  <c:v>83.600000000000804</c:v>
                </c:pt>
                <c:pt idx="837">
                  <c:v>83.700000000000799</c:v>
                </c:pt>
                <c:pt idx="838">
                  <c:v>83.800000000000793</c:v>
                </c:pt>
                <c:pt idx="839">
                  <c:v>83.900000000000801</c:v>
                </c:pt>
                <c:pt idx="840">
                  <c:v>84.000000000000796</c:v>
                </c:pt>
                <c:pt idx="841">
                  <c:v>84.100000000000804</c:v>
                </c:pt>
                <c:pt idx="842">
                  <c:v>84.200000000000799</c:v>
                </c:pt>
                <c:pt idx="843">
                  <c:v>84.300000000000793</c:v>
                </c:pt>
                <c:pt idx="844">
                  <c:v>84.400000000000801</c:v>
                </c:pt>
                <c:pt idx="845">
                  <c:v>84.500000000000796</c:v>
                </c:pt>
                <c:pt idx="846">
                  <c:v>84.600000000000804</c:v>
                </c:pt>
                <c:pt idx="847">
                  <c:v>84.700000000000799</c:v>
                </c:pt>
                <c:pt idx="848">
                  <c:v>84.800000000000793</c:v>
                </c:pt>
                <c:pt idx="849">
                  <c:v>84.900000000000801</c:v>
                </c:pt>
                <c:pt idx="850">
                  <c:v>85.000000000000796</c:v>
                </c:pt>
                <c:pt idx="851">
                  <c:v>85.100000000000804</c:v>
                </c:pt>
                <c:pt idx="852">
                  <c:v>85.200000000000799</c:v>
                </c:pt>
                <c:pt idx="853">
                  <c:v>85.300000000000793</c:v>
                </c:pt>
                <c:pt idx="854">
                  <c:v>85.400000000000801</c:v>
                </c:pt>
                <c:pt idx="855">
                  <c:v>85.500000000000796</c:v>
                </c:pt>
                <c:pt idx="856">
                  <c:v>85.600000000000804</c:v>
                </c:pt>
                <c:pt idx="857">
                  <c:v>85.700000000000799</c:v>
                </c:pt>
                <c:pt idx="858">
                  <c:v>85.800000000000793</c:v>
                </c:pt>
                <c:pt idx="859">
                  <c:v>85.900000000000801</c:v>
                </c:pt>
                <c:pt idx="860">
                  <c:v>86.000000000000796</c:v>
                </c:pt>
                <c:pt idx="861">
                  <c:v>86.100000000000804</c:v>
                </c:pt>
                <c:pt idx="862">
                  <c:v>86.200000000000799</c:v>
                </c:pt>
                <c:pt idx="863">
                  <c:v>86.300000000000793</c:v>
                </c:pt>
                <c:pt idx="864">
                  <c:v>86.400000000000801</c:v>
                </c:pt>
                <c:pt idx="865">
                  <c:v>86.500000000000796</c:v>
                </c:pt>
                <c:pt idx="866">
                  <c:v>86.600000000000804</c:v>
                </c:pt>
                <c:pt idx="867">
                  <c:v>86.700000000000799</c:v>
                </c:pt>
                <c:pt idx="868">
                  <c:v>86.800000000000793</c:v>
                </c:pt>
                <c:pt idx="869">
                  <c:v>86.900000000000801</c:v>
                </c:pt>
                <c:pt idx="870">
                  <c:v>87.000000000000796</c:v>
                </c:pt>
                <c:pt idx="871">
                  <c:v>87.100000000000804</c:v>
                </c:pt>
                <c:pt idx="872">
                  <c:v>87.200000000000799</c:v>
                </c:pt>
                <c:pt idx="873">
                  <c:v>87.300000000000793</c:v>
                </c:pt>
                <c:pt idx="874">
                  <c:v>87.400000000000801</c:v>
                </c:pt>
                <c:pt idx="875">
                  <c:v>87.500000000000796</c:v>
                </c:pt>
                <c:pt idx="876">
                  <c:v>87.600000000000804</c:v>
                </c:pt>
                <c:pt idx="877">
                  <c:v>87.700000000000799</c:v>
                </c:pt>
                <c:pt idx="878">
                  <c:v>87.800000000000793</c:v>
                </c:pt>
                <c:pt idx="879">
                  <c:v>87.900000000000801</c:v>
                </c:pt>
                <c:pt idx="880">
                  <c:v>88.000000000000796</c:v>
                </c:pt>
                <c:pt idx="881">
                  <c:v>88.100000000000804</c:v>
                </c:pt>
                <c:pt idx="882">
                  <c:v>88.200000000000799</c:v>
                </c:pt>
                <c:pt idx="883">
                  <c:v>88.300000000000793</c:v>
                </c:pt>
                <c:pt idx="884">
                  <c:v>88.400000000000801</c:v>
                </c:pt>
                <c:pt idx="885">
                  <c:v>88.500000000000796</c:v>
                </c:pt>
                <c:pt idx="886">
                  <c:v>88.600000000000804</c:v>
                </c:pt>
                <c:pt idx="887">
                  <c:v>88.700000000000799</c:v>
                </c:pt>
                <c:pt idx="888">
                  <c:v>88.800000000000793</c:v>
                </c:pt>
                <c:pt idx="889">
                  <c:v>88.900000000000801</c:v>
                </c:pt>
                <c:pt idx="890">
                  <c:v>89.000000000000796</c:v>
                </c:pt>
                <c:pt idx="891">
                  <c:v>89.100000000000804</c:v>
                </c:pt>
                <c:pt idx="892">
                  <c:v>89.200000000000799</c:v>
                </c:pt>
                <c:pt idx="893">
                  <c:v>89.300000000000793</c:v>
                </c:pt>
                <c:pt idx="894">
                  <c:v>89.400000000000801</c:v>
                </c:pt>
                <c:pt idx="895">
                  <c:v>89.500000000000796</c:v>
                </c:pt>
                <c:pt idx="896">
                  <c:v>89.600000000000904</c:v>
                </c:pt>
                <c:pt idx="897">
                  <c:v>89.700000000000898</c:v>
                </c:pt>
                <c:pt idx="898">
                  <c:v>89.800000000000907</c:v>
                </c:pt>
                <c:pt idx="899">
                  <c:v>89.900000000000901</c:v>
                </c:pt>
                <c:pt idx="900">
                  <c:v>90.000000000000895</c:v>
                </c:pt>
                <c:pt idx="901">
                  <c:v>90.100000000000904</c:v>
                </c:pt>
                <c:pt idx="902">
                  <c:v>90.200000000000898</c:v>
                </c:pt>
                <c:pt idx="903">
                  <c:v>90.300000000000907</c:v>
                </c:pt>
                <c:pt idx="904">
                  <c:v>90.400000000000901</c:v>
                </c:pt>
                <c:pt idx="905">
                  <c:v>90.500000000000895</c:v>
                </c:pt>
                <c:pt idx="906">
                  <c:v>90.600000000000904</c:v>
                </c:pt>
                <c:pt idx="907">
                  <c:v>90.700000000000898</c:v>
                </c:pt>
                <c:pt idx="908">
                  <c:v>90.800000000000907</c:v>
                </c:pt>
                <c:pt idx="909">
                  <c:v>90.900000000000901</c:v>
                </c:pt>
                <c:pt idx="910">
                  <c:v>91.000000000000895</c:v>
                </c:pt>
                <c:pt idx="911">
                  <c:v>91.100000000000904</c:v>
                </c:pt>
                <c:pt idx="912">
                  <c:v>91.200000000000898</c:v>
                </c:pt>
                <c:pt idx="913">
                  <c:v>91.300000000000907</c:v>
                </c:pt>
                <c:pt idx="914">
                  <c:v>91.400000000000901</c:v>
                </c:pt>
                <c:pt idx="915">
                  <c:v>91.500000000000895</c:v>
                </c:pt>
                <c:pt idx="916">
                  <c:v>91.600000000000904</c:v>
                </c:pt>
                <c:pt idx="917">
                  <c:v>91.700000000000898</c:v>
                </c:pt>
                <c:pt idx="918">
                  <c:v>91.800000000000907</c:v>
                </c:pt>
                <c:pt idx="919">
                  <c:v>91.900000000000901</c:v>
                </c:pt>
                <c:pt idx="920">
                  <c:v>92.000000000000895</c:v>
                </c:pt>
                <c:pt idx="921">
                  <c:v>92.100000000000904</c:v>
                </c:pt>
                <c:pt idx="922">
                  <c:v>92.200000000000898</c:v>
                </c:pt>
                <c:pt idx="923">
                  <c:v>92.300000000000907</c:v>
                </c:pt>
                <c:pt idx="924">
                  <c:v>92.400000000000901</c:v>
                </c:pt>
                <c:pt idx="925">
                  <c:v>92.500000000000895</c:v>
                </c:pt>
                <c:pt idx="926">
                  <c:v>92.600000000000904</c:v>
                </c:pt>
                <c:pt idx="927">
                  <c:v>92.700000000000898</c:v>
                </c:pt>
                <c:pt idx="928">
                  <c:v>92.800000000000907</c:v>
                </c:pt>
                <c:pt idx="929">
                  <c:v>92.900000000000901</c:v>
                </c:pt>
                <c:pt idx="930">
                  <c:v>93.000000000000895</c:v>
                </c:pt>
                <c:pt idx="931">
                  <c:v>93.100000000000904</c:v>
                </c:pt>
                <c:pt idx="932">
                  <c:v>93.200000000000898</c:v>
                </c:pt>
                <c:pt idx="933">
                  <c:v>93.300000000000907</c:v>
                </c:pt>
                <c:pt idx="934">
                  <c:v>93.400000000000901</c:v>
                </c:pt>
                <c:pt idx="935">
                  <c:v>93.500000000000895</c:v>
                </c:pt>
                <c:pt idx="936">
                  <c:v>93.600000000000904</c:v>
                </c:pt>
                <c:pt idx="937">
                  <c:v>93.700000000000898</c:v>
                </c:pt>
                <c:pt idx="938">
                  <c:v>93.800000000000907</c:v>
                </c:pt>
                <c:pt idx="939">
                  <c:v>93.900000000000901</c:v>
                </c:pt>
                <c:pt idx="940">
                  <c:v>94.000000000000895</c:v>
                </c:pt>
                <c:pt idx="941">
                  <c:v>94.100000000000904</c:v>
                </c:pt>
                <c:pt idx="942">
                  <c:v>94.200000000000898</c:v>
                </c:pt>
                <c:pt idx="943">
                  <c:v>94.300000000000907</c:v>
                </c:pt>
                <c:pt idx="944">
                  <c:v>94.400000000000901</c:v>
                </c:pt>
                <c:pt idx="945">
                  <c:v>94.500000000000895</c:v>
                </c:pt>
                <c:pt idx="946">
                  <c:v>94.600000000000904</c:v>
                </c:pt>
                <c:pt idx="947">
                  <c:v>94.700000000000898</c:v>
                </c:pt>
                <c:pt idx="948">
                  <c:v>94.800000000000907</c:v>
                </c:pt>
                <c:pt idx="949">
                  <c:v>94.900000000000901</c:v>
                </c:pt>
                <c:pt idx="950">
                  <c:v>95.000000000000895</c:v>
                </c:pt>
                <c:pt idx="951">
                  <c:v>95.100000000000904</c:v>
                </c:pt>
                <c:pt idx="952">
                  <c:v>95.200000000000898</c:v>
                </c:pt>
                <c:pt idx="953">
                  <c:v>95.300000000000907</c:v>
                </c:pt>
                <c:pt idx="954">
                  <c:v>95.400000000000901</c:v>
                </c:pt>
                <c:pt idx="955">
                  <c:v>95.500000000000895</c:v>
                </c:pt>
                <c:pt idx="956">
                  <c:v>95.600000000000904</c:v>
                </c:pt>
                <c:pt idx="957">
                  <c:v>95.700000000000898</c:v>
                </c:pt>
                <c:pt idx="958">
                  <c:v>95.800000000000907</c:v>
                </c:pt>
                <c:pt idx="959">
                  <c:v>95.900000000000901</c:v>
                </c:pt>
                <c:pt idx="960">
                  <c:v>96.000000000000895</c:v>
                </c:pt>
                <c:pt idx="961">
                  <c:v>96.100000000000904</c:v>
                </c:pt>
                <c:pt idx="962">
                  <c:v>96.200000000000898</c:v>
                </c:pt>
                <c:pt idx="963">
                  <c:v>96.300000000000907</c:v>
                </c:pt>
                <c:pt idx="964">
                  <c:v>96.400000000001</c:v>
                </c:pt>
                <c:pt idx="965">
                  <c:v>96.500000000000895</c:v>
                </c:pt>
                <c:pt idx="966">
                  <c:v>96.600000000000904</c:v>
                </c:pt>
                <c:pt idx="967">
                  <c:v>96.700000000000998</c:v>
                </c:pt>
                <c:pt idx="968">
                  <c:v>96.800000000001006</c:v>
                </c:pt>
                <c:pt idx="969">
                  <c:v>96.900000000001</c:v>
                </c:pt>
                <c:pt idx="970">
                  <c:v>97.000000000000895</c:v>
                </c:pt>
                <c:pt idx="971">
                  <c:v>97.100000000001003</c:v>
                </c:pt>
                <c:pt idx="972">
                  <c:v>97.200000000000998</c:v>
                </c:pt>
                <c:pt idx="973">
                  <c:v>97.300000000001006</c:v>
                </c:pt>
                <c:pt idx="974">
                  <c:v>97.400000000001</c:v>
                </c:pt>
                <c:pt idx="975">
                  <c:v>97.500000000000995</c:v>
                </c:pt>
                <c:pt idx="976">
                  <c:v>97.600000000001003</c:v>
                </c:pt>
                <c:pt idx="977">
                  <c:v>97.700000000000998</c:v>
                </c:pt>
                <c:pt idx="978">
                  <c:v>97.800000000001006</c:v>
                </c:pt>
                <c:pt idx="979">
                  <c:v>97.900000000001</c:v>
                </c:pt>
                <c:pt idx="980">
                  <c:v>98.000000000000995</c:v>
                </c:pt>
                <c:pt idx="981">
                  <c:v>98.100000000001003</c:v>
                </c:pt>
                <c:pt idx="982">
                  <c:v>98.200000000000998</c:v>
                </c:pt>
                <c:pt idx="983">
                  <c:v>98.300000000001006</c:v>
                </c:pt>
                <c:pt idx="984">
                  <c:v>98.400000000001</c:v>
                </c:pt>
                <c:pt idx="985">
                  <c:v>98.500000000000995</c:v>
                </c:pt>
                <c:pt idx="986">
                  <c:v>98.600000000001003</c:v>
                </c:pt>
                <c:pt idx="987">
                  <c:v>98.700000000000998</c:v>
                </c:pt>
                <c:pt idx="988">
                  <c:v>98.800000000001006</c:v>
                </c:pt>
                <c:pt idx="989">
                  <c:v>98.900000000001</c:v>
                </c:pt>
                <c:pt idx="990">
                  <c:v>99.000000000000995</c:v>
                </c:pt>
                <c:pt idx="991">
                  <c:v>99.100000000001003</c:v>
                </c:pt>
                <c:pt idx="992">
                  <c:v>99.200000000000998</c:v>
                </c:pt>
                <c:pt idx="993">
                  <c:v>99.300000000001006</c:v>
                </c:pt>
                <c:pt idx="994">
                  <c:v>99.400000000001</c:v>
                </c:pt>
                <c:pt idx="995">
                  <c:v>99.500000000000995</c:v>
                </c:pt>
                <c:pt idx="996">
                  <c:v>99.600000000001003</c:v>
                </c:pt>
                <c:pt idx="997">
                  <c:v>99.700000000000998</c:v>
                </c:pt>
                <c:pt idx="998">
                  <c:v>99.800000000001006</c:v>
                </c:pt>
                <c:pt idx="999">
                  <c:v>99.900000000001</c:v>
                </c:pt>
                <c:pt idx="1000">
                  <c:v>100.00000000000099</c:v>
                </c:pt>
                <c:pt idx="1001">
                  <c:v>100.100000000001</c:v>
                </c:pt>
                <c:pt idx="1002">
                  <c:v>100.200000000001</c:v>
                </c:pt>
                <c:pt idx="1003">
                  <c:v>100.30000000000101</c:v>
                </c:pt>
                <c:pt idx="1004">
                  <c:v>100.400000000001</c:v>
                </c:pt>
                <c:pt idx="1005">
                  <c:v>100.50000000000099</c:v>
                </c:pt>
                <c:pt idx="1006">
                  <c:v>100.600000000001</c:v>
                </c:pt>
                <c:pt idx="1007">
                  <c:v>100.700000000001</c:v>
                </c:pt>
                <c:pt idx="1008">
                  <c:v>100.80000000000101</c:v>
                </c:pt>
                <c:pt idx="1009">
                  <c:v>100.900000000001</c:v>
                </c:pt>
                <c:pt idx="1010">
                  <c:v>101.00000000000099</c:v>
                </c:pt>
                <c:pt idx="1011">
                  <c:v>101.100000000001</c:v>
                </c:pt>
                <c:pt idx="1012">
                  <c:v>101.200000000001</c:v>
                </c:pt>
                <c:pt idx="1013">
                  <c:v>101.30000000000101</c:v>
                </c:pt>
                <c:pt idx="1014">
                  <c:v>101.400000000001</c:v>
                </c:pt>
                <c:pt idx="1015">
                  <c:v>101.50000000000099</c:v>
                </c:pt>
                <c:pt idx="1016">
                  <c:v>101.600000000001</c:v>
                </c:pt>
                <c:pt idx="1017">
                  <c:v>101.700000000001</c:v>
                </c:pt>
                <c:pt idx="1018">
                  <c:v>101.80000000000101</c:v>
                </c:pt>
                <c:pt idx="1019">
                  <c:v>101.900000000001</c:v>
                </c:pt>
                <c:pt idx="1020">
                  <c:v>102.00000000000099</c:v>
                </c:pt>
                <c:pt idx="1021">
                  <c:v>102.100000000001</c:v>
                </c:pt>
                <c:pt idx="1022">
                  <c:v>102.200000000001</c:v>
                </c:pt>
                <c:pt idx="1023">
                  <c:v>102.30000000000101</c:v>
                </c:pt>
                <c:pt idx="1024">
                  <c:v>102.400000000001</c:v>
                </c:pt>
                <c:pt idx="1025">
                  <c:v>102.50000000000099</c:v>
                </c:pt>
                <c:pt idx="1026">
                  <c:v>102.600000000001</c:v>
                </c:pt>
                <c:pt idx="1027">
                  <c:v>102.700000000001</c:v>
                </c:pt>
                <c:pt idx="1028">
                  <c:v>102.80000000000101</c:v>
                </c:pt>
                <c:pt idx="1029">
                  <c:v>102.900000000001</c:v>
                </c:pt>
                <c:pt idx="1030">
                  <c:v>103.00000000000099</c:v>
                </c:pt>
                <c:pt idx="1031">
                  <c:v>103.100000000001</c:v>
                </c:pt>
                <c:pt idx="1032">
                  <c:v>103.200000000001</c:v>
                </c:pt>
                <c:pt idx="1033">
                  <c:v>103.30000000000101</c:v>
                </c:pt>
                <c:pt idx="1034">
                  <c:v>103.400000000001</c:v>
                </c:pt>
                <c:pt idx="1035">
                  <c:v>103.50000000000099</c:v>
                </c:pt>
                <c:pt idx="1036">
                  <c:v>103.600000000001</c:v>
                </c:pt>
                <c:pt idx="1037">
                  <c:v>103.700000000001</c:v>
                </c:pt>
                <c:pt idx="1038">
                  <c:v>103.80000000000101</c:v>
                </c:pt>
                <c:pt idx="1039">
                  <c:v>103.900000000001</c:v>
                </c:pt>
                <c:pt idx="1040">
                  <c:v>104.00000000000099</c:v>
                </c:pt>
                <c:pt idx="1041">
                  <c:v>104.100000000001</c:v>
                </c:pt>
                <c:pt idx="1042">
                  <c:v>104.200000000001</c:v>
                </c:pt>
                <c:pt idx="1043">
                  <c:v>104.30000000000101</c:v>
                </c:pt>
                <c:pt idx="1044">
                  <c:v>104.400000000001</c:v>
                </c:pt>
                <c:pt idx="1045">
                  <c:v>104.50000000000099</c:v>
                </c:pt>
                <c:pt idx="1046">
                  <c:v>104.600000000001</c:v>
                </c:pt>
                <c:pt idx="1047">
                  <c:v>104.700000000001</c:v>
                </c:pt>
                <c:pt idx="1048">
                  <c:v>104.80000000000101</c:v>
                </c:pt>
                <c:pt idx="1049">
                  <c:v>104.900000000001</c:v>
                </c:pt>
                <c:pt idx="1050">
                  <c:v>105.00000000000099</c:v>
                </c:pt>
                <c:pt idx="1051">
                  <c:v>105.100000000001</c:v>
                </c:pt>
                <c:pt idx="1052">
                  <c:v>105.200000000001</c:v>
                </c:pt>
                <c:pt idx="1053">
                  <c:v>105.30000000000101</c:v>
                </c:pt>
                <c:pt idx="1054">
                  <c:v>105.400000000001</c:v>
                </c:pt>
                <c:pt idx="1055">
                  <c:v>105.50000000000099</c:v>
                </c:pt>
                <c:pt idx="1056">
                  <c:v>105.600000000001</c:v>
                </c:pt>
                <c:pt idx="1057">
                  <c:v>105.700000000001</c:v>
                </c:pt>
                <c:pt idx="1058">
                  <c:v>105.80000000000101</c:v>
                </c:pt>
                <c:pt idx="1059">
                  <c:v>105.900000000001</c:v>
                </c:pt>
                <c:pt idx="1060">
                  <c:v>106.00000000000099</c:v>
                </c:pt>
                <c:pt idx="1061">
                  <c:v>106.100000000001</c:v>
                </c:pt>
                <c:pt idx="1062">
                  <c:v>106.200000000001</c:v>
                </c:pt>
                <c:pt idx="1063">
                  <c:v>106.30000000000101</c:v>
                </c:pt>
                <c:pt idx="1064">
                  <c:v>106.400000000001</c:v>
                </c:pt>
                <c:pt idx="1065">
                  <c:v>106.50000000000099</c:v>
                </c:pt>
                <c:pt idx="1066">
                  <c:v>106.600000000001</c:v>
                </c:pt>
                <c:pt idx="1067">
                  <c:v>106.700000000001</c:v>
                </c:pt>
                <c:pt idx="1068">
                  <c:v>106.80000000000101</c:v>
                </c:pt>
                <c:pt idx="1069">
                  <c:v>106.900000000001</c:v>
                </c:pt>
                <c:pt idx="1070">
                  <c:v>107.00000000000099</c:v>
                </c:pt>
                <c:pt idx="1071">
                  <c:v>107.100000000001</c:v>
                </c:pt>
                <c:pt idx="1072">
                  <c:v>107.200000000001</c:v>
                </c:pt>
                <c:pt idx="1073">
                  <c:v>107.30000000000101</c:v>
                </c:pt>
                <c:pt idx="1074">
                  <c:v>107.400000000001</c:v>
                </c:pt>
                <c:pt idx="1075">
                  <c:v>107.50000000000099</c:v>
                </c:pt>
                <c:pt idx="1076">
                  <c:v>107.600000000001</c:v>
                </c:pt>
                <c:pt idx="1077">
                  <c:v>107.700000000001</c:v>
                </c:pt>
                <c:pt idx="1078">
                  <c:v>107.80000000000101</c:v>
                </c:pt>
                <c:pt idx="1079">
                  <c:v>107.900000000001</c:v>
                </c:pt>
                <c:pt idx="1080">
                  <c:v>108.00000000000099</c:v>
                </c:pt>
                <c:pt idx="1081">
                  <c:v>108.100000000001</c:v>
                </c:pt>
                <c:pt idx="1082">
                  <c:v>108.200000000001</c:v>
                </c:pt>
                <c:pt idx="1083">
                  <c:v>108.30000000000101</c:v>
                </c:pt>
                <c:pt idx="1084">
                  <c:v>108.400000000001</c:v>
                </c:pt>
                <c:pt idx="1085">
                  <c:v>108.50000000000099</c:v>
                </c:pt>
                <c:pt idx="1086">
                  <c:v>108.600000000001</c:v>
                </c:pt>
                <c:pt idx="1087">
                  <c:v>108.700000000001</c:v>
                </c:pt>
                <c:pt idx="1088">
                  <c:v>108.80000000000101</c:v>
                </c:pt>
                <c:pt idx="1089">
                  <c:v>108.900000000001</c:v>
                </c:pt>
                <c:pt idx="1090">
                  <c:v>109.00000000000099</c:v>
                </c:pt>
                <c:pt idx="1091">
                  <c:v>109.100000000001</c:v>
                </c:pt>
                <c:pt idx="1092">
                  <c:v>109.200000000001</c:v>
                </c:pt>
                <c:pt idx="1093">
                  <c:v>109.30000000000101</c:v>
                </c:pt>
                <c:pt idx="1094">
                  <c:v>109.400000000001</c:v>
                </c:pt>
                <c:pt idx="1095">
                  <c:v>109.50000000000099</c:v>
                </c:pt>
                <c:pt idx="1096">
                  <c:v>109.600000000001</c:v>
                </c:pt>
                <c:pt idx="1097">
                  <c:v>109.700000000001</c:v>
                </c:pt>
                <c:pt idx="1098">
                  <c:v>109.80000000000101</c:v>
                </c:pt>
                <c:pt idx="1099">
                  <c:v>109.900000000001</c:v>
                </c:pt>
                <c:pt idx="1100">
                  <c:v>110.00000000000099</c:v>
                </c:pt>
                <c:pt idx="1101">
                  <c:v>110.100000000001</c:v>
                </c:pt>
                <c:pt idx="1102">
                  <c:v>110.200000000001</c:v>
                </c:pt>
                <c:pt idx="1103">
                  <c:v>110.30000000000101</c:v>
                </c:pt>
                <c:pt idx="1104">
                  <c:v>110.400000000001</c:v>
                </c:pt>
                <c:pt idx="1105">
                  <c:v>110.50000000000099</c:v>
                </c:pt>
                <c:pt idx="1106">
                  <c:v>110.600000000001</c:v>
                </c:pt>
                <c:pt idx="1107">
                  <c:v>110.700000000001</c:v>
                </c:pt>
                <c:pt idx="1108">
                  <c:v>110.80000000000101</c:v>
                </c:pt>
                <c:pt idx="1109">
                  <c:v>110.900000000001</c:v>
                </c:pt>
                <c:pt idx="1110">
                  <c:v>111.00000000000099</c:v>
                </c:pt>
                <c:pt idx="1111">
                  <c:v>111.100000000001</c:v>
                </c:pt>
                <c:pt idx="1112">
                  <c:v>111.200000000001</c:v>
                </c:pt>
                <c:pt idx="1113">
                  <c:v>111.30000000000101</c:v>
                </c:pt>
                <c:pt idx="1114">
                  <c:v>111.400000000001</c:v>
                </c:pt>
                <c:pt idx="1115">
                  <c:v>111.50000000000099</c:v>
                </c:pt>
                <c:pt idx="1116">
                  <c:v>111.600000000001</c:v>
                </c:pt>
                <c:pt idx="1117">
                  <c:v>111.700000000001</c:v>
                </c:pt>
                <c:pt idx="1118">
                  <c:v>111.80000000000101</c:v>
                </c:pt>
                <c:pt idx="1119">
                  <c:v>111.900000000001</c:v>
                </c:pt>
                <c:pt idx="1120">
                  <c:v>112.00000000000099</c:v>
                </c:pt>
                <c:pt idx="1121">
                  <c:v>112.100000000001</c:v>
                </c:pt>
                <c:pt idx="1122">
                  <c:v>112.200000000001</c:v>
                </c:pt>
                <c:pt idx="1123">
                  <c:v>112.30000000000101</c:v>
                </c:pt>
                <c:pt idx="1124">
                  <c:v>112.400000000001</c:v>
                </c:pt>
                <c:pt idx="1125">
                  <c:v>112.50000000000099</c:v>
                </c:pt>
                <c:pt idx="1126">
                  <c:v>112.600000000001</c:v>
                </c:pt>
                <c:pt idx="1127">
                  <c:v>112.700000000001</c:v>
                </c:pt>
                <c:pt idx="1128">
                  <c:v>112.80000000000101</c:v>
                </c:pt>
                <c:pt idx="1129">
                  <c:v>112.900000000001</c:v>
                </c:pt>
                <c:pt idx="1130">
                  <c:v>113.00000000000099</c:v>
                </c:pt>
                <c:pt idx="1131">
                  <c:v>113.100000000001</c:v>
                </c:pt>
                <c:pt idx="1132">
                  <c:v>113.200000000001</c:v>
                </c:pt>
                <c:pt idx="1133">
                  <c:v>113.30000000000101</c:v>
                </c:pt>
                <c:pt idx="1134">
                  <c:v>113.400000000001</c:v>
                </c:pt>
                <c:pt idx="1135">
                  <c:v>113.50000000000099</c:v>
                </c:pt>
                <c:pt idx="1136">
                  <c:v>113.600000000001</c:v>
                </c:pt>
                <c:pt idx="1137">
                  <c:v>113.700000000001</c:v>
                </c:pt>
                <c:pt idx="1138">
                  <c:v>113.80000000000101</c:v>
                </c:pt>
                <c:pt idx="1139">
                  <c:v>113.900000000001</c:v>
                </c:pt>
                <c:pt idx="1140">
                  <c:v>114.00000000000099</c:v>
                </c:pt>
                <c:pt idx="1141">
                  <c:v>114.100000000001</c:v>
                </c:pt>
                <c:pt idx="1142">
                  <c:v>114.200000000001</c:v>
                </c:pt>
                <c:pt idx="1143">
                  <c:v>114.30000000000101</c:v>
                </c:pt>
                <c:pt idx="1144">
                  <c:v>114.400000000001</c:v>
                </c:pt>
                <c:pt idx="1145">
                  <c:v>114.50000000000099</c:v>
                </c:pt>
                <c:pt idx="1146">
                  <c:v>114.600000000001</c:v>
                </c:pt>
                <c:pt idx="1147">
                  <c:v>114.700000000001</c:v>
                </c:pt>
                <c:pt idx="1148">
                  <c:v>114.80000000000101</c:v>
                </c:pt>
                <c:pt idx="1149">
                  <c:v>114.900000000001</c:v>
                </c:pt>
                <c:pt idx="1150">
                  <c:v>115.00000000000099</c:v>
                </c:pt>
                <c:pt idx="1151">
                  <c:v>115.100000000001</c:v>
                </c:pt>
                <c:pt idx="1152">
                  <c:v>115.200000000001</c:v>
                </c:pt>
                <c:pt idx="1153">
                  <c:v>115.30000000000101</c:v>
                </c:pt>
                <c:pt idx="1154">
                  <c:v>115.400000000001</c:v>
                </c:pt>
                <c:pt idx="1155">
                  <c:v>115.50000000000099</c:v>
                </c:pt>
                <c:pt idx="1156">
                  <c:v>115.600000000001</c:v>
                </c:pt>
                <c:pt idx="1157">
                  <c:v>115.700000000001</c:v>
                </c:pt>
                <c:pt idx="1158">
                  <c:v>115.80000000000101</c:v>
                </c:pt>
                <c:pt idx="1159">
                  <c:v>115.900000000001</c:v>
                </c:pt>
                <c:pt idx="1160">
                  <c:v>116.00000000000099</c:v>
                </c:pt>
                <c:pt idx="1161">
                  <c:v>116.100000000001</c:v>
                </c:pt>
                <c:pt idx="1162">
                  <c:v>116.200000000001</c:v>
                </c:pt>
                <c:pt idx="1163">
                  <c:v>116.30000000000101</c:v>
                </c:pt>
                <c:pt idx="1164">
                  <c:v>116.400000000001</c:v>
                </c:pt>
                <c:pt idx="1165">
                  <c:v>116.50000000000099</c:v>
                </c:pt>
                <c:pt idx="1166">
                  <c:v>116.600000000001</c:v>
                </c:pt>
                <c:pt idx="1167">
                  <c:v>116.700000000001</c:v>
                </c:pt>
                <c:pt idx="1168">
                  <c:v>116.80000000000101</c:v>
                </c:pt>
                <c:pt idx="1169">
                  <c:v>116.900000000001</c:v>
                </c:pt>
                <c:pt idx="1170">
                  <c:v>117.00000000000099</c:v>
                </c:pt>
                <c:pt idx="1171">
                  <c:v>117.100000000001</c:v>
                </c:pt>
                <c:pt idx="1172">
                  <c:v>117.200000000001</c:v>
                </c:pt>
                <c:pt idx="1173">
                  <c:v>117.30000000000101</c:v>
                </c:pt>
                <c:pt idx="1174">
                  <c:v>117.400000000001</c:v>
                </c:pt>
                <c:pt idx="1175">
                  <c:v>117.50000000000099</c:v>
                </c:pt>
                <c:pt idx="1176">
                  <c:v>117.600000000001</c:v>
                </c:pt>
                <c:pt idx="1177">
                  <c:v>117.700000000001</c:v>
                </c:pt>
                <c:pt idx="1178">
                  <c:v>117.80000000000101</c:v>
                </c:pt>
                <c:pt idx="1179">
                  <c:v>117.900000000001</c:v>
                </c:pt>
                <c:pt idx="1180">
                  <c:v>118.00000000000099</c:v>
                </c:pt>
                <c:pt idx="1181">
                  <c:v>118.100000000001</c:v>
                </c:pt>
                <c:pt idx="1182">
                  <c:v>118.200000000001</c:v>
                </c:pt>
                <c:pt idx="1183">
                  <c:v>118.30000000000101</c:v>
                </c:pt>
                <c:pt idx="1184">
                  <c:v>118.400000000001</c:v>
                </c:pt>
                <c:pt idx="1185">
                  <c:v>118.50000000000099</c:v>
                </c:pt>
                <c:pt idx="1186">
                  <c:v>118.600000000001</c:v>
                </c:pt>
                <c:pt idx="1187">
                  <c:v>118.700000000001</c:v>
                </c:pt>
                <c:pt idx="1188">
                  <c:v>118.80000000000101</c:v>
                </c:pt>
                <c:pt idx="1189">
                  <c:v>118.900000000001</c:v>
                </c:pt>
                <c:pt idx="1190">
                  <c:v>119.00000000000099</c:v>
                </c:pt>
                <c:pt idx="1191">
                  <c:v>119.100000000001</c:v>
                </c:pt>
                <c:pt idx="1192">
                  <c:v>119.200000000001</c:v>
                </c:pt>
                <c:pt idx="1193">
                  <c:v>119.30000000000101</c:v>
                </c:pt>
                <c:pt idx="1194">
                  <c:v>119.400000000001</c:v>
                </c:pt>
                <c:pt idx="1195">
                  <c:v>119.50000000000099</c:v>
                </c:pt>
                <c:pt idx="1196">
                  <c:v>119.600000000001</c:v>
                </c:pt>
                <c:pt idx="1197">
                  <c:v>119.700000000001</c:v>
                </c:pt>
                <c:pt idx="1198">
                  <c:v>119.80000000000101</c:v>
                </c:pt>
                <c:pt idx="1199">
                  <c:v>119.900000000001</c:v>
                </c:pt>
                <c:pt idx="1200">
                  <c:v>120.00000000000099</c:v>
                </c:pt>
                <c:pt idx="1201">
                  <c:v>120.100000000001</c:v>
                </c:pt>
                <c:pt idx="1202">
                  <c:v>120.200000000001</c:v>
                </c:pt>
                <c:pt idx="1203">
                  <c:v>120.30000000000101</c:v>
                </c:pt>
                <c:pt idx="1204">
                  <c:v>120.400000000001</c:v>
                </c:pt>
                <c:pt idx="1205">
                  <c:v>120.50000000000099</c:v>
                </c:pt>
                <c:pt idx="1206">
                  <c:v>120.600000000001</c:v>
                </c:pt>
                <c:pt idx="1207">
                  <c:v>120.700000000001</c:v>
                </c:pt>
                <c:pt idx="1208">
                  <c:v>120.80000000000101</c:v>
                </c:pt>
                <c:pt idx="1209">
                  <c:v>120.900000000001</c:v>
                </c:pt>
                <c:pt idx="1210">
                  <c:v>121.00000000000099</c:v>
                </c:pt>
                <c:pt idx="1211">
                  <c:v>121.100000000001</c:v>
                </c:pt>
                <c:pt idx="1212">
                  <c:v>121.200000000001</c:v>
                </c:pt>
                <c:pt idx="1213">
                  <c:v>121.30000000000101</c:v>
                </c:pt>
                <c:pt idx="1214">
                  <c:v>121.400000000001</c:v>
                </c:pt>
                <c:pt idx="1215">
                  <c:v>121.50000000000099</c:v>
                </c:pt>
                <c:pt idx="1216">
                  <c:v>121.600000000001</c:v>
                </c:pt>
                <c:pt idx="1217">
                  <c:v>121.700000000001</c:v>
                </c:pt>
                <c:pt idx="1218">
                  <c:v>121.80000000000101</c:v>
                </c:pt>
                <c:pt idx="1219">
                  <c:v>121.900000000001</c:v>
                </c:pt>
                <c:pt idx="1220">
                  <c:v>122.00000000000099</c:v>
                </c:pt>
                <c:pt idx="1221">
                  <c:v>122.100000000001</c:v>
                </c:pt>
                <c:pt idx="1222">
                  <c:v>122.200000000001</c:v>
                </c:pt>
                <c:pt idx="1223">
                  <c:v>122.30000000000101</c:v>
                </c:pt>
                <c:pt idx="1224">
                  <c:v>122.400000000001</c:v>
                </c:pt>
                <c:pt idx="1225">
                  <c:v>122.50000000000099</c:v>
                </c:pt>
                <c:pt idx="1226">
                  <c:v>122.600000000001</c:v>
                </c:pt>
                <c:pt idx="1227">
                  <c:v>122.700000000001</c:v>
                </c:pt>
                <c:pt idx="1228">
                  <c:v>122.80000000000101</c:v>
                </c:pt>
                <c:pt idx="1229">
                  <c:v>122.900000000001</c:v>
                </c:pt>
                <c:pt idx="1230">
                  <c:v>123.00000000000099</c:v>
                </c:pt>
                <c:pt idx="1231">
                  <c:v>123.100000000001</c:v>
                </c:pt>
                <c:pt idx="1232">
                  <c:v>123.200000000001</c:v>
                </c:pt>
                <c:pt idx="1233">
                  <c:v>123.30000000000101</c:v>
                </c:pt>
                <c:pt idx="1234">
                  <c:v>123.400000000001</c:v>
                </c:pt>
                <c:pt idx="1235">
                  <c:v>123.50000000000099</c:v>
                </c:pt>
                <c:pt idx="1236">
                  <c:v>123.600000000001</c:v>
                </c:pt>
                <c:pt idx="1237">
                  <c:v>123.700000000001</c:v>
                </c:pt>
                <c:pt idx="1238">
                  <c:v>123.80000000000101</c:v>
                </c:pt>
                <c:pt idx="1239">
                  <c:v>123.900000000001</c:v>
                </c:pt>
                <c:pt idx="1240">
                  <c:v>124.00000000000099</c:v>
                </c:pt>
                <c:pt idx="1241">
                  <c:v>124.100000000001</c:v>
                </c:pt>
                <c:pt idx="1242">
                  <c:v>124.200000000001</c:v>
                </c:pt>
                <c:pt idx="1243">
                  <c:v>124.30000000000101</c:v>
                </c:pt>
                <c:pt idx="1244">
                  <c:v>124.400000000001</c:v>
                </c:pt>
                <c:pt idx="1245">
                  <c:v>124.50000000000099</c:v>
                </c:pt>
                <c:pt idx="1246">
                  <c:v>124.600000000001</c:v>
                </c:pt>
                <c:pt idx="1247">
                  <c:v>124.700000000001</c:v>
                </c:pt>
                <c:pt idx="1248">
                  <c:v>124.80000000000101</c:v>
                </c:pt>
                <c:pt idx="1249">
                  <c:v>124.900000000001</c:v>
                </c:pt>
                <c:pt idx="1250">
                  <c:v>125.00000000000099</c:v>
                </c:pt>
                <c:pt idx="1251">
                  <c:v>125.100000000001</c:v>
                </c:pt>
                <c:pt idx="1252">
                  <c:v>125.200000000001</c:v>
                </c:pt>
                <c:pt idx="1253">
                  <c:v>125.30000000000101</c:v>
                </c:pt>
                <c:pt idx="1254">
                  <c:v>125.400000000001</c:v>
                </c:pt>
                <c:pt idx="1255">
                  <c:v>125.50000000000099</c:v>
                </c:pt>
                <c:pt idx="1256">
                  <c:v>125.600000000001</c:v>
                </c:pt>
                <c:pt idx="1257">
                  <c:v>125.700000000001</c:v>
                </c:pt>
                <c:pt idx="1258">
                  <c:v>125.80000000000101</c:v>
                </c:pt>
                <c:pt idx="1259">
                  <c:v>125.900000000001</c:v>
                </c:pt>
                <c:pt idx="1260">
                  <c:v>126.00000000000099</c:v>
                </c:pt>
                <c:pt idx="1261">
                  <c:v>126.100000000001</c:v>
                </c:pt>
                <c:pt idx="1262">
                  <c:v>126.200000000001</c:v>
                </c:pt>
                <c:pt idx="1263">
                  <c:v>126.30000000000101</c:v>
                </c:pt>
                <c:pt idx="1264">
                  <c:v>126.400000000001</c:v>
                </c:pt>
                <c:pt idx="1265">
                  <c:v>126.50000000000099</c:v>
                </c:pt>
                <c:pt idx="1266">
                  <c:v>126.600000000001</c:v>
                </c:pt>
                <c:pt idx="1267">
                  <c:v>126.700000000001</c:v>
                </c:pt>
                <c:pt idx="1268">
                  <c:v>126.80000000000101</c:v>
                </c:pt>
                <c:pt idx="1269">
                  <c:v>126.900000000001</c:v>
                </c:pt>
                <c:pt idx="1270">
                  <c:v>127.00000000000099</c:v>
                </c:pt>
                <c:pt idx="1271">
                  <c:v>127.100000000001</c:v>
                </c:pt>
                <c:pt idx="1272">
                  <c:v>127.200000000001</c:v>
                </c:pt>
                <c:pt idx="1273">
                  <c:v>127.30000000000101</c:v>
                </c:pt>
                <c:pt idx="1274">
                  <c:v>127.400000000001</c:v>
                </c:pt>
                <c:pt idx="1275">
                  <c:v>127.50000000000099</c:v>
                </c:pt>
                <c:pt idx="1276">
                  <c:v>127.600000000001</c:v>
                </c:pt>
                <c:pt idx="1277">
                  <c:v>127.700000000001</c:v>
                </c:pt>
                <c:pt idx="1278">
                  <c:v>127.80000000000101</c:v>
                </c:pt>
                <c:pt idx="1279">
                  <c:v>127.900000000001</c:v>
                </c:pt>
                <c:pt idx="1280">
                  <c:v>128.00000000000099</c:v>
                </c:pt>
                <c:pt idx="1281">
                  <c:v>128.10000000000099</c:v>
                </c:pt>
                <c:pt idx="1282">
                  <c:v>128.20000000000101</c:v>
                </c:pt>
                <c:pt idx="1283">
                  <c:v>128.30000000000101</c:v>
                </c:pt>
                <c:pt idx="1284">
                  <c:v>128.400000000001</c:v>
                </c:pt>
                <c:pt idx="1285">
                  <c:v>128.50000000000099</c:v>
                </c:pt>
                <c:pt idx="1286">
                  <c:v>128.60000000000099</c:v>
                </c:pt>
                <c:pt idx="1287">
                  <c:v>128.70000000000101</c:v>
                </c:pt>
                <c:pt idx="1288">
                  <c:v>128.80000000000101</c:v>
                </c:pt>
                <c:pt idx="1289">
                  <c:v>128.900000000001</c:v>
                </c:pt>
                <c:pt idx="1290">
                  <c:v>129.00000000000099</c:v>
                </c:pt>
                <c:pt idx="1291">
                  <c:v>129.10000000000099</c:v>
                </c:pt>
                <c:pt idx="1292">
                  <c:v>129.20000000000101</c:v>
                </c:pt>
                <c:pt idx="1293">
                  <c:v>129.30000000000101</c:v>
                </c:pt>
                <c:pt idx="1294">
                  <c:v>129.400000000001</c:v>
                </c:pt>
                <c:pt idx="1295">
                  <c:v>129.50000000000099</c:v>
                </c:pt>
                <c:pt idx="1296">
                  <c:v>129.60000000000099</c:v>
                </c:pt>
                <c:pt idx="1297">
                  <c:v>129.70000000000101</c:v>
                </c:pt>
                <c:pt idx="1298">
                  <c:v>129.80000000000101</c:v>
                </c:pt>
                <c:pt idx="1299">
                  <c:v>129.900000000001</c:v>
                </c:pt>
                <c:pt idx="1300">
                  <c:v>130.00000000000099</c:v>
                </c:pt>
                <c:pt idx="1301">
                  <c:v>130.10000000000099</c:v>
                </c:pt>
                <c:pt idx="1302">
                  <c:v>130.20000000000101</c:v>
                </c:pt>
                <c:pt idx="1303">
                  <c:v>130.30000000000101</c:v>
                </c:pt>
                <c:pt idx="1304">
                  <c:v>130.400000000001</c:v>
                </c:pt>
                <c:pt idx="1305">
                  <c:v>130.50000000000099</c:v>
                </c:pt>
                <c:pt idx="1306">
                  <c:v>130.60000000000099</c:v>
                </c:pt>
                <c:pt idx="1307">
                  <c:v>130.70000000000101</c:v>
                </c:pt>
                <c:pt idx="1308">
                  <c:v>130.80000000000101</c:v>
                </c:pt>
                <c:pt idx="1309">
                  <c:v>130.900000000001</c:v>
                </c:pt>
                <c:pt idx="1310">
                  <c:v>131.00000000000099</c:v>
                </c:pt>
                <c:pt idx="1311">
                  <c:v>131.10000000000099</c:v>
                </c:pt>
                <c:pt idx="1312">
                  <c:v>131.20000000000101</c:v>
                </c:pt>
                <c:pt idx="1313">
                  <c:v>131.30000000000101</c:v>
                </c:pt>
                <c:pt idx="1314">
                  <c:v>131.400000000001</c:v>
                </c:pt>
                <c:pt idx="1315">
                  <c:v>131.50000000000099</c:v>
                </c:pt>
                <c:pt idx="1316">
                  <c:v>131.60000000000099</c:v>
                </c:pt>
                <c:pt idx="1317">
                  <c:v>131.70000000000101</c:v>
                </c:pt>
                <c:pt idx="1318">
                  <c:v>131.80000000000101</c:v>
                </c:pt>
                <c:pt idx="1319">
                  <c:v>131.900000000001</c:v>
                </c:pt>
                <c:pt idx="1320">
                  <c:v>132.00000000000099</c:v>
                </c:pt>
                <c:pt idx="1321">
                  <c:v>132.10000000000099</c:v>
                </c:pt>
                <c:pt idx="1322">
                  <c:v>132.20000000000101</c:v>
                </c:pt>
                <c:pt idx="1323">
                  <c:v>132.30000000000101</c:v>
                </c:pt>
                <c:pt idx="1324">
                  <c:v>132.400000000001</c:v>
                </c:pt>
                <c:pt idx="1325">
                  <c:v>132.50000000000099</c:v>
                </c:pt>
                <c:pt idx="1326">
                  <c:v>132.60000000000099</c:v>
                </c:pt>
                <c:pt idx="1327">
                  <c:v>132.70000000000101</c:v>
                </c:pt>
                <c:pt idx="1328">
                  <c:v>132.80000000000101</c:v>
                </c:pt>
                <c:pt idx="1329">
                  <c:v>132.900000000001</c:v>
                </c:pt>
                <c:pt idx="1330">
                  <c:v>133.00000000000099</c:v>
                </c:pt>
                <c:pt idx="1331">
                  <c:v>133.10000000000099</c:v>
                </c:pt>
                <c:pt idx="1332">
                  <c:v>133.20000000000101</c:v>
                </c:pt>
                <c:pt idx="1333">
                  <c:v>133.30000000000101</c:v>
                </c:pt>
                <c:pt idx="1334">
                  <c:v>133.400000000001</c:v>
                </c:pt>
                <c:pt idx="1335">
                  <c:v>133.50000000000099</c:v>
                </c:pt>
                <c:pt idx="1336">
                  <c:v>133.60000000000099</c:v>
                </c:pt>
                <c:pt idx="1337">
                  <c:v>133.70000000000101</c:v>
                </c:pt>
                <c:pt idx="1338">
                  <c:v>133.80000000000101</c:v>
                </c:pt>
                <c:pt idx="1339">
                  <c:v>133.900000000001</c:v>
                </c:pt>
                <c:pt idx="1340">
                  <c:v>134.00000000000099</c:v>
                </c:pt>
                <c:pt idx="1341">
                  <c:v>134.10000000000099</c:v>
                </c:pt>
                <c:pt idx="1342">
                  <c:v>134.20000000000101</c:v>
                </c:pt>
                <c:pt idx="1343">
                  <c:v>134.30000000000101</c:v>
                </c:pt>
                <c:pt idx="1344">
                  <c:v>134.400000000001</c:v>
                </c:pt>
                <c:pt idx="1345">
                  <c:v>134.50000000000099</c:v>
                </c:pt>
                <c:pt idx="1346">
                  <c:v>134.60000000000099</c:v>
                </c:pt>
                <c:pt idx="1347">
                  <c:v>134.70000000000101</c:v>
                </c:pt>
                <c:pt idx="1348">
                  <c:v>134.800000000002</c:v>
                </c:pt>
                <c:pt idx="1349">
                  <c:v>134.900000000001</c:v>
                </c:pt>
                <c:pt idx="1350">
                  <c:v>135.00000000000099</c:v>
                </c:pt>
              </c:numCache>
            </c:numRef>
          </c:xVal>
          <c:yVal>
            <c:numRef>
              <c:f>'Av-F'!$B$10:$B$1360</c:f>
              <c:numCache>
                <c:formatCode>General</c:formatCode>
                <c:ptCount val="135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1.7347573970579063E-2</c:v>
                </c:pt>
                <c:pt idx="144">
                  <c:v>1.7717386772291639E-2</c:v>
                </c:pt>
                <c:pt idx="145">
                  <c:v>1.809493801222968E-2</c:v>
                </c:pt>
                <c:pt idx="146">
                  <c:v>1.8480383370018144E-2</c:v>
                </c:pt>
                <c:pt idx="147">
                  <c:v>1.887388138829716E-2</c:v>
                </c:pt>
                <c:pt idx="148">
                  <c:v>1.9275593513676359E-2</c:v>
                </c:pt>
                <c:pt idx="149">
                  <c:v>1.9685684137740331E-2</c:v>
                </c:pt>
                <c:pt idx="150">
                  <c:v>2.010432063807532E-2</c:v>
                </c:pt>
                <c:pt idx="151">
                  <c:v>2.0531673419285461E-2</c:v>
                </c:pt>
                <c:pt idx="152">
                  <c:v>2.0967915953965389E-2</c:v>
                </c:pt>
                <c:pt idx="153">
                  <c:v>2.1413224823594E-2</c:v>
                </c:pt>
                <c:pt idx="154">
                  <c:v>2.1867779759312506E-2</c:v>
                </c:pt>
                <c:pt idx="155">
                  <c:v>2.2331763682547915E-2</c:v>
                </c:pt>
                <c:pt idx="156">
                  <c:v>2.2805362745441066E-2</c:v>
                </c:pt>
                <c:pt idx="157">
                  <c:v>2.3288766371036367E-2</c:v>
                </c:pt>
                <c:pt idx="158">
                  <c:v>2.3782167293188317E-2</c:v>
                </c:pt>
                <c:pt idx="159">
                  <c:v>2.4285761596137535E-2</c:v>
                </c:pt>
                <c:pt idx="160">
                  <c:v>2.479974875370709E-2</c:v>
                </c:pt>
                <c:pt idx="161">
                  <c:v>2.5324331668067249E-2</c:v>
                </c:pt>
                <c:pt idx="162">
                  <c:v>2.5859716708014568E-2</c:v>
                </c:pt>
                <c:pt idx="163">
                  <c:v>2.6406113746709012E-2</c:v>
                </c:pt>
                <c:pt idx="164">
                  <c:v>2.6963736198809533E-2</c:v>
                </c:pt>
                <c:pt idx="165">
                  <c:v>2.7532801056947203E-2</c:v>
                </c:pt>
                <c:pt idx="166">
                  <c:v>2.8113528927470727E-2</c:v>
                </c:pt>
                <c:pt idx="167">
                  <c:v>2.8706144065397888E-2</c:v>
                </c:pt>
                <c:pt idx="168">
                  <c:v>2.9310874408502913E-2</c:v>
                </c:pt>
                <c:pt idx="169">
                  <c:v>2.9927951610466637E-2</c:v>
                </c:pt>
                <c:pt idx="170">
                  <c:v>3.0557611073014402E-2</c:v>
                </c:pt>
                <c:pt idx="171">
                  <c:v>3.1200091976962319E-2</c:v>
                </c:pt>
                <c:pt idx="172">
                  <c:v>3.1855637312090526E-2</c:v>
                </c:pt>
                <c:pt idx="173">
                  <c:v>3.25244939057584E-2</c:v>
                </c:pt>
                <c:pt idx="174">
                  <c:v>3.3206912450173119E-2</c:v>
                </c:pt>
                <c:pt idx="175">
                  <c:v>3.3903147528220864E-2</c:v>
                </c:pt>
                <c:pt idx="176">
                  <c:v>3.461345763776498E-2</c:v>
                </c:pt>
                <c:pt idx="177">
                  <c:v>3.5338105214313485E-2</c:v>
                </c:pt>
                <c:pt idx="178">
                  <c:v>3.6077356651954127E-2</c:v>
                </c:pt>
                <c:pt idx="179">
                  <c:v>3.6831482322451176E-2</c:v>
                </c:pt>
                <c:pt idx="180">
                  <c:v>3.7600756592396097E-2</c:v>
                </c:pt>
                <c:pt idx="181">
                  <c:v>3.8385457838298942E-2</c:v>
                </c:pt>
                <c:pt idx="182">
                  <c:v>3.9185868459504551E-2</c:v>
                </c:pt>
                <c:pt idx="183">
                  <c:v>4.0002274888814207E-2</c:v>
                </c:pt>
                <c:pt idx="184">
                  <c:v>4.0834967600688291E-2</c:v>
                </c:pt>
                <c:pt idx="185">
                  <c:v>4.1684241116903761E-2</c:v>
                </c:pt>
                <c:pt idx="186">
                  <c:v>4.2550394009534399E-2</c:v>
                </c:pt>
                <c:pt idx="187">
                  <c:v>4.343372890111958E-2</c:v>
                </c:pt>
                <c:pt idx="188">
                  <c:v>4.4334552461882615E-2</c:v>
                </c:pt>
                <c:pt idx="189">
                  <c:v>4.5253175403856018E-2</c:v>
                </c:pt>
                <c:pt idx="190">
                  <c:v>4.6189912471767805E-2</c:v>
                </c:pt>
                <c:pt idx="191">
                  <c:v>4.7145082430538089E-2</c:v>
                </c:pt>
                <c:pt idx="192">
                  <c:v>4.8119008049232644E-2</c:v>
                </c:pt>
                <c:pt idx="193">
                  <c:v>4.9112016081315726E-2</c:v>
                </c:pt>
                <c:pt idx="194">
                  <c:v>5.0124437241040272E-2</c:v>
                </c:pt>
                <c:pt idx="195">
                  <c:v>5.1156606175811595E-2</c:v>
                </c:pt>
                <c:pt idx="196">
                  <c:v>5.220886143435495E-2</c:v>
                </c:pt>
                <c:pt idx="197">
                  <c:v>5.3281545430515845E-2</c:v>
                </c:pt>
                <c:pt idx="198">
                  <c:v>5.4375004402517607E-2</c:v>
                </c:pt>
                <c:pt idx="199">
                  <c:v>5.5489588367496762E-2</c:v>
                </c:pt>
                <c:pt idx="200">
                  <c:v>5.66256510711362E-2</c:v>
                </c:pt>
                <c:pt idx="201">
                  <c:v>5.7783549932209383E-2</c:v>
                </c:pt>
                <c:pt idx="202">
                  <c:v>5.8963645981849444E-2</c:v>
                </c:pt>
                <c:pt idx="203">
                  <c:v>6.0166303797352626E-2</c:v>
                </c:pt>
                <c:pt idx="204">
                  <c:v>6.1391891430322615E-2</c:v>
                </c:pt>
                <c:pt idx="205">
                  <c:v>6.2640780328962253E-2</c:v>
                </c:pt>
                <c:pt idx="206">
                  <c:v>6.3913345254314011E-2</c:v>
                </c:pt>
                <c:pt idx="207">
                  <c:v>6.5209964190252018E-2</c:v>
                </c:pt>
                <c:pt idx="208">
                  <c:v>6.6531018247024912E-2</c:v>
                </c:pt>
                <c:pt idx="209">
                  <c:v>6.7876891558147509E-2</c:v>
                </c:pt>
                <c:pt idx="210">
                  <c:v>6.9247971170440722E-2</c:v>
                </c:pt>
                <c:pt idx="211">
                  <c:v>7.0644646927015595E-2</c:v>
                </c:pt>
                <c:pt idx="212">
                  <c:v>7.2067311342999874E-2</c:v>
                </c:pt>
                <c:pt idx="213">
                  <c:v>7.3516359473804221E-2</c:v>
                </c:pt>
                <c:pt idx="214">
                  <c:v>7.4992188775726262E-2</c:v>
                </c:pt>
                <c:pt idx="215">
                  <c:v>7.6495198958692959E-2</c:v>
                </c:pt>
                <c:pt idx="216">
                  <c:v>7.8025791830941424E-2</c:v>
                </c:pt>
                <c:pt idx="217">
                  <c:v>7.9584371135442783E-2</c:v>
                </c:pt>
                <c:pt idx="218">
                  <c:v>8.11713423778751E-2</c:v>
                </c:pt>
                <c:pt idx="219">
                  <c:v>8.2787112645954355E-2</c:v>
                </c:pt>
                <c:pt idx="220">
                  <c:v>8.4432090419938377E-2</c:v>
                </c:pt>
                <c:pt idx="221">
                  <c:v>8.6106685374121361E-2</c:v>
                </c:pt>
                <c:pt idx="222">
                  <c:v>8.7811308169142246E-2</c:v>
                </c:pt>
                <c:pt idx="223">
                  <c:v>8.9546370234937819E-2</c:v>
                </c:pt>
                <c:pt idx="224">
                  <c:v>9.1312283544175046E-2</c:v>
                </c:pt>
                <c:pt idx="225">
                  <c:v>9.3109460376008826E-2</c:v>
                </c:pt>
                <c:pt idx="226">
                  <c:v>9.4938313070015143E-2</c:v>
                </c:pt>
                <c:pt idx="227">
                  <c:v>9.6799253770162783E-2</c:v>
                </c:pt>
                <c:pt idx="228">
                  <c:v>9.8692694158694513E-2</c:v>
                </c:pt>
                <c:pt idx="229">
                  <c:v>0.10061904517979914</c:v>
                </c:pt>
                <c:pt idx="230">
                  <c:v>0.10257871675297037</c:v>
                </c:pt>
                <c:pt idx="231">
                  <c:v>0.10457211747595831</c:v>
                </c:pt>
                <c:pt idx="232">
                  <c:v>0.10659965431723468</c:v>
                </c:pt>
                <c:pt idx="233">
                  <c:v>0.10866173229790797</c:v>
                </c:pt>
                <c:pt idx="234">
                  <c:v>0.11075875416303835</c:v>
                </c:pt>
                <c:pt idx="235">
                  <c:v>0.11289112004232321</c:v>
                </c:pt>
                <c:pt idx="236">
                  <c:v>0.11505922710013675</c:v>
                </c:pt>
                <c:pt idx="237">
                  <c:v>0.11726346917493084</c:v>
                </c:pt>
                <c:pt idx="238">
                  <c:v>0.11950423640802232</c:v>
                </c:pt>
                <c:pt idx="239">
                  <c:v>0.1217819148618115</c:v>
                </c:pt>
                <c:pt idx="240">
                  <c:v>0.12409688612750396</c:v>
                </c:pt>
                <c:pt idx="241">
                  <c:v>0.12644952692242473</c:v>
                </c:pt>
                <c:pt idx="242">
                  <c:v>0.12884020867704399</c:v>
                </c:pt>
                <c:pt idx="243">
                  <c:v>0.1312692971118572</c:v>
                </c:pt>
                <c:pt idx="244">
                  <c:v>0.13373715180428639</c:v>
                </c:pt>
                <c:pt idx="245">
                  <c:v>0.13624412574580397</c:v>
                </c:pt>
                <c:pt idx="246">
                  <c:v>0.13879056488950156</c:v>
                </c:pt>
                <c:pt idx="247">
                  <c:v>0.14137680768836322</c:v>
                </c:pt>
                <c:pt idx="248">
                  <c:v>0.1440031846245288</c:v>
                </c:pt>
                <c:pt idx="249">
                  <c:v>0.14667001772986688</c:v>
                </c:pt>
                <c:pt idx="250">
                  <c:v>0.14937762009821132</c:v>
                </c:pt>
                <c:pt idx="251">
                  <c:v>0.15212629538964464</c:v>
                </c:pt>
                <c:pt idx="252">
                  <c:v>0.15491633732725249</c:v>
                </c:pt>
                <c:pt idx="253">
                  <c:v>0.15774802918680358</c:v>
                </c:pt>
                <c:pt idx="254">
                  <c:v>0.16062164327984765</c:v>
                </c:pt>
                <c:pt idx="255">
                  <c:v>0.16353744043076227</c:v>
                </c:pt>
                <c:pt idx="256">
                  <c:v>0.16649566944831268</c:v>
                </c:pt>
                <c:pt idx="257">
                  <c:v>0.16949656659233178</c:v>
                </c:pt>
                <c:pt idx="258">
                  <c:v>0.17254035503616158</c:v>
                </c:pt>
                <c:pt idx="259">
                  <c:v>0.17562724432553509</c:v>
                </c:pt>
                <c:pt idx="260">
                  <c:v>0.17875742983462281</c:v>
                </c:pt>
                <c:pt idx="261">
                  <c:v>0.1819310922199957</c:v>
                </c:pt>
                <c:pt idx="262">
                  <c:v>0.1851483968733055</c:v>
                </c:pt>
                <c:pt idx="263">
                  <c:v>0.1884094933735142</c:v>
                </c:pt>
                <c:pt idx="264">
                  <c:v>0.19171451493954436</c:v>
                </c:pt>
                <c:pt idx="265">
                  <c:v>0.19506357788426068</c:v>
                </c:pt>
                <c:pt idx="266">
                  <c:v>0.19845678107072501</c:v>
                </c:pt>
                <c:pt idx="267">
                  <c:v>0.20189420537170844</c:v>
                </c:pt>
                <c:pt idx="268">
                  <c:v>0.2053759131334732</c:v>
                </c:pt>
                <c:pt idx="269">
                  <c:v>0.20890194764487124</c:v>
                </c:pt>
                <c:pt idx="270">
                  <c:v>0.21247233261284196</c:v>
                </c:pt>
                <c:pt idx="271">
                  <c:v>0.21608707164541388</c:v>
                </c:pt>
                <c:pt idx="272">
                  <c:v>0.21974614774335147</c:v>
                </c:pt>
                <c:pt idx="273">
                  <c:v>0.22344952280160776</c:v>
                </c:pt>
                <c:pt idx="274">
                  <c:v>0.22719713712177061</c:v>
                </c:pt>
                <c:pt idx="275">
                  <c:v>0.23098890893671228</c:v>
                </c:pt>
                <c:pt idx="276">
                  <c:v>0.23482473394866649</c:v>
                </c:pt>
                <c:pt idx="277">
                  <c:v>0.23870448488197971</c:v>
                </c:pt>
                <c:pt idx="278">
                  <c:v>0.2426280110517913</c:v>
                </c:pt>
                <c:pt idx="279">
                  <c:v>0.24659513794990656</c:v>
                </c:pt>
                <c:pt idx="280">
                  <c:v>0.25060566684913926</c:v>
                </c:pt>
                <c:pt idx="281">
                  <c:v>0.25465937442739334</c:v>
                </c:pt>
                <c:pt idx="282">
                  <c:v>0.25875601241276253</c:v>
                </c:pt>
                <c:pt idx="283">
                  <c:v>0.26289530725091437</c:v>
                </c:pt>
                <c:pt idx="284">
                  <c:v>0.26707695979601831</c:v>
                </c:pt>
                <c:pt idx="285">
                  <c:v>0.271300645026469</c:v>
                </c:pt>
                <c:pt idx="286">
                  <c:v>0.2755660117866281</c:v>
                </c:pt>
                <c:pt idx="287">
                  <c:v>0.27987268255579817</c:v>
                </c:pt>
                <c:pt idx="288">
                  <c:v>0.28422025324560668</c:v>
                </c:pt>
                <c:pt idx="289">
                  <c:v>0.28860829302695051</c:v>
                </c:pt>
                <c:pt idx="290">
                  <c:v>0.29303634418761682</c:v>
                </c:pt>
                <c:pt idx="291">
                  <c:v>0.29750392202165205</c:v>
                </c:pt>
                <c:pt idx="292">
                  <c:v>0.30201051475150981</c:v>
                </c:pt>
                <c:pt idx="293">
                  <c:v>0.30655558348395534</c:v>
                </c:pt>
                <c:pt idx="294">
                  <c:v>0.31113856220064834</c:v>
                </c:pt>
                <c:pt idx="295">
                  <c:v>0.31575885778427298</c:v>
                </c:pt>
                <c:pt idx="296">
                  <c:v>0.32041585008101148</c:v>
                </c:pt>
                <c:pt idx="297">
                  <c:v>0.3251088920000943</c:v>
                </c:pt>
                <c:pt idx="298">
                  <c:v>0.32983730965108737</c:v>
                </c:pt>
                <c:pt idx="299">
                  <c:v>0.33460040251949374</c:v>
                </c:pt>
                <c:pt idx="300">
                  <c:v>0.33939744368117564</c:v>
                </c:pt>
                <c:pt idx="301">
                  <c:v>0.34422768005600585</c:v>
                </c:pt>
                <c:pt idx="302">
                  <c:v>0.3490903327010792</c:v>
                </c:pt>
                <c:pt idx="303">
                  <c:v>0.35398459714371727</c:v>
                </c:pt>
                <c:pt idx="304">
                  <c:v>0.35890964375440115</c:v>
                </c:pt>
                <c:pt idx="305">
                  <c:v>0.36386461815967824</c:v>
                </c:pt>
                <c:pt idx="306">
                  <c:v>0.36884864169497883</c:v>
                </c:pt>
                <c:pt idx="307">
                  <c:v>0.37386081189718012</c:v>
                </c:pt>
                <c:pt idx="308">
                  <c:v>0.37890020303665134</c:v>
                </c:pt>
                <c:pt idx="309">
                  <c:v>0.38396586668840299</c:v>
                </c:pt>
                <c:pt idx="310">
                  <c:v>0.3890568323418635</c:v>
                </c:pt>
                <c:pt idx="311">
                  <c:v>0.39417210804868968</c:v>
                </c:pt>
                <c:pt idx="312">
                  <c:v>0.3993106811079199</c:v>
                </c:pt>
                <c:pt idx="313">
                  <c:v>0.40447151878766258</c:v>
                </c:pt>
                <c:pt idx="314">
                  <c:v>0.40965356908241007</c:v>
                </c:pt>
                <c:pt idx="315">
                  <c:v>0.41485576150496406</c:v>
                </c:pt>
                <c:pt idx="316">
                  <c:v>0.42007700791184854</c:v>
                </c:pt>
                <c:pt idx="317">
                  <c:v>0.42531620336099379</c:v>
                </c:pt>
                <c:pt idx="318">
                  <c:v>0.43057222700036724</c:v>
                </c:pt>
                <c:pt idx="319">
                  <c:v>0.43584394298613344</c:v>
                </c:pt>
                <c:pt idx="320">
                  <c:v>0.44113020142883896</c:v>
                </c:pt>
                <c:pt idx="321">
                  <c:v>0.44642983936601643</c:v>
                </c:pt>
                <c:pt idx="322">
                  <c:v>0.45174168175953355</c:v>
                </c:pt>
                <c:pt idx="323">
                  <c:v>0.45706454251591799</c:v>
                </c:pt>
                <c:pt idx="324">
                  <c:v>0.46239722552782819</c:v>
                </c:pt>
                <c:pt idx="325">
                  <c:v>0.46773852573475649</c:v>
                </c:pt>
                <c:pt idx="326">
                  <c:v>0.47308723020100601</c:v>
                </c:pt>
                <c:pt idx="327">
                  <c:v>0.478442119208907</c:v>
                </c:pt>
                <c:pt idx="328">
                  <c:v>0.4838019673652042</c:v>
                </c:pt>
                <c:pt idx="329">
                  <c:v>0.48916554471849155</c:v>
                </c:pt>
                <c:pt idx="330">
                  <c:v>0.49453161788553485</c:v>
                </c:pt>
                <c:pt idx="331">
                  <c:v>0.49989895118431082</c:v>
                </c:pt>
                <c:pt idx="332">
                  <c:v>0.50526630777151327</c:v>
                </c:pt>
                <c:pt idx="333">
                  <c:v>0.51063245078238129</c:v>
                </c:pt>
                <c:pt idx="334">
                  <c:v>0.51599614447054432</c:v>
                </c:pt>
                <c:pt idx="335">
                  <c:v>0.52135615534564705</c:v>
                </c:pt>
                <c:pt idx="336">
                  <c:v>0.52671125330661905</c:v>
                </c:pt>
                <c:pt idx="337">
                  <c:v>0.53206021276826543</c:v>
                </c:pt>
                <c:pt idx="338">
                  <c:v>0.5374018137791059</c:v>
                </c:pt>
                <c:pt idx="339">
                  <c:v>0.54273484312819598</c:v>
                </c:pt>
                <c:pt idx="340">
                  <c:v>0.5480580954388824</c:v>
                </c:pt>
                <c:pt idx="341">
                  <c:v>0.553370374247389</c:v>
                </c:pt>
                <c:pt idx="342">
                  <c:v>0.55867049306420946</c:v>
                </c:pt>
                <c:pt idx="343">
                  <c:v>0.56395727641633497</c:v>
                </c:pt>
                <c:pt idx="344">
                  <c:v>0.56922956086841103</c:v>
                </c:pt>
                <c:pt idx="345">
                  <c:v>0.57448619602098039</c:v>
                </c:pt>
                <c:pt idx="346">
                  <c:v>0.57972604548405349</c:v>
                </c:pt>
                <c:pt idx="347">
                  <c:v>0.58494798782431523</c:v>
                </c:pt>
                <c:pt idx="348">
                  <c:v>0.59015091748436899</c:v>
                </c:pt>
                <c:pt idx="349">
                  <c:v>0.59533374567250696</c:v>
                </c:pt>
                <c:pt idx="350">
                  <c:v>0.60049540122158018</c:v>
                </c:pt>
                <c:pt idx="351">
                  <c:v>0.60563483141565277</c:v>
                </c:pt>
                <c:pt idx="352">
                  <c:v>0.61075100278320738</c:v>
                </c:pt>
                <c:pt idx="353">
                  <c:v>0.61584290185578194</c:v>
                </c:pt>
                <c:pt idx="354">
                  <c:v>0.62090953589101727</c:v>
                </c:pt>
                <c:pt idx="355">
                  <c:v>0.62594993355919926</c:v>
                </c:pt>
                <c:pt idx="356">
                  <c:v>0.63096314559249056</c:v>
                </c:pt>
                <c:pt idx="357">
                  <c:v>0.6359482453961488</c:v>
                </c:pt>
                <c:pt idx="358">
                  <c:v>0.64090432962114197</c:v>
                </c:pt>
                <c:pt idx="359">
                  <c:v>0.64583051869767094</c:v>
                </c:pt>
                <c:pt idx="360">
                  <c:v>0.65072595732922733</c:v>
                </c:pt>
                <c:pt idx="361">
                  <c:v>0.65558981494690904</c:v>
                </c:pt>
                <c:pt idx="362">
                  <c:v>0.66042128612383166</c:v>
                </c:pt>
                <c:pt idx="363">
                  <c:v>0.66521959094956651</c:v>
                </c:pt>
                <c:pt idx="364">
                  <c:v>0.66998397536464793</c:v>
                </c:pt>
                <c:pt idx="365">
                  <c:v>0.67471371145527648</c:v>
                </c:pt>
                <c:pt idx="366">
                  <c:v>0.67940809770845745</c:v>
                </c:pt>
                <c:pt idx="367">
                  <c:v>0.68406645922789078</c:v>
                </c:pt>
                <c:pt idx="368">
                  <c:v>0.68868814791102773</c:v>
                </c:pt>
                <c:pt idx="369">
                  <c:v>0.69327254258778936</c:v>
                </c:pt>
                <c:pt idx="370">
                  <c:v>0.69781904912152648</c:v>
                </c:pt>
                <c:pt idx="371">
                  <c:v>0.70232710047287661</c:v>
                </c:pt>
                <c:pt idx="372">
                  <c:v>0.70679615672724805</c:v>
                </c:pt>
                <c:pt idx="373">
                  <c:v>0.71122570508672545</c:v>
                </c:pt>
                <c:pt idx="374">
                  <c:v>0.7156152598272657</c:v>
                </c:pt>
                <c:pt idx="375">
                  <c:v>0.71996436222209581</c:v>
                </c:pt>
                <c:pt idx="376">
                  <c:v>0.72427258043230136</c:v>
                </c:pt>
                <c:pt idx="377">
                  <c:v>0.72853950936562029</c:v>
                </c:pt>
                <c:pt idx="378">
                  <c:v>0.7327647705045256</c:v>
                </c:pt>
                <c:pt idx="379">
                  <c:v>0.73694801170470003</c:v>
                </c:pt>
                <c:pt idx="380">
                  <c:v>0.74108890696505836</c:v>
                </c:pt>
                <c:pt idx="381">
                  <c:v>0.74518715617049258</c:v>
                </c:pt>
                <c:pt idx="382">
                  <c:v>0.74924248480855449</c:v>
                </c:pt>
                <c:pt idx="383">
                  <c:v>0.75325464366129202</c:v>
                </c:pt>
                <c:pt idx="384">
                  <c:v>0.75722340847350034</c:v>
                </c:pt>
                <c:pt idx="385">
                  <c:v>0.76114857959863413</c:v>
                </c:pt>
                <c:pt idx="386">
                  <c:v>0.76502998162366032</c:v>
                </c:pt>
                <c:pt idx="387">
                  <c:v>0.76886746297411934</c:v>
                </c:pt>
                <c:pt idx="388">
                  <c:v>0.77266089550066996</c:v>
                </c:pt>
                <c:pt idx="389">
                  <c:v>0.77641017404839696</c:v>
                </c:pt>
                <c:pt idx="390">
                  <c:v>0.78011521601013389</c:v>
                </c:pt>
                <c:pt idx="391">
                  <c:v>0.78377596086507573</c:v>
                </c:pt>
                <c:pt idx="392">
                  <c:v>0.78739236970390747</c:v>
                </c:pt>
                <c:pt idx="393">
                  <c:v>0.79096442474169049</c:v>
                </c:pt>
                <c:pt idx="394">
                  <c:v>0.79449212881970621</c:v>
                </c:pt>
                <c:pt idx="395">
                  <c:v>0.79797550489745028</c:v>
                </c:pt>
                <c:pt idx="396">
                  <c:v>0.8014145955359413</c:v>
                </c:pt>
                <c:pt idx="397">
                  <c:v>0.80480946237347761</c:v>
                </c:pt>
                <c:pt idx="398">
                  <c:v>0.80816018559496006</c:v>
                </c:pt>
                <c:pt idx="399">
                  <c:v>0.8114668633958535</c:v>
                </c:pt>
                <c:pt idx="400">
                  <c:v>0.81472961144184075</c:v>
                </c:pt>
                <c:pt idx="401">
                  <c:v>0.81794856232518298</c:v>
                </c:pt>
                <c:pt idx="402">
                  <c:v>0.82112386501876911</c:v>
                </c:pt>
                <c:pt idx="403">
                  <c:v>0.82425568432880214</c:v>
                </c:pt>
                <c:pt idx="404">
                  <c:v>0.82734420034701817</c:v>
                </c:pt>
                <c:pt idx="405">
                  <c:v>0.8303896079033507</c:v>
                </c:pt>
                <c:pt idx="406">
                  <c:v>0.83339211601981877</c:v>
                </c:pt>
                <c:pt idx="407">
                  <c:v>0.83635194736648466</c:v>
                </c:pt>
                <c:pt idx="408">
                  <c:v>0.8392693377202155</c:v>
                </c:pt>
                <c:pt idx="409">
                  <c:v>0.84214453542697842</c:v>
                </c:pt>
                <c:pt idx="410">
                  <c:v>0.84497780086834851</c:v>
                </c:pt>
                <c:pt idx="411">
                  <c:v>0.8477694059328742</c:v>
                </c:pt>
                <c:pt idx="412">
                  <c:v>0.85051963349290616</c:v>
                </c:pt>
                <c:pt idx="413">
                  <c:v>0.85322877688745935</c:v>
                </c:pt>
                <c:pt idx="414">
                  <c:v>0.85589713941163348</c:v>
                </c:pt>
                <c:pt idx="415">
                  <c:v>0.85852503381309553</c:v>
                </c:pt>
                <c:pt idx="416">
                  <c:v>0.86111278179606898</c:v>
                </c:pt>
                <c:pt idx="417">
                  <c:v>0.86366071353326501</c:v>
                </c:pt>
                <c:pt idx="418">
                  <c:v>0.86616916718613646</c:v>
                </c:pt>
                <c:pt idx="419">
                  <c:v>0.86863848843380431</c:v>
                </c:pt>
                <c:pt idx="420">
                  <c:v>0.87106903001099001</c:v>
                </c:pt>
                <c:pt idx="421">
                  <c:v>0.8734611512552275</c:v>
                </c:pt>
                <c:pt idx="422">
                  <c:v>0.87581521766362291</c:v>
                </c:pt>
                <c:pt idx="423">
                  <c:v>0.87813160045938488</c:v>
                </c:pt>
                <c:pt idx="424">
                  <c:v>0.88041067616832491</c:v>
                </c:pt>
                <c:pt idx="425">
                  <c:v>0.88265282620549912</c:v>
                </c:pt>
                <c:pt idx="426">
                  <c:v>0.88485843647213203</c:v>
                </c:pt>
                <c:pt idx="427">
                  <c:v>0.88702789696294471</c:v>
                </c:pt>
                <c:pt idx="428">
                  <c:v>0.88916160138397715</c:v>
                </c:pt>
                <c:pt idx="429">
                  <c:v>0.89125994678097653</c:v>
                </c:pt>
                <c:pt idx="430">
                  <c:v>0.89332333317839752</c:v>
                </c:pt>
                <c:pt idx="431">
                  <c:v>0.89535216322904165</c:v>
                </c:pt>
                <c:pt idx="432">
                  <c:v>0.89734684187434133</c:v>
                </c:pt>
                <c:pt idx="433">
                  <c:v>0.89930777601527589</c:v>
                </c:pt>
                <c:pt idx="434">
                  <c:v>0.90123537419388722</c:v>
                </c:pt>
                <c:pt idx="435">
                  <c:v>0.90313004628535132</c:v>
                </c:pt>
                <c:pt idx="436">
                  <c:v>0.90499220320053264</c:v>
                </c:pt>
                <c:pt idx="437">
                  <c:v>0.90682225659895588</c:v>
                </c:pt>
                <c:pt idx="438">
                  <c:v>0.90862061861208943</c:v>
                </c:pt>
                <c:pt idx="439">
                  <c:v>0.91038770157684634</c:v>
                </c:pt>
                <c:pt idx="440">
                  <c:v>0.91212391777917623</c:v>
                </c:pt>
                <c:pt idx="441">
                  <c:v>0.91382967920762681</c:v>
                </c:pt>
                <c:pt idx="442">
                  <c:v>0.91550539731673486</c:v>
                </c:pt>
                <c:pt idx="443">
                  <c:v>0.9171514828000954</c:v>
                </c:pt>
                <c:pt idx="444">
                  <c:v>0.91876834537296193</c:v>
                </c:pt>
                <c:pt idx="445">
                  <c:v>0.92035639356420251</c:v>
                </c:pt>
                <c:pt idx="446">
                  <c:v>0.92191603451745441</c:v>
                </c:pt>
                <c:pt idx="447">
                  <c:v>0.92344767380128978</c:v>
                </c:pt>
                <c:pt idx="448">
                  <c:v>0.92495171522821873</c:v>
                </c:pt>
                <c:pt idx="449">
                  <c:v>0.92642856068234058</c:v>
                </c:pt>
                <c:pt idx="450">
                  <c:v>0.92787860995545224</c:v>
                </c:pt>
                <c:pt idx="451">
                  <c:v>0.92930226059142251</c:v>
                </c:pt>
                <c:pt idx="452">
                  <c:v>0.9306999077386332</c:v>
                </c:pt>
                <c:pt idx="453">
                  <c:v>0.93207194401029259</c:v>
                </c:pt>
                <c:pt idx="454">
                  <c:v>0.93341875935241492</c:v>
                </c:pt>
                <c:pt idx="455">
                  <c:v>0.93474074091927173</c:v>
                </c:pt>
                <c:pt idx="456">
                  <c:v>0.9360382729561042</c:v>
                </c:pt>
                <c:pt idx="457">
                  <c:v>0.93731173668890277</c:v>
                </c:pt>
                <c:pt idx="458">
                  <c:v>0.93856151022104328</c:v>
                </c:pt>
                <c:pt idx="459">
                  <c:v>0.93978796843658385</c:v>
                </c:pt>
                <c:pt idx="460">
                  <c:v>0.94099148291001811</c:v>
                </c:pt>
                <c:pt idx="461">
                  <c:v>0.942172421822282</c:v>
                </c:pt>
                <c:pt idx="462">
                  <c:v>0.94333114988282385</c:v>
                </c:pt>
                <c:pt idx="463">
                  <c:v>0.94446802825753007</c:v>
                </c:pt>
                <c:pt idx="464">
                  <c:v>0.94558341450231953</c:v>
                </c:pt>
                <c:pt idx="465">
                  <c:v>0.94667766250221042</c:v>
                </c:pt>
                <c:pt idx="466">
                  <c:v>0.94775112241566972</c:v>
                </c:pt>
                <c:pt idx="467">
                  <c:v>0.94880414062405694</c:v>
                </c:pt>
                <c:pt idx="468">
                  <c:v>0.94983705968597953</c:v>
                </c:pt>
                <c:pt idx="469">
                  <c:v>0.95085021829637462</c:v>
                </c:pt>
                <c:pt idx="470">
                  <c:v>0.95184395125014265</c:v>
                </c:pt>
                <c:pt idx="471">
                  <c:v>0.9528185894101534</c:v>
                </c:pt>
                <c:pt idx="472">
                  <c:v>0.95377445967945351</c:v>
                </c:pt>
                <c:pt idx="473">
                  <c:v>0.95471188497751136</c:v>
                </c:pt>
                <c:pt idx="474">
                  <c:v>0.9556311842203209</c:v>
                </c:pt>
                <c:pt idx="475">
                  <c:v>0.95653267230422723</c:v>
                </c:pt>
                <c:pt idx="476">
                  <c:v>0.95741666009328641</c:v>
                </c:pt>
                <c:pt idx="477">
                  <c:v>0.95828345441002938</c:v>
                </c:pt>
                <c:pt idx="478">
                  <c:v>0.95913335802946686</c:v>
                </c:pt>
                <c:pt idx="479">
                  <c:v>0.95996666967619493</c:v>
                </c:pt>
                <c:pt idx="480">
                  <c:v>0.96078368402445447</c:v>
                </c:pt>
                <c:pt idx="481">
                  <c:v>0.96158469170100835</c:v>
                </c:pt>
                <c:pt idx="482">
                  <c:v>0.96236997929069978</c:v>
                </c:pt>
                <c:pt idx="483">
                  <c:v>0.96313982934456299</c:v>
                </c:pt>
                <c:pt idx="484">
                  <c:v>0.96389452039035473</c:v>
                </c:pt>
                <c:pt idx="485">
                  <c:v>0.96463432694538664</c:v>
                </c:pt>
                <c:pt idx="486">
                  <c:v>0.96535951953153742</c:v>
                </c:pt>
                <c:pt idx="487">
                  <c:v>0.96607036469232621</c:v>
                </c:pt>
                <c:pt idx="488">
                  <c:v>0.96676712501194129</c:v>
                </c:pt>
                <c:pt idx="489">
                  <c:v>0.96745005913610438</c:v>
                </c:pt>
                <c:pt idx="490">
                  <c:v>0.96811942179467736</c:v>
                </c:pt>
                <c:pt idx="491">
                  <c:v>0.96877546382589963</c:v>
                </c:pt>
                <c:pt idx="492">
                  <c:v>0.96941843220216328</c:v>
                </c:pt>
                <c:pt idx="493">
                  <c:v>0.97004857005722989</c:v>
                </c:pt>
                <c:pt idx="494">
                  <c:v>0.97066611671479586</c:v>
                </c:pt>
                <c:pt idx="495">
                  <c:v>0.97127130771832093</c:v>
                </c:pt>
                <c:pt idx="496">
                  <c:v>0.97186437486203003</c:v>
                </c:pt>
                <c:pt idx="497">
                  <c:v>0.97244554622301382</c:v>
                </c:pt>
                <c:pt idx="498">
                  <c:v>0.97301504619434021</c:v>
                </c:pt>
                <c:pt idx="499">
                  <c:v>0.97357309551910842</c:v>
                </c:pt>
                <c:pt idx="500">
                  <c:v>0.97411991132536957</c:v>
                </c:pt>
                <c:pt idx="501">
                  <c:v>0.97465570716184302</c:v>
                </c:pt>
                <c:pt idx="502">
                  <c:v>0.97518069303436361</c:v>
                </c:pt>
                <c:pt idx="503">
                  <c:v>0.97569507544299294</c:v>
                </c:pt>
                <c:pt idx="504">
                  <c:v>0.97619905741973567</c:v>
                </c:pt>
                <c:pt idx="505">
                  <c:v>0.97669283856679878</c:v>
                </c:pt>
                <c:pt idx="506">
                  <c:v>0.97717661509533849</c:v>
                </c:pt>
                <c:pt idx="507">
                  <c:v>0.97765057986464299</c:v>
                </c:pt>
                <c:pt idx="508">
                  <c:v>0.97811492242169307</c:v>
                </c:pt>
                <c:pt idx="509">
                  <c:v>0.97856982904105838</c:v>
                </c:pt>
                <c:pt idx="510">
                  <c:v>0.97901548276507666</c:v>
                </c:pt>
                <c:pt idx="511">
                  <c:v>0.97945206344427416</c:v>
                </c:pt>
                <c:pt idx="512">
                  <c:v>0.97987974777798215</c:v>
                </c:pt>
                <c:pt idx="513">
                  <c:v>0.98029870935510988</c:v>
                </c:pt>
                <c:pt idx="514">
                  <c:v>0.98070911869503452</c:v>
                </c:pt>
                <c:pt idx="515">
                  <c:v>0.9811111432885723</c:v>
                </c:pt>
                <c:pt idx="516">
                  <c:v>0.98150494763899221</c:v>
                </c:pt>
                <c:pt idx="517">
                  <c:v>0.98189069330304446</c:v>
                </c:pt>
                <c:pt idx="518">
                  <c:v>0.98226853893196631</c:v>
                </c:pt>
                <c:pt idx="519">
                  <c:v>0.98263864031243864</c:v>
                </c:pt>
                <c:pt idx="520">
                  <c:v>0.98300115040746605</c:v>
                </c:pt>
                <c:pt idx="521">
                  <c:v>0.98335621939714724</c:v>
                </c:pt>
                <c:pt idx="522">
                  <c:v>0.98370399471932013</c:v>
                </c:pt>
                <c:pt idx="523">
                  <c:v>0.98404462111004809</c:v>
                </c:pt>
                <c:pt idx="524">
                  <c:v>0.9843782406439322</c:v>
                </c:pt>
                <c:pt idx="525">
                  <c:v>0.9847049927742233</c:v>
                </c:pt>
                <c:pt idx="526">
                  <c:v>0.98502501437271717</c:v>
                </c:pt>
                <c:pt idx="527">
                  <c:v>0.98533843976941249</c:v>
                </c:pt>
                <c:pt idx="528">
                  <c:v>0.98564540079191387</c:v>
                </c:pt>
                <c:pt idx="529">
                  <c:v>0.98594602680456622</c:v>
                </c:pt>
                <c:pt idx="530">
                  <c:v>0.98624044474730033</c:v>
                </c:pt>
                <c:pt idx="531">
                  <c:v>0.9865287791741808</c:v>
                </c:pt>
                <c:pt idx="532">
                  <c:v>0.98681115229163985</c:v>
                </c:pt>
                <c:pt idx="533">
                  <c:v>0.98708768399638436</c:v>
                </c:pt>
                <c:pt idx="534">
                  <c:v>0.98735849191296821</c:v>
                </c:pt>
                <c:pt idx="535">
                  <c:v>0.98762369143101458</c:v>
                </c:pt>
                <c:pt idx="536">
                  <c:v>0.98788339574208339</c:v>
                </c:pt>
                <c:pt idx="537">
                  <c:v>0.98813771587617183</c:v>
                </c:pt>
                <c:pt idx="538">
                  <c:v>0.98838676073784049</c:v>
                </c:pt>
                <c:pt idx="539">
                  <c:v>0.98863063714195976</c:v>
                </c:pt>
                <c:pt idx="540">
                  <c:v>0.98886944984906655</c:v>
                </c:pt>
                <c:pt idx="541">
                  <c:v>0.989103301600329</c:v>
                </c:pt>
                <c:pt idx="542">
                  <c:v>0.98933229315211035</c:v>
                </c:pt>
                <c:pt idx="543">
                  <c:v>0.98955652331013033</c:v>
                </c:pt>
                <c:pt idx="544">
                  <c:v>0.98977608896321856</c:v>
                </c:pt>
                <c:pt idx="545">
                  <c:v>0.9899910851166539</c:v>
                </c:pt>
                <c:pt idx="546">
                  <c:v>0.9902016049250949</c:v>
                </c:pt>
                <c:pt idx="547">
                  <c:v>0.99040773972508578</c:v>
                </c:pt>
                <c:pt idx="548">
                  <c:v>0.9906095790671503</c:v>
                </c:pt>
                <c:pt idx="549">
                  <c:v>0.99080721074745948</c:v>
                </c:pt>
                <c:pt idx="550">
                  <c:v>0.99100072083907964</c:v>
                </c:pt>
                <c:pt idx="551">
                  <c:v>0.99119019372279882</c:v>
                </c:pt>
                <c:pt idx="552">
                  <c:v>0.99137571211752629</c:v>
                </c:pt>
                <c:pt idx="553">
                  <c:v>0.99155735711027315</c:v>
                </c:pt>
                <c:pt idx="554">
                  <c:v>0.99173520818570648</c:v>
                </c:pt>
                <c:pt idx="555">
                  <c:v>0.99190934325528279</c:v>
                </c:pt>
                <c:pt idx="556">
                  <c:v>0.99207983868595917</c:v>
                </c:pt>
                <c:pt idx="557">
                  <c:v>0.99224676932848521</c:v>
                </c:pt>
                <c:pt idx="558">
                  <c:v>0.9924102085452744</c:v>
                </c:pt>
                <c:pt idx="559">
                  <c:v>0.99257022823786079</c:v>
                </c:pt>
                <c:pt idx="560">
                  <c:v>0.99272689887393728</c:v>
                </c:pt>
                <c:pt idx="561">
                  <c:v>0.99288028951398399</c:v>
                </c:pt>
                <c:pt idx="562">
                  <c:v>0.99303046783748394</c:v>
                </c:pt>
                <c:pt idx="563">
                  <c:v>0.99317750016873174</c:v>
                </c:pt>
                <c:pt idx="564">
                  <c:v>0.9933214515022365</c:v>
                </c:pt>
                <c:pt idx="565">
                  <c:v>0.99346238552772215</c:v>
                </c:pt>
                <c:pt idx="566">
                  <c:v>0.99360036465472967</c:v>
                </c:pt>
                <c:pt idx="567">
                  <c:v>0.99373545003682129</c:v>
                </c:pt>
                <c:pt idx="568">
                  <c:v>0.99386770159539373</c:v>
                </c:pt>
                <c:pt idx="569">
                  <c:v>0.99399717804310173</c:v>
                </c:pt>
                <c:pt idx="570">
                  <c:v>0.99412393690689571</c:v>
                </c:pt>
                <c:pt idx="571">
                  <c:v>0.99424803455067645</c:v>
                </c:pt>
                <c:pt idx="572">
                  <c:v>0.99436952619757535</c:v>
                </c:pt>
                <c:pt idx="573">
                  <c:v>0.99448846595185614</c:v>
                </c:pt>
                <c:pt idx="574">
                  <c:v>0.99460490682044755</c:v>
                </c:pt>
                <c:pt idx="575">
                  <c:v>0.9947189007341134</c:v>
                </c:pt>
                <c:pt idx="576">
                  <c:v>0.99483049856825478</c:v>
                </c:pt>
                <c:pt idx="577">
                  <c:v>0.99493975016335801</c:v>
                </c:pt>
                <c:pt idx="578">
                  <c:v>0.99504670434508924</c:v>
                </c:pt>
                <c:pt idx="579">
                  <c:v>0.99515140894403709</c:v>
                </c:pt>
                <c:pt idx="580">
                  <c:v>0.99525391081511194</c:v>
                </c:pt>
                <c:pt idx="581">
                  <c:v>0.99535425585660398</c:v>
                </c:pt>
                <c:pt idx="582">
                  <c:v>0.99545248902890493</c:v>
                </c:pt>
                <c:pt idx="583">
                  <c:v>0.99554865437289741</c:v>
                </c:pt>
                <c:pt idx="584">
                  <c:v>0.99564279502801645</c:v>
                </c:pt>
                <c:pt idx="585">
                  <c:v>0.99573495324998862</c:v>
                </c:pt>
                <c:pt idx="586">
                  <c:v>0.99582517042825114</c:v>
                </c:pt>
                <c:pt idx="587">
                  <c:v>0.99591348710305727</c:v>
                </c:pt>
                <c:pt idx="588">
                  <c:v>0.99599994298227157</c:v>
                </c:pt>
                <c:pt idx="589">
                  <c:v>0.99608457695785912</c:v>
                </c:pt>
                <c:pt idx="590">
                  <c:v>0.99616742712207462</c:v>
                </c:pt>
                <c:pt idx="591">
                  <c:v>0.99624853078335274</c:v>
                </c:pt>
                <c:pt idx="592">
                  <c:v>0.99632792448190888</c:v>
                </c:pt>
                <c:pt idx="593">
                  <c:v>0.99640564400504861</c:v>
                </c:pt>
                <c:pt idx="594">
                  <c:v>0.99648172440219618</c:v>
                </c:pt>
                <c:pt idx="595">
                  <c:v>0.99655619999964229</c:v>
                </c:pt>
                <c:pt idx="596">
                  <c:v>0.99662910441501662</c:v>
                </c:pt>
                <c:pt idx="597">
                  <c:v>0.99670047057149069</c:v>
                </c:pt>
                <c:pt idx="598">
                  <c:v>0.99677033071171284</c:v>
                </c:pt>
                <c:pt idx="599">
                  <c:v>0.99683871641148236</c:v>
                </c:pt>
                <c:pt idx="600">
                  <c:v>0.99690565859316393</c:v>
                </c:pt>
                <c:pt idx="601">
                  <c:v>0.99697118753884939</c:v>
                </c:pt>
                <c:pt idx="602">
                  <c:v>0.99703533290326884</c:v>
                </c:pt>
                <c:pt idx="603">
                  <c:v>0.99709812372645668</c:v>
                </c:pt>
                <c:pt idx="604">
                  <c:v>0.99715958844617503</c:v>
                </c:pt>
                <c:pt idx="605">
                  <c:v>0.9972197549101014</c:v>
                </c:pt>
                <c:pt idx="606">
                  <c:v>0.9972786503877793</c:v>
                </c:pt>
                <c:pt idx="607">
                  <c:v>0.99733630158234199</c:v>
                </c:pt>
                <c:pt idx="608">
                  <c:v>0.99739273464200984</c:v>
                </c:pt>
                <c:pt idx="609">
                  <c:v>0.99744797517136441</c:v>
                </c:pt>
                <c:pt idx="610">
                  <c:v>0.99750204824240563</c:v>
                </c:pt>
                <c:pt idx="611">
                  <c:v>0.99755497840539342</c:v>
                </c:pt>
                <c:pt idx="612">
                  <c:v>0.99760678969947936</c:v>
                </c:pt>
                <c:pt idx="613">
                  <c:v>0.99765750566313005</c:v>
                </c:pt>
                <c:pt idx="614">
                  <c:v>0.99770714934434956</c:v>
                </c:pt>
                <c:pt idx="615">
                  <c:v>0.99775574331069872</c:v>
                </c:pt>
                <c:pt idx="616">
                  <c:v>0.9978033096591209</c:v>
                </c:pt>
                <c:pt idx="617">
                  <c:v>0.99784987002557202</c:v>
                </c:pt>
                <c:pt idx="618">
                  <c:v>0.99789544559446497</c:v>
                </c:pt>
                <c:pt idx="619">
                  <c:v>0.99794005710792377</c:v>
                </c:pt>
                <c:pt idx="620">
                  <c:v>0.99798372487485831</c:v>
                </c:pt>
                <c:pt idx="621">
                  <c:v>0.99802646877985801</c:v>
                </c:pt>
                <c:pt idx="622">
                  <c:v>0.9980683082919104</c:v>
                </c:pt>
                <c:pt idx="623">
                  <c:v>0.99810926247294496</c:v>
                </c:pt>
                <c:pt idx="624">
                  <c:v>0.99814934998621074</c:v>
                </c:pt>
                <c:pt idx="625">
                  <c:v>0.9981885891044826</c:v>
                </c:pt>
                <c:pt idx="626">
                  <c:v>0.99822699771810819</c:v>
                </c:pt>
                <c:pt idx="627">
                  <c:v>0.99826459334289253</c:v>
                </c:pt>
                <c:pt idx="628">
                  <c:v>0.99830139312782407</c:v>
                </c:pt>
                <c:pt idx="629">
                  <c:v>0.99833741386264807</c:v>
                </c:pt>
                <c:pt idx="630">
                  <c:v>0.99837267198528779</c:v>
                </c:pt>
                <c:pt idx="631">
                  <c:v>0.99840718358911518</c:v>
                </c:pt>
                <c:pt idx="632">
                  <c:v>0.99844096443007802</c:v>
                </c:pt>
                <c:pt idx="633">
                  <c:v>0.99847402993368206</c:v>
                </c:pt>
                <c:pt idx="634">
                  <c:v>0.99850639520183249</c:v>
                </c:pt>
                <c:pt idx="635">
                  <c:v>0.99853807501953851</c:v>
                </c:pt>
                <c:pt idx="636">
                  <c:v>0.99856908386148169</c:v>
                </c:pt>
                <c:pt idx="637">
                  <c:v>0.99859943589845213</c:v>
                </c:pt>
                <c:pt idx="638">
                  <c:v>0.99862914500365396</c:v>
                </c:pt>
                <c:pt idx="639">
                  <c:v>0.99865822475888333</c:v>
                </c:pt>
                <c:pt idx="640">
                  <c:v>0.99868668846058173</c:v>
                </c:pt>
                <c:pt idx="641">
                  <c:v>0.99871454912576485</c:v>
                </c:pt>
                <c:pt idx="642">
                  <c:v>0.99874181949783303</c:v>
                </c:pt>
                <c:pt idx="643">
                  <c:v>0.99876851205226191</c:v>
                </c:pt>
                <c:pt idx="644">
                  <c:v>0.9987946390021788</c:v>
                </c:pt>
                <c:pt idx="645">
                  <c:v>0.99882021230382267</c:v>
                </c:pt>
                <c:pt idx="646">
                  <c:v>0.99884524366189675</c:v>
                </c:pt>
                <c:pt idx="647">
                  <c:v>0.99886974453480826</c:v>
                </c:pt>
                <c:pt idx="648">
                  <c:v>0.99889372613980354</c:v>
                </c:pt>
                <c:pt idx="649">
                  <c:v>0.99891719945799673</c:v>
                </c:pt>
                <c:pt idx="650">
                  <c:v>0.9989401752392959</c:v>
                </c:pt>
                <c:pt idx="651">
                  <c:v>0.99896266400722844</c:v>
                </c:pt>
                <c:pt idx="652">
                  <c:v>0.9989846760636687</c:v>
                </c:pt>
                <c:pt idx="653">
                  <c:v>0.99900622149346519</c:v>
                </c:pt>
                <c:pt idx="654">
                  <c:v>0.99902731016897706</c:v>
                </c:pt>
                <c:pt idx="655">
                  <c:v>0.99904795175451444</c:v>
                </c:pt>
                <c:pt idx="656">
                  <c:v>0.99906815571068863</c:v>
                </c:pt>
                <c:pt idx="657">
                  <c:v>0.99908793129867257</c:v>
                </c:pt>
                <c:pt idx="658">
                  <c:v>0.99910728758437328</c:v>
                </c:pt>
                <c:pt idx="659">
                  <c:v>0.9991262334425195</c:v>
                </c:pt>
                <c:pt idx="660">
                  <c:v>0.99914477756066289</c:v>
                </c:pt>
                <c:pt idx="661">
                  <c:v>0.99916292844309895</c:v>
                </c:pt>
                <c:pt idx="662">
                  <c:v>0.99918069441470592</c:v>
                </c:pt>
                <c:pt idx="663">
                  <c:v>0.99919808362470408</c:v>
                </c:pt>
                <c:pt idx="664">
                  <c:v>0.9992151040503382</c:v>
                </c:pt>
                <c:pt idx="665">
                  <c:v>0.99923176350048304</c:v>
                </c:pt>
                <c:pt idx="666">
                  <c:v>0.99924806961917434</c:v>
                </c:pt>
                <c:pt idx="667">
                  <c:v>0.99926402988906859</c:v>
                </c:pt>
                <c:pt idx="668">
                  <c:v>0.99927965163482668</c:v>
                </c:pt>
                <c:pt idx="669">
                  <c:v>0.99929494202643232</c:v>
                </c:pt>
                <c:pt idx="670">
                  <c:v>0.99930990808243936</c:v>
                </c:pt>
                <c:pt idx="671">
                  <c:v>0.99932455667315068</c:v>
                </c:pt>
                <c:pt idx="672">
                  <c:v>0.9993388945237337</c:v>
                </c:pt>
                <c:pt idx="673">
                  <c:v>0.99935292821726884</c:v>
                </c:pt>
                <c:pt idx="674">
                  <c:v>0.99936666419773579</c:v>
                </c:pt>
                <c:pt idx="675">
                  <c:v>0.99938010877293781</c:v>
                </c:pt>
                <c:pt idx="676">
                  <c:v>0.99939326811736418</c:v>
                </c:pt>
                <c:pt idx="677">
                  <c:v>0.99940614827499452</c:v>
                </c:pt>
                <c:pt idx="678">
                  <c:v>0.99941875516204326</c:v>
                </c:pt>
                <c:pt idx="679">
                  <c:v>0.99943109456964807</c:v>
                </c:pt>
                <c:pt idx="680">
                  <c:v>0.99944317216650191</c:v>
                </c:pt>
                <c:pt idx="681">
                  <c:v>0.99945499350142963</c:v>
                </c:pt>
                <c:pt idx="682">
                  <c:v>0.99946656400591205</c:v>
                </c:pt>
                <c:pt idx="683">
                  <c:v>0.99947788899655599</c:v>
                </c:pt>
                <c:pt idx="684">
                  <c:v>0.99948897367751399</c:v>
                </c:pt>
                <c:pt idx="685">
                  <c:v>0.99949982314285268</c:v>
                </c:pt>
                <c:pt idx="686">
                  <c:v>0.99951044237887199</c:v>
                </c:pt>
                <c:pt idx="687">
                  <c:v>0.999520836266376</c:v>
                </c:pt>
                <c:pt idx="688">
                  <c:v>0.99953100958289587</c:v>
                </c:pt>
                <c:pt idx="689">
                  <c:v>0.99954096700486705</c:v>
                </c:pt>
                <c:pt idx="690">
                  <c:v>0.99955071310976062</c:v>
                </c:pt>
                <c:pt idx="691">
                  <c:v>0.99956025237816881</c:v>
                </c:pt>
                <c:pt idx="692">
                  <c:v>0.99956958919584948</c:v>
                </c:pt>
                <c:pt idx="693">
                  <c:v>0.99957872785572555</c:v>
                </c:pt>
                <c:pt idx="694">
                  <c:v>0.99958767255984315</c:v>
                </c:pt>
                <c:pt idx="695">
                  <c:v>0.99959642742128951</c:v>
                </c:pt>
                <c:pt idx="696">
                  <c:v>0.99960499646606948</c:v>
                </c:pt>
                <c:pt idx="697">
                  <c:v>0.99961338363494345</c:v>
                </c:pt>
                <c:pt idx="698">
                  <c:v>0.99962159278522733</c:v>
                </c:pt>
                <c:pt idx="699">
                  <c:v>0.9996296276925527</c:v>
                </c:pt>
                <c:pt idx="700">
                  <c:v>0.999637492052592</c:v>
                </c:pt>
                <c:pt idx="701">
                  <c:v>0.99964518948274705</c:v>
                </c:pt>
                <c:pt idx="702">
                  <c:v>0.99965272352380263</c:v>
                </c:pt>
                <c:pt idx="703">
                  <c:v>0.9996600976415424</c:v>
                </c:pt>
                <c:pt idx="704">
                  <c:v>0.99966731522833541</c:v>
                </c:pt>
                <c:pt idx="705">
                  <c:v>0.99967437960468664</c:v>
                </c:pt>
                <c:pt idx="706">
                  <c:v>0.99968129402075367</c:v>
                </c:pt>
                <c:pt idx="707">
                  <c:v>0.99968806165783586</c:v>
                </c:pt>
                <c:pt idx="708">
                  <c:v>0.99969468562982666</c:v>
                </c:pt>
                <c:pt idx="709">
                  <c:v>0.99970116898464068</c:v>
                </c:pt>
                <c:pt idx="710">
                  <c:v>0.99970751470560693</c:v>
                </c:pt>
                <c:pt idx="711">
                  <c:v>0.99971372571283412</c:v>
                </c:pt>
                <c:pt idx="712">
                  <c:v>0.99971980486454792</c:v>
                </c:pt>
                <c:pt idx="713">
                  <c:v>0.9997257549583991</c:v>
                </c:pt>
                <c:pt idx="714">
                  <c:v>0.99973157873274432</c:v>
                </c:pt>
                <c:pt idx="715">
                  <c:v>0.99973727886789998</c:v>
                </c:pt>
                <c:pt idx="716">
                  <c:v>0.99974285798737061</c:v>
                </c:pt>
                <c:pt idx="717">
                  <c:v>0.99974831865904901</c:v>
                </c:pt>
                <c:pt idx="718">
                  <c:v>0.99975366339639415</c:v>
                </c:pt>
                <c:pt idx="719">
                  <c:v>0.99975889465958179</c:v>
                </c:pt>
                <c:pt idx="720">
                  <c:v>0.99976401485663258</c:v>
                </c:pt>
                <c:pt idx="721">
                  <c:v>0.99976902634451503</c:v>
                </c:pt>
                <c:pt idx="722">
                  <c:v>0.99977393143022553</c:v>
                </c:pt>
                <c:pt idx="723">
                  <c:v>0.99977873237184722</c:v>
                </c:pt>
                <c:pt idx="724">
                  <c:v>0.9997834313795837</c:v>
                </c:pt>
                <c:pt idx="725">
                  <c:v>0.99978803061677357</c:v>
                </c:pt>
                <c:pt idx="726">
                  <c:v>0.99979253220088138</c:v>
                </c:pt>
                <c:pt idx="727">
                  <c:v>0.99979693820447002</c:v>
                </c:pt>
                <c:pt idx="728">
                  <c:v>0.99980125065615022</c:v>
                </c:pt>
                <c:pt idx="729">
                  <c:v>0.999805471541512</c:v>
                </c:pt>
                <c:pt idx="730">
                  <c:v>0.99980960280403464</c:v>
                </c:pt>
                <c:pt idx="731">
                  <c:v>0.99981364634597902</c:v>
                </c:pt>
                <c:pt idx="732">
                  <c:v>0.99981760402926045</c:v>
                </c:pt>
                <c:pt idx="733">
                  <c:v>0.99982147767630292</c:v>
                </c:pt>
                <c:pt idx="734">
                  <c:v>0.99982526907087566</c:v>
                </c:pt>
                <c:pt idx="735">
                  <c:v>0.99982897995891151</c:v>
                </c:pt>
                <c:pt idx="736">
                  <c:v>0.99983261204930929</c:v>
                </c:pt>
                <c:pt idx="737">
                  <c:v>0.99983616701471678</c:v>
                </c:pt>
                <c:pt idx="738">
                  <c:v>0.99983964649229984</c:v>
                </c:pt>
                <c:pt idx="739">
                  <c:v>0.99984305208449453</c:v>
                </c:pt>
                <c:pt idx="740">
                  <c:v>0.99984638535974102</c:v>
                </c:pt>
                <c:pt idx="741">
                  <c:v>0.99984964785320574</c:v>
                </c:pt>
                <c:pt idx="742">
                  <c:v>0.99985284106748595</c:v>
                </c:pt>
                <c:pt idx="743">
                  <c:v>0.99985596647329944</c:v>
                </c:pt>
                <c:pt idx="744">
                  <c:v>0.99985902551016004</c:v>
                </c:pt>
                <c:pt idx="745">
                  <c:v>0.99986201958703969</c:v>
                </c:pt>
                <c:pt idx="746">
                  <c:v>0.99986495008301512</c:v>
                </c:pt>
                <c:pt idx="747">
                  <c:v>0.99986781834790162</c:v>
                </c:pt>
                <c:pt idx="748">
                  <c:v>0.99987062570287311</c:v>
                </c:pt>
                <c:pt idx="749">
                  <c:v>0.99987337344106941</c:v>
                </c:pt>
                <c:pt idx="750">
                  <c:v>0.99987606282819064</c:v>
                </c:pt>
                <c:pt idx="751">
                  <c:v>0.99987869510307825</c:v>
                </c:pt>
                <c:pt idx="752">
                  <c:v>0.99988127147828543</c:v>
                </c:pt>
                <c:pt idx="753">
                  <c:v>0.99988379314063303</c:v>
                </c:pt>
                <c:pt idx="754">
                  <c:v>0.99988626125175661</c:v>
                </c:pt>
                <c:pt idx="755">
                  <c:v>0.99988867694863937</c:v>
                </c:pt>
                <c:pt idx="756">
                  <c:v>0.99989104134413531</c:v>
                </c:pt>
                <c:pt idx="757">
                  <c:v>0.99989335552748082</c:v>
                </c:pt>
                <c:pt idx="758">
                  <c:v>0.99989562056479497</c:v>
                </c:pt>
                <c:pt idx="759">
                  <c:v>0.99989783749957073</c:v>
                </c:pt>
                <c:pt idx="760">
                  <c:v>0.99990000735315387</c:v>
                </c:pt>
                <c:pt idx="761">
                  <c:v>0.99990213112521276</c:v>
                </c:pt>
                <c:pt idx="762">
                  <c:v>0.99990420979419847</c:v>
                </c:pt>
                <c:pt idx="763">
                  <c:v>0.99990624431779473</c:v>
                </c:pt>
                <c:pt idx="764">
                  <c:v>0.99990823563335773</c:v>
                </c:pt>
                <c:pt idx="765">
                  <c:v>0.99991018465834791</c:v>
                </c:pt>
                <c:pt idx="766">
                  <c:v>0.99991209229075217</c:v>
                </c:pt>
                <c:pt idx="767">
                  <c:v>0.99991395940949623</c:v>
                </c:pt>
                <c:pt idx="768">
                  <c:v>0.99991578687484861</c:v>
                </c:pt>
                <c:pt idx="769">
                  <c:v>0.99991757552881766</c:v>
                </c:pt>
                <c:pt idx="770">
                  <c:v>0.9999193261955388</c:v>
                </c:pt>
                <c:pt idx="771">
                  <c:v>0.99992103968165158</c:v>
                </c:pt>
                <c:pt idx="772">
                  <c:v>0.99992271677667388</c:v>
                </c:pt>
                <c:pt idx="773">
                  <c:v>0.99992435825336279</c:v>
                </c:pt>
                <c:pt idx="774">
                  <c:v>0.99992596486807128</c:v>
                </c:pt>
                <c:pt idx="775">
                  <c:v>0.99992753736109585</c:v>
                </c:pt>
                <c:pt idx="776">
                  <c:v>0.99992907645701745</c:v>
                </c:pt>
                <c:pt idx="777">
                  <c:v>0.99993058286503467</c:v>
                </c:pt>
                <c:pt idx="778">
                  <c:v>0.99993205727929046</c:v>
                </c:pt>
                <c:pt idx="779">
                  <c:v>0.99993350037919093</c:v>
                </c:pt>
                <c:pt idx="780">
                  <c:v>0.99993491282971869</c:v>
                </c:pt>
                <c:pt idx="781">
                  <c:v>0.99993629528173888</c:v>
                </c:pt>
                <c:pt idx="782">
                  <c:v>0.99993764837229782</c:v>
                </c:pt>
                <c:pt idx="783">
                  <c:v>0.99993897272491739</c:v>
                </c:pt>
                <c:pt idx="784">
                  <c:v>0.99994026894988197</c:v>
                </c:pt>
                <c:pt idx="785">
                  <c:v>0.99994153764451787</c:v>
                </c:pt>
                <c:pt idx="786">
                  <c:v>0.99994277939347054</c:v>
                </c:pt>
                <c:pt idx="787">
                  <c:v>0.99994399476897144</c:v>
                </c:pt>
                <c:pt idx="788">
                  <c:v>0.99994518433110335</c:v>
                </c:pt>
                <c:pt idx="789">
                  <c:v>0.99994634862805709</c:v>
                </c:pt>
                <c:pt idx="790">
                  <c:v>0.99994748819638424</c:v>
                </c:pt>
                <c:pt idx="791">
                  <c:v>0.99994860356124415</c:v>
                </c:pt>
                <c:pt idx="792">
                  <c:v>0.99994969523664556</c:v>
                </c:pt>
                <c:pt idx="793">
                  <c:v>0.99995076372568392</c:v>
                </c:pt>
                <c:pt idx="794">
                  <c:v>0.99995180952077167</c:v>
                </c:pt>
                <c:pt idx="795">
                  <c:v>0.99995283310386651</c:v>
                </c:pt>
                <c:pt idx="796">
                  <c:v>0.99995383494669243</c:v>
                </c:pt>
                <c:pt idx="797">
                  <c:v>0.99995481551095688</c:v>
                </c:pt>
                <c:pt idx="798">
                  <c:v>0.99995577524856361</c:v>
                </c:pt>
                <c:pt idx="799">
                  <c:v>0.99995671460182167</c:v>
                </c:pt>
                <c:pt idx="800">
                  <c:v>0.99995763400364668</c:v>
                </c:pt>
                <c:pt idx="801">
                  <c:v>0.99995853387776235</c:v>
                </c:pt>
                <c:pt idx="802">
                  <c:v>0.9999594146388957</c:v>
                </c:pt>
                <c:pt idx="803">
                  <c:v>0.99996027669296594</c:v>
                </c:pt>
                <c:pt idx="804">
                  <c:v>0.99996112043727359</c:v>
                </c:pt>
                <c:pt idx="805">
                  <c:v>0.99996194626068236</c:v>
                </c:pt>
                <c:pt idx="806">
                  <c:v>0.99996275454379857</c:v>
                </c:pt>
                <c:pt idx="807">
                  <c:v>0.99996354565914669</c:v>
                </c:pt>
                <c:pt idx="808">
                  <c:v>0.99996431997134017</c:v>
                </c:pt>
                <c:pt idx="809">
                  <c:v>0.99996507783724975</c:v>
                </c:pt>
                <c:pt idx="810">
                  <c:v>0.99996581960616837</c:v>
                </c:pt>
                <c:pt idx="811">
                  <c:v>0.999966545619971</c:v>
                </c:pt>
                <c:pt idx="812">
                  <c:v>0.9999672562132732</c:v>
                </c:pt>
                <c:pt idx="813">
                  <c:v>0.99996795171358421</c:v>
                </c:pt>
                <c:pt idx="814">
                  <c:v>0.99996863244145895</c:v>
                </c:pt>
                <c:pt idx="815">
                  <c:v>0.99996929871064433</c:v>
                </c:pt>
                <c:pt idx="816">
                  <c:v>0.99996995082822493</c:v>
                </c:pt>
                <c:pt idx="817">
                  <c:v>0.99997058909476433</c:v>
                </c:pt>
                <c:pt idx="818">
                  <c:v>0.99997121380444265</c:v>
                </c:pt>
                <c:pt idx="819">
                  <c:v>0.99997182524519279</c:v>
                </c:pt>
                <c:pt idx="820">
                  <c:v>0.9999724236988331</c:v>
                </c:pt>
                <c:pt idx="821">
                  <c:v>0.99997300944119727</c:v>
                </c:pt>
                <c:pt idx="822">
                  <c:v>0.99997358274226067</c:v>
                </c:pt>
                <c:pt idx="823">
                  <c:v>0.99997414386626571</c:v>
                </c:pt>
                <c:pt idx="824">
                  <c:v>0.99997469307184295</c:v>
                </c:pt>
                <c:pt idx="825">
                  <c:v>0.99997523061213012</c:v>
                </c:pt>
                <c:pt idx="826">
                  <c:v>0.99997575673488981</c:v>
                </c:pt>
                <c:pt idx="827">
                  <c:v>0.99997627168262182</c:v>
                </c:pt>
                <c:pt idx="828">
                  <c:v>0.99997677569267662</c:v>
                </c:pt>
                <c:pt idx="829">
                  <c:v>0.99997726899736383</c:v>
                </c:pt>
                <c:pt idx="830">
                  <c:v>0.99997775182405957</c:v>
                </c:pt>
                <c:pt idx="831">
                  <c:v>0.99997822439531037</c:v>
                </c:pt>
                <c:pt idx="832">
                  <c:v>0.99997868692893677</c:v>
                </c:pt>
                <c:pt idx="833">
                  <c:v>0.99997913963813401</c:v>
                </c:pt>
                <c:pt idx="834">
                  <c:v>0.99997958273156851</c:v>
                </c:pt>
                <c:pt idx="835">
                  <c:v>0.99998001641347556</c:v>
                </c:pt>
                <c:pt idx="836">
                  <c:v>0.99998044088375282</c:v>
                </c:pt>
                <c:pt idx="837">
                  <c:v>0.99998085633805278</c:v>
                </c:pt>
                <c:pt idx="838">
                  <c:v>0.99998126296787182</c:v>
                </c:pt>
                <c:pt idx="839">
                  <c:v>0.99998166096064034</c:v>
                </c:pt>
                <c:pt idx="840">
                  <c:v>0.99998205049980771</c:v>
                </c:pt>
                <c:pt idx="841">
                  <c:v>0.99998243176492663</c:v>
                </c:pt>
                <c:pt idx="842">
                  <c:v>0.99998280493173697</c:v>
                </c:pt>
                <c:pt idx="843">
                  <c:v>0.99998317017224603</c:v>
                </c:pt>
                <c:pt idx="844">
                  <c:v>0.9999835276548078</c:v>
                </c:pt>
                <c:pt idx="845">
                  <c:v>0.99998387754420082</c:v>
                </c:pt>
                <c:pt idx="846">
                  <c:v>0.99998422000170406</c:v>
                </c:pt>
                <c:pt idx="847">
                  <c:v>0.99998455518517082</c:v>
                </c:pt>
                <c:pt idx="848">
                  <c:v>0.99998488324910217</c:v>
                </c:pt>
                <c:pt idx="849">
                  <c:v>0.99998520434471749</c:v>
                </c:pt>
                <c:pt idx="850">
                  <c:v>0.9999855186200246</c:v>
                </c:pt>
                <c:pt idx="851">
                  <c:v>0.99998582621988763</c:v>
                </c:pt>
                <c:pt idx="852">
                  <c:v>0.99998612728609404</c:v>
                </c:pt>
                <c:pt idx="853">
                  <c:v>0.99998642195742005</c:v>
                </c:pt>
                <c:pt idx="854">
                  <c:v>0.99998671036969411</c:v>
                </c:pt>
                <c:pt idx="855">
                  <c:v>0.99998699265586011</c:v>
                </c:pt>
                <c:pt idx="856">
                  <c:v>0.99998726894603784</c:v>
                </c:pt>
                <c:pt idx="857">
                  <c:v>0.99998753936758411</c:v>
                </c:pt>
                <c:pt idx="858">
                  <c:v>0.99998780404515009</c:v>
                </c:pt>
                <c:pt idx="859">
                  <c:v>0.99998806310073995</c:v>
                </c:pt>
                <c:pt idx="860">
                  <c:v>0.99998831665376653</c:v>
                </c:pt>
                <c:pt idx="861">
                  <c:v>0.99998856482110621</c:v>
                </c:pt>
                <c:pt idx="862">
                  <c:v>0.99998880771715326</c:v>
                </c:pt>
                <c:pt idx="863">
                  <c:v>0.99998904545387157</c:v>
                </c:pt>
                <c:pt idx="864">
                  <c:v>0.99998927814084793</c:v>
                </c:pt>
                <c:pt idx="865">
                  <c:v>0.99998950588534108</c:v>
                </c:pt>
                <c:pt idx="866">
                  <c:v>0.99998972879233161</c:v>
                </c:pt>
                <c:pt idx="867">
                  <c:v>0.99998994696457066</c:v>
                </c:pt>
                <c:pt idx="868">
                  <c:v>0.99999016050262624</c:v>
                </c:pt>
                <c:pt idx="869">
                  <c:v>0.99999036950493125</c:v>
                </c:pt>
                <c:pt idx="870">
                  <c:v>0.99999057406782743</c:v>
                </c:pt>
                <c:pt idx="871">
                  <c:v>0.99999077428561034</c:v>
                </c:pt>
                <c:pt idx="872">
                  <c:v>0.99999097025057282</c:v>
                </c:pt>
                <c:pt idx="873">
                  <c:v>0.99999116205304672</c:v>
                </c:pt>
                <c:pt idx="874">
                  <c:v>0.99999134978144666</c:v>
                </c:pt>
                <c:pt idx="875">
                  <c:v>0.99999153352230785</c:v>
                </c:pt>
                <c:pt idx="876">
                  <c:v>0.99999171336032833</c:v>
                </c:pt>
                <c:pt idx="877">
                  <c:v>0.99999188937840722</c:v>
                </c:pt>
                <c:pt idx="878">
                  <c:v>0.99999206165768251</c:v>
                </c:pt>
                <c:pt idx="879">
                  <c:v>0.99999223027756889</c:v>
                </c:pt>
                <c:pt idx="880">
                  <c:v>0.99999239531579454</c:v>
                </c:pt>
                <c:pt idx="881">
                  <c:v>0.99999255684843635</c:v>
                </c:pt>
                <c:pt idx="882">
                  <c:v>0.99999271494995556</c:v>
                </c:pt>
                <c:pt idx="883">
                  <c:v>0.99999286969323165</c:v>
                </c:pt>
                <c:pt idx="884">
                  <c:v>0.99999302114959621</c:v>
                </c:pt>
                <c:pt idx="885">
                  <c:v>0.99999316938886595</c:v>
                </c:pt>
                <c:pt idx="886">
                  <c:v>0.99999331447937445</c:v>
                </c:pt>
                <c:pt idx="887">
                  <c:v>0.99999345648800364</c:v>
                </c:pt>
                <c:pt idx="888">
                  <c:v>0.99999359548021538</c:v>
                </c:pt>
                <c:pt idx="889">
                  <c:v>0.99999373152008075</c:v>
                </c:pt>
                <c:pt idx="890">
                  <c:v>0.99999386467031004</c:v>
                </c:pt>
                <c:pt idx="891">
                  <c:v>0.99999399499228159</c:v>
                </c:pt>
                <c:pt idx="892">
                  <c:v>0.99999412254606979</c:v>
                </c:pt>
                <c:pt idx="893">
                  <c:v>0.9999942473904736</c:v>
                </c:pt>
                <c:pt idx="894">
                  <c:v>0.99999436958304266</c:v>
                </c:pt>
                <c:pt idx="895">
                  <c:v>0.99999448918010392</c:v>
                </c:pt>
                <c:pt idx="896">
                  <c:v>0.99999460623678837</c:v>
                </c:pt>
                <c:pt idx="897">
                  <c:v>0.99999472080705643</c:v>
                </c:pt>
                <c:pt idx="898">
                  <c:v>0.99999483294372116</c:v>
                </c:pt>
                <c:pt idx="899">
                  <c:v>0.99999494269847478</c:v>
                </c:pt>
                <c:pt idx="900">
                  <c:v>0.9999950501219117</c:v>
                </c:pt>
                <c:pt idx="901">
                  <c:v>0.99999515526355054</c:v>
                </c:pt>
                <c:pt idx="902">
                  <c:v>0.99999525817185952</c:v>
                </c:pt>
                <c:pt idx="903">
                  <c:v>0.9999953588942766</c:v>
                </c:pt>
                <c:pt idx="904">
                  <c:v>0.99999545747723184</c:v>
                </c:pt>
                <c:pt idx="905">
                  <c:v>0.99999555396616968</c:v>
                </c:pt>
                <c:pt idx="906">
                  <c:v>0.99999564840556943</c:v>
                </c:pt>
                <c:pt idx="907">
                  <c:v>0.99999574083896481</c:v>
                </c:pt>
                <c:pt idx="908">
                  <c:v>0.99999583130896574</c:v>
                </c:pt>
                <c:pt idx="909">
                  <c:v>0.99999591985727654</c:v>
                </c:pt>
                <c:pt idx="910">
                  <c:v>0.99999600652471565</c:v>
                </c:pt>
                <c:pt idx="911">
                  <c:v>0.99999609135123513</c:v>
                </c:pt>
                <c:pt idx="912">
                  <c:v>0.99999617437593791</c:v>
                </c:pt>
                <c:pt idx="913">
                  <c:v>0.99999625563709604</c:v>
                </c:pt>
                <c:pt idx="914">
                  <c:v>0.99999633517216946</c:v>
                </c:pt>
                <c:pt idx="915">
                  <c:v>0.99999641301782205</c:v>
                </c:pt>
                <c:pt idx="916">
                  <c:v>0.99999648920993867</c:v>
                </c:pt>
                <c:pt idx="917">
                  <c:v>0.99999656378364221</c:v>
                </c:pt>
                <c:pt idx="918">
                  <c:v>0.99999663677330963</c:v>
                </c:pt>
                <c:pt idx="919">
                  <c:v>0.99999670821258746</c:v>
                </c:pt>
                <c:pt idx="920">
                  <c:v>0.99999677813440768</c:v>
                </c:pt>
                <c:pt idx="921">
                  <c:v>0.99999684657100263</c:v>
                </c:pt>
                <c:pt idx="922">
                  <c:v>0.9999969135539204</c:v>
                </c:pt>
                <c:pt idx="923">
                  <c:v>0.99999697911403829</c:v>
                </c:pt>
                <c:pt idx="924">
                  <c:v>0.99999704328157835</c:v>
                </c:pt>
                <c:pt idx="925">
                  <c:v>0.9999971060861208</c:v>
                </c:pt>
                <c:pt idx="926">
                  <c:v>0.99999716755661672</c:v>
                </c:pt>
                <c:pt idx="927">
                  <c:v>0.99999722772140298</c:v>
                </c:pt>
                <c:pt idx="928">
                  <c:v>0.99999728660821419</c:v>
                </c:pt>
                <c:pt idx="929">
                  <c:v>0.99999734424419606</c:v>
                </c:pt>
                <c:pt idx="930">
                  <c:v>0.99999740065591791</c:v>
                </c:pt>
                <c:pt idx="931">
                  <c:v>0.99999745586938404</c:v>
                </c:pt>
                <c:pt idx="932">
                  <c:v>0.99999750991004677</c:v>
                </c:pt>
                <c:pt idx="933">
                  <c:v>0.99999756280281804</c:v>
                </c:pt>
                <c:pt idx="934">
                  <c:v>0.99999761457208025</c:v>
                </c:pt>
                <c:pt idx="935">
                  <c:v>0.99999766524169809</c:v>
                </c:pt>
                <c:pt idx="936">
                  <c:v>0.99999771483502897</c:v>
                </c:pt>
                <c:pt idx="937">
                  <c:v>0.99999776337493518</c:v>
                </c:pt>
                <c:pt idx="938">
                  <c:v>0.99999781088379203</c:v>
                </c:pt>
                <c:pt idx="939">
                  <c:v>0.99999785738350055</c:v>
                </c:pt>
                <c:pt idx="940">
                  <c:v>0.99999790289549595</c:v>
                </c:pt>
                <c:pt idx="941">
                  <c:v>0.99999794744075876</c:v>
                </c:pt>
                <c:pt idx="942">
                  <c:v>0.99999799103982356</c:v>
                </c:pt>
                <c:pt idx="943">
                  <c:v>0.9999980337127885</c:v>
                </c:pt>
                <c:pt idx="944">
                  <c:v>0.99999807547932507</c:v>
                </c:pt>
                <c:pt idx="945">
                  <c:v>0.99999811635868685</c:v>
                </c:pt>
                <c:pt idx="946">
                  <c:v>0.99999815636971856</c:v>
                </c:pt>
                <c:pt idx="947">
                  <c:v>0.99999819553086466</c:v>
                </c:pt>
                <c:pt idx="948">
                  <c:v>0.99999823386017761</c:v>
                </c:pt>
                <c:pt idx="949">
                  <c:v>0.99999827137532671</c:v>
                </c:pt>
                <c:pt idx="950">
                  <c:v>0.99999830809360568</c:v>
                </c:pt>
                <c:pt idx="951">
                  <c:v>0.9999983440319411</c:v>
                </c:pt>
                <c:pt idx="952">
                  <c:v>0.99999837920689971</c:v>
                </c:pt>
                <c:pt idx="953">
                  <c:v>0.99999841363469677</c:v>
                </c:pt>
                <c:pt idx="954">
                  <c:v>0.99999844733120291</c:v>
                </c:pt>
                <c:pt idx="955">
                  <c:v>0.9999984803119516</c:v>
                </c:pt>
                <c:pt idx="956">
                  <c:v>0.99999851259214645</c:v>
                </c:pt>
                <c:pt idx="957">
                  <c:v>0.99999854418666778</c:v>
                </c:pt>
                <c:pt idx="958">
                  <c:v>0.99999857511008072</c:v>
                </c:pt>
                <c:pt idx="959">
                  <c:v>0.99999860537663976</c:v>
                </c:pt>
                <c:pt idx="960">
                  <c:v>0.99999863500029806</c:v>
                </c:pt>
                <c:pt idx="961">
                  <c:v>0.99999866399471093</c:v>
                </c:pt>
                <c:pt idx="962">
                  <c:v>0.99999869237324468</c:v>
                </c:pt>
                <c:pt idx="963">
                  <c:v>0.99999872014898161</c:v>
                </c:pt>
                <c:pt idx="964">
                  <c:v>0.99999874733472527</c:v>
                </c:pt>
                <c:pt idx="965">
                  <c:v>0.99999877394300829</c:v>
                </c:pt>
                <c:pt idx="966">
                  <c:v>0.99999879998609642</c:v>
                </c:pt>
                <c:pt idx="967">
                  <c:v>0.99999882547599528</c:v>
                </c:pt>
                <c:pt idx="968">
                  <c:v>0.99999885042445513</c:v>
                </c:pt>
                <c:pt idx="969">
                  <c:v>0.99999887484297723</c:v>
                </c:pt>
                <c:pt idx="970">
                  <c:v>0.99999889874281744</c:v>
                </c:pt>
                <c:pt idx="971">
                  <c:v>0.99999892213499386</c:v>
                </c:pt>
                <c:pt idx="972">
                  <c:v>0.99999894503028963</c:v>
                </c:pt>
                <c:pt idx="973">
                  <c:v>0.9999989674392592</c:v>
                </c:pt>
                <c:pt idx="974">
                  <c:v>0.99999898937223286</c:v>
                </c:pt>
                <c:pt idx="975">
                  <c:v>0.99999901083932086</c:v>
                </c:pt>
                <c:pt idx="976">
                  <c:v>0.99999903185041983</c:v>
                </c:pt>
                <c:pt idx="977">
                  <c:v>0.99999905241521525</c:v>
                </c:pt>
                <c:pt idx="978">
                  <c:v>0.99999907254318743</c:v>
                </c:pt>
                <c:pt idx="979">
                  <c:v>0.99999909224361461</c:v>
                </c:pt>
                <c:pt idx="980">
                  <c:v>0.99999911152557874</c:v>
                </c:pt>
                <c:pt idx="981">
                  <c:v>0.99999913039796839</c:v>
                </c:pt>
                <c:pt idx="982">
                  <c:v>0.99999914886948371</c:v>
                </c:pt>
                <c:pt idx="983">
                  <c:v>0.99999916694863922</c:v>
                </c:pt>
                <c:pt idx="984">
                  <c:v>0.9999991846437698</c:v>
                </c:pt>
                <c:pt idx="985">
                  <c:v>0.99999920196303216</c:v>
                </c:pt>
                <c:pt idx="986">
                  <c:v>0.99999921891441046</c:v>
                </c:pt>
                <c:pt idx="987">
                  <c:v>0.99999923550571879</c:v>
                </c:pt>
                <c:pt idx="988">
                  <c:v>0.9999992517446058</c:v>
                </c:pt>
                <c:pt idx="989">
                  <c:v>0.99999926763855718</c:v>
                </c:pt>
                <c:pt idx="990">
                  <c:v>0.99999928319490017</c:v>
                </c:pt>
                <c:pt idx="991">
                  <c:v>0.99999929842080559</c:v>
                </c:pt>
                <c:pt idx="992">
                  <c:v>0.99999931332329217</c:v>
                </c:pt>
                <c:pt idx="993">
                  <c:v>0.99999932790923041</c:v>
                </c:pt>
                <c:pt idx="994">
                  <c:v>0.99999934218534381</c:v>
                </c:pt>
                <c:pt idx="995">
                  <c:v>0.99999935615821378</c:v>
                </c:pt>
                <c:pt idx="996">
                  <c:v>0.99999936983428084</c:v>
                </c:pt>
                <c:pt idx="997">
                  <c:v>0.99999938321985049</c:v>
                </c:pt>
                <c:pt idx="998">
                  <c:v>0.99999939632109247</c:v>
                </c:pt>
                <c:pt idx="999">
                  <c:v>0.99999940914404661</c:v>
                </c:pt>
                <c:pt idx="1000">
                  <c:v>0.99999942169462397</c:v>
                </c:pt>
                <c:pt idx="1001">
                  <c:v>0.99999943397861057</c:v>
                </c:pt>
                <c:pt idx="1002">
                  <c:v>0.99999944600166868</c:v>
                </c:pt>
                <c:pt idx="1003">
                  <c:v>0.99999945776934085</c:v>
                </c:pt>
                <c:pt idx="1004">
                  <c:v>0.99999946928705219</c:v>
                </c:pt>
                <c:pt idx="1005">
                  <c:v>0.99999948056011156</c:v>
                </c:pt>
                <c:pt idx="1006">
                  <c:v>0.99999949159371637</c:v>
                </c:pt>
                <c:pt idx="1007">
                  <c:v>0.99999950239295254</c:v>
                </c:pt>
                <c:pt idx="1008">
                  <c:v>0.99999951296279843</c:v>
                </c:pt>
                <c:pt idx="1009">
                  <c:v>0.99999952330812658</c:v>
                </c:pt>
                <c:pt idx="1010">
                  <c:v>0.99999953343370618</c:v>
                </c:pt>
                <c:pt idx="1011">
                  <c:v>0.99999954334420482</c:v>
                </c:pt>
                <c:pt idx="1012">
                  <c:v>0.99999955304419108</c:v>
                </c:pt>
                <c:pt idx="1013">
                  <c:v>0.99999956253813682</c:v>
                </c:pt>
                <c:pt idx="1014">
                  <c:v>0.99999957183041832</c:v>
                </c:pt>
                <c:pt idx="1015">
                  <c:v>0.99999958092531926</c:v>
                </c:pt>
                <c:pt idx="1016">
                  <c:v>0.99999958982703219</c:v>
                </c:pt>
                <c:pt idx="1017">
                  <c:v>0.99999959853966092</c:v>
                </c:pt>
                <c:pt idx="1018">
                  <c:v>0.99999960706722146</c:v>
                </c:pt>
                <c:pt idx="1019">
                  <c:v>0.99999961541364535</c:v>
                </c:pt>
                <c:pt idx="1020">
                  <c:v>0.99999962358278005</c:v>
                </c:pt>
                <c:pt idx="1021">
                  <c:v>0.99999963157839111</c:v>
                </c:pt>
                <c:pt idx="1022">
                  <c:v>0.99999963940416492</c:v>
                </c:pt>
                <c:pt idx="1023">
                  <c:v>0.99999964706370859</c:v>
                </c:pt>
                <c:pt idx="1024">
                  <c:v>0.99999965456055329</c:v>
                </c:pt>
                <c:pt idx="1025">
                  <c:v>0.99999966189815481</c:v>
                </c:pt>
                <c:pt idx="1026">
                  <c:v>0.9999996690798959</c:v>
                </c:pt>
                <c:pt idx="1027">
                  <c:v>0.99999967610908691</c:v>
                </c:pt>
                <c:pt idx="1028">
                  <c:v>0.9999996829889688</c:v>
                </c:pt>
                <c:pt idx="1029">
                  <c:v>0.99999968972271247</c:v>
                </c:pt>
                <c:pt idx="1030">
                  <c:v>0.99999969631342245</c:v>
                </c:pt>
                <c:pt idx="1031">
                  <c:v>0.99999970276413686</c:v>
                </c:pt>
                <c:pt idx="1032">
                  <c:v>0.99999970907782931</c:v>
                </c:pt>
                <c:pt idx="1033">
                  <c:v>0.99999971525741027</c:v>
                </c:pt>
                <c:pt idx="1034">
                  <c:v>0.99999972130572901</c:v>
                </c:pt>
                <c:pt idx="1035">
                  <c:v>0.99999972722557307</c:v>
                </c:pt>
                <c:pt idx="1036">
                  <c:v>0.9999997330196716</c:v>
                </c:pt>
                <c:pt idx="1037">
                  <c:v>0.99999973869069581</c:v>
                </c:pt>
                <c:pt idx="1038">
                  <c:v>0.9999997442412597</c:v>
                </c:pt>
                <c:pt idx="1039">
                  <c:v>0.99999974967392213</c:v>
                </c:pt>
                <c:pt idx="1040">
                  <c:v>0.99999975499118743</c:v>
                </c:pt>
                <c:pt idx="1041">
                  <c:v>0.99999976019550685</c:v>
                </c:pt>
                <c:pt idx="1042">
                  <c:v>0.99999976528927947</c:v>
                </c:pt>
                <c:pt idx="1043">
                  <c:v>0.99999977027485354</c:v>
                </c:pt>
                <c:pt idx="1044">
                  <c:v>0.9999997751545272</c:v>
                </c:pt>
                <c:pt idx="1045">
                  <c:v>0.99999977993055011</c:v>
                </c:pt>
                <c:pt idx="1046">
                  <c:v>0.99999978460512384</c:v>
                </c:pt>
                <c:pt idx="1047">
                  <c:v>0.99999978918040322</c:v>
                </c:pt>
                <c:pt idx="1048">
                  <c:v>0.99999979365849745</c:v>
                </c:pt>
                <c:pt idx="1049">
                  <c:v>0.99999979804147099</c:v>
                </c:pt>
                <c:pt idx="1050">
                  <c:v>0.99999980233134422</c:v>
                </c:pt>
                <c:pt idx="1051">
                  <c:v>0.99999980653009468</c:v>
                </c:pt>
                <c:pt idx="1052">
                  <c:v>0.99999981063965793</c:v>
                </c:pt>
                <c:pt idx="1053">
                  <c:v>0.99999981466192867</c:v>
                </c:pt>
                <c:pt idx="1054">
                  <c:v>0.99999981859876086</c:v>
                </c:pt>
                <c:pt idx="1055">
                  <c:v>0.99999982245196939</c:v>
                </c:pt>
                <c:pt idx="1056">
                  <c:v>0.99999982622333061</c:v>
                </c:pt>
                <c:pt idx="1057">
                  <c:v>0.99999982991458303</c:v>
                </c:pt>
                <c:pt idx="1058">
                  <c:v>0.99999983352742816</c:v>
                </c:pt>
                <c:pt idx="1059">
                  <c:v>0.99999983706353168</c:v>
                </c:pt>
                <c:pt idx="1060">
                  <c:v>0.99999984052452351</c:v>
                </c:pt>
                <c:pt idx="1061">
                  <c:v>0.99999984391199914</c:v>
                </c:pt>
                <c:pt idx="1062">
                  <c:v>0.99999984722752022</c:v>
                </c:pt>
                <c:pt idx="1063">
                  <c:v>0.99999985047261519</c:v>
                </c:pt>
                <c:pt idx="1064">
                  <c:v>0.99999985364877986</c:v>
                </c:pt>
                <c:pt idx="1065">
                  <c:v>0.9999998567574786</c:v>
                </c:pt>
                <c:pt idx="1066">
                  <c:v>0.99999985980014428</c:v>
                </c:pt>
                <c:pt idx="1067">
                  <c:v>0.99999986277817965</c:v>
                </c:pt>
                <c:pt idx="1068">
                  <c:v>0.99999986569295773</c:v>
                </c:pt>
                <c:pt idx="1069">
                  <c:v>0.99999986854582157</c:v>
                </c:pt>
                <c:pt idx="1070">
                  <c:v>0.99999987133808688</c:v>
                </c:pt>
                <c:pt idx="1071">
                  <c:v>0.99999987407104085</c:v>
                </c:pt>
                <c:pt idx="1072">
                  <c:v>0.99999987674594304</c:v>
                </c:pt>
                <c:pt idx="1073">
                  <c:v>0.99999987936402657</c:v>
                </c:pt>
                <c:pt idx="1074">
                  <c:v>0.99999988192649847</c:v>
                </c:pt>
                <c:pt idx="1075">
                  <c:v>0.99999988443454024</c:v>
                </c:pt>
                <c:pt idx="1076">
                  <c:v>0.99999988688930763</c:v>
                </c:pt>
                <c:pt idx="1077">
                  <c:v>0.99999988929193251</c:v>
                </c:pt>
                <c:pt idx="1078">
                  <c:v>0.9999998916435221</c:v>
                </c:pt>
                <c:pt idx="1079">
                  <c:v>0.99999989394516109</c:v>
                </c:pt>
                <c:pt idx="1080">
                  <c:v>0.99999989619790985</c:v>
                </c:pt>
                <c:pt idx="1081">
                  <c:v>0.99999989840280734</c:v>
                </c:pt>
                <c:pt idx="1082">
                  <c:v>0.99999990056086985</c:v>
                </c:pt>
                <c:pt idx="1083">
                  <c:v>0.99999990267309202</c:v>
                </c:pt>
                <c:pt idx="1084">
                  <c:v>0.99999990474044786</c:v>
                </c:pt>
                <c:pt idx="1085">
                  <c:v>0.99999990676389028</c:v>
                </c:pt>
                <c:pt idx="1086">
                  <c:v>0.99999990874435218</c:v>
                </c:pt>
                <c:pt idx="1087">
                  <c:v>0.99999991068274596</c:v>
                </c:pt>
                <c:pt idx="1088">
                  <c:v>0.9999999125799659</c:v>
                </c:pt>
                <c:pt idx="1089">
                  <c:v>0.99999991443688618</c:v>
                </c:pt>
                <c:pt idx="1090">
                  <c:v>0.99999991625436302</c:v>
                </c:pt>
                <c:pt idx="1091">
                  <c:v>0.99999991803323429</c:v>
                </c:pt>
                <c:pt idx="1092">
                  <c:v>0.99999991977431979</c:v>
                </c:pt>
                <c:pt idx="1093">
                  <c:v>0.99999992147842232</c:v>
                </c:pt>
                <c:pt idx="1094">
                  <c:v>0.99999992314632735</c:v>
                </c:pt>
                <c:pt idx="1095">
                  <c:v>0.99999992477880384</c:v>
                </c:pt>
                <c:pt idx="1096">
                  <c:v>0.9999999263766044</c:v>
                </c:pt>
                <c:pt idx="1097">
                  <c:v>0.99999992794046533</c:v>
                </c:pt>
                <c:pt idx="1098">
                  <c:v>0.99999992947110783</c:v>
                </c:pt>
                <c:pt idx="1099">
                  <c:v>0.99999993096923745</c:v>
                </c:pt>
                <c:pt idx="1100">
                  <c:v>0.99999993243554475</c:v>
                </c:pt>
                <c:pt idx="1101">
                  <c:v>0.99999993387070563</c:v>
                </c:pt>
                <c:pt idx="1102">
                  <c:v>0.99999993527538178</c:v>
                </c:pt>
                <c:pt idx="1103">
                  <c:v>0.99999993665022069</c:v>
                </c:pt>
                <c:pt idx="1104">
                  <c:v>0.99999993799585607</c:v>
                </c:pt>
                <c:pt idx="1105">
                  <c:v>0.99999993931290843</c:v>
                </c:pt>
                <c:pt idx="1106">
                  <c:v>0.99999994060198483</c:v>
                </c:pt>
                <c:pt idx="1107">
                  <c:v>0.99999994186367946</c:v>
                </c:pt>
                <c:pt idx="1108">
                  <c:v>0.99999994309857398</c:v>
                </c:pt>
                <c:pt idx="1109">
                  <c:v>0.9999999443072376</c:v>
                </c:pt>
                <c:pt idx="1110">
                  <c:v>0.99999994549022764</c:v>
                </c:pt>
                <c:pt idx="1111">
                  <c:v>0.99999994664808933</c:v>
                </c:pt>
                <c:pt idx="1112">
                  <c:v>0.99999994778135648</c:v>
                </c:pt>
                <c:pt idx="1113">
                  <c:v>0.99999994889055155</c:v>
                </c:pt>
                <c:pt idx="1114">
                  <c:v>0.99999994997618569</c:v>
                </c:pt>
                <c:pt idx="1115">
                  <c:v>0.9999999510387596</c:v>
                </c:pt>
                <c:pt idx="1116">
                  <c:v>0.99999995207876302</c:v>
                </c:pt>
                <c:pt idx="1117">
                  <c:v>0.99999995309667522</c:v>
                </c:pt>
                <c:pt idx="1118">
                  <c:v>0.9999999540929656</c:v>
                </c:pt>
                <c:pt idx="1119">
                  <c:v>0.99999995506809347</c:v>
                </c:pt>
                <c:pt idx="1120">
                  <c:v>0.99999995602250824</c:v>
                </c:pt>
                <c:pt idx="1121">
                  <c:v>0.99999995695665</c:v>
                </c:pt>
                <c:pt idx="1122">
                  <c:v>0.99999995787094931</c:v>
                </c:pt>
                <c:pt idx="1123">
                  <c:v>0.9999999587658277</c:v>
                </c:pt>
                <c:pt idx="1124">
                  <c:v>0.99999995964169752</c:v>
                </c:pt>
                <c:pt idx="1125">
                  <c:v>0.99999996049896278</c:v>
                </c:pt>
                <c:pt idx="1126">
                  <c:v>0.99999996133801861</c:v>
                </c:pt>
                <c:pt idx="1127">
                  <c:v>0.99999996215925169</c:v>
                </c:pt>
                <c:pt idx="1128">
                  <c:v>0.99999996296304061</c:v>
                </c:pt>
                <c:pt idx="1129">
                  <c:v>0.99999996374975608</c:v>
                </c:pt>
                <c:pt idx="1130">
                  <c:v>0.99999996451976059</c:v>
                </c:pt>
                <c:pt idx="1131">
                  <c:v>0.99999996527340906</c:v>
                </c:pt>
                <c:pt idx="1132">
                  <c:v>0.99999996601104912</c:v>
                </c:pt>
                <c:pt idx="1133">
                  <c:v>0.99999996673302072</c:v>
                </c:pt>
                <c:pt idx="1134">
                  <c:v>0.99999996743965658</c:v>
                </c:pt>
                <c:pt idx="1135">
                  <c:v>0.99999996813128256</c:v>
                </c:pt>
                <c:pt idx="1136">
                  <c:v>0.99999996880821762</c:v>
                </c:pt>
                <c:pt idx="1137">
                  <c:v>0.99999996947077341</c:v>
                </c:pt>
                <c:pt idx="1138">
                  <c:v>0.99999997011925568</c:v>
                </c:pt>
                <c:pt idx="1139">
                  <c:v>0.99999997075396341</c:v>
                </c:pt>
                <c:pt idx="1140">
                  <c:v>0.99999997137518903</c:v>
                </c:pt>
                <c:pt idx="1141">
                  <c:v>0.99999997198321888</c:v>
                </c:pt>
                <c:pt idx="1142">
                  <c:v>0.99999997257833351</c:v>
                </c:pt>
                <c:pt idx="1143">
                  <c:v>0.99999997316080702</c:v>
                </c:pt>
                <c:pt idx="1144">
                  <c:v>0.9999999737309081</c:v>
                </c:pt>
                <c:pt idx="1145">
                  <c:v>0.9999999742888992</c:v>
                </c:pt>
                <c:pt idx="1146">
                  <c:v>0.999999974835038</c:v>
                </c:pt>
                <c:pt idx="1147">
                  <c:v>0.99999997536957597</c:v>
                </c:pt>
                <c:pt idx="1148">
                  <c:v>0.99999997589275968</c:v>
                </c:pt>
                <c:pt idx="1149">
                  <c:v>0.99999997640483029</c:v>
                </c:pt>
                <c:pt idx="1150">
                  <c:v>0.99999997690602382</c:v>
                </c:pt>
                <c:pt idx="1151">
                  <c:v>0.99999997739657132</c:v>
                </c:pt>
                <c:pt idx="1152">
                  <c:v>0.99999997787669892</c:v>
                </c:pt>
                <c:pt idx="1153">
                  <c:v>0.9999999783466279</c:v>
                </c:pt>
                <c:pt idx="1154">
                  <c:v>0.99999997880657499</c:v>
                </c:pt>
                <c:pt idx="1155">
                  <c:v>0.99999997925675221</c:v>
                </c:pt>
                <c:pt idx="1156">
                  <c:v>0.99999997969736698</c:v>
                </c:pt>
                <c:pt idx="1157">
                  <c:v>0.99999998012862257</c:v>
                </c:pt>
                <c:pt idx="1158">
                  <c:v>0.9999999805507177</c:v>
                </c:pt>
                <c:pt idx="1159">
                  <c:v>0.9999999809638469</c:v>
                </c:pt>
                <c:pt idx="1160">
                  <c:v>0.99999998136820067</c:v>
                </c:pt>
                <c:pt idx="1161">
                  <c:v>0.99999998176396543</c:v>
                </c:pt>
                <c:pt idx="1162">
                  <c:v>0.99999998215132369</c:v>
                </c:pt>
                <c:pt idx="1163">
                  <c:v>0.99999998253045386</c:v>
                </c:pt>
                <c:pt idx="1164">
                  <c:v>0.99999998290153069</c:v>
                </c:pt>
                <c:pt idx="1165">
                  <c:v>0.9999999832647255</c:v>
                </c:pt>
                <c:pt idx="1166">
                  <c:v>0.99999998362020548</c:v>
                </c:pt>
                <c:pt idx="1167">
                  <c:v>0.99999998396813461</c:v>
                </c:pt>
                <c:pt idx="1168">
                  <c:v>0.99999998430867343</c:v>
                </c:pt>
                <c:pt idx="1169">
                  <c:v>0.99999998464197837</c:v>
                </c:pt>
                <c:pt idx="1170">
                  <c:v>0.99999998496820364</c:v>
                </c:pt>
                <c:pt idx="1171">
                  <c:v>0.99999998528749945</c:v>
                </c:pt>
                <c:pt idx="1172">
                  <c:v>0.99999998560001302</c:v>
                </c:pt>
                <c:pt idx="1173">
                  <c:v>0.99999998590588834</c:v>
                </c:pt>
                <c:pt idx="1174">
                  <c:v>0.99999998620526642</c:v>
                </c:pt>
                <c:pt idx="1175">
                  <c:v>0.99999998649828536</c:v>
                </c:pt>
                <c:pt idx="1176">
                  <c:v>0.99999998678508017</c:v>
                </c:pt>
                <c:pt idx="1177">
                  <c:v>0.99999998706578308</c:v>
                </c:pt>
                <c:pt idx="1178">
                  <c:v>0.99999998734052342</c:v>
                </c:pt>
                <c:pt idx="1179">
                  <c:v>0.99999998760942799</c:v>
                </c:pt>
                <c:pt idx="1180">
                  <c:v>0.99999998787262057</c:v>
                </c:pt>
                <c:pt idx="1181">
                  <c:v>0.99999998813022262</c:v>
                </c:pt>
                <c:pt idx="1182">
                  <c:v>0.99999998838235271</c:v>
                </c:pt>
                <c:pt idx="1183">
                  <c:v>0.99999998862912731</c:v>
                </c:pt>
                <c:pt idx="1184">
                  <c:v>0.99999998887066033</c:v>
                </c:pt>
                <c:pt idx="1185">
                  <c:v>0.99999998910706267</c:v>
                </c:pt>
                <c:pt idx="1186">
                  <c:v>0.99999998933844325</c:v>
                </c:pt>
                <c:pt idx="1187">
                  <c:v>0.99999998956490932</c:v>
                </c:pt>
                <c:pt idx="1188">
                  <c:v>0.99999998978656501</c:v>
                </c:pt>
                <c:pt idx="1189">
                  <c:v>0.99999999000351225</c:v>
                </c:pt>
                <c:pt idx="1190">
                  <c:v>0.99999999021585129</c:v>
                </c:pt>
                <c:pt idx="1191">
                  <c:v>0.99999999042367971</c:v>
                </c:pt>
                <c:pt idx="1192">
                  <c:v>0.99999999062709377</c:v>
                </c:pt>
                <c:pt idx="1193">
                  <c:v>0.99999999082618729</c:v>
                </c:pt>
                <c:pt idx="1194">
                  <c:v>0.9999999910210513</c:v>
                </c:pt>
                <c:pt idx="1195">
                  <c:v>0.99999999121177641</c:v>
                </c:pt>
                <c:pt idx="1196">
                  <c:v>0.99999999139845031</c:v>
                </c:pt>
                <c:pt idx="1197">
                  <c:v>0.99999999158115904</c:v>
                </c:pt>
                <c:pt idx="1198">
                  <c:v>0.99999999175998666</c:v>
                </c:pt>
                <c:pt idx="1199">
                  <c:v>0.99999999193501565</c:v>
                </c:pt>
                <c:pt idx="1200">
                  <c:v>0.99999999210632684</c:v>
                </c:pt>
                <c:pt idx="1201">
                  <c:v>0.99999999227399938</c:v>
                </c:pt>
                <c:pt idx="1202">
                  <c:v>0.99999999243811011</c:v>
                </c:pt>
                <c:pt idx="1203">
                  <c:v>0.99999999259873495</c:v>
                </c:pt>
                <c:pt idx="1204">
                  <c:v>0.99999999275594798</c:v>
                </c:pt>
                <c:pt idx="1205">
                  <c:v>0.99999999290982133</c:v>
                </c:pt>
                <c:pt idx="1206">
                  <c:v>0.99999999306042653</c:v>
                </c:pt>
                <c:pt idx="1207">
                  <c:v>0.9999999932078325</c:v>
                </c:pt>
                <c:pt idx="1208">
                  <c:v>0.99999999335210721</c:v>
                </c:pt>
                <c:pt idx="1209">
                  <c:v>0.9999999934933177</c:v>
                </c:pt>
                <c:pt idx="1210">
                  <c:v>0.99999999363152836</c:v>
                </c:pt>
                <c:pt idx="1211">
                  <c:v>0.99999999376680349</c:v>
                </c:pt>
                <c:pt idx="1212">
                  <c:v>0.99999999389920502</c:v>
                </c:pt>
                <c:pt idx="1213">
                  <c:v>0.99999999402879414</c:v>
                </c:pt>
                <c:pt idx="1214">
                  <c:v>0.99999999415563068</c:v>
                </c:pt>
                <c:pt idx="1215">
                  <c:v>0.99999999427977326</c:v>
                </c:pt>
                <c:pt idx="1216">
                  <c:v>0.99999999440127862</c:v>
                </c:pt>
                <c:pt idx="1217">
                  <c:v>0.99999999452020283</c:v>
                </c:pt>
                <c:pt idx="1218">
                  <c:v>0.99999999463660139</c:v>
                </c:pt>
                <c:pt idx="1219">
                  <c:v>0.99999999475052714</c:v>
                </c:pt>
                <c:pt idx="1220">
                  <c:v>0.99999999486203306</c:v>
                </c:pt>
                <c:pt idx="1221">
                  <c:v>0.99999999497117043</c:v>
                </c:pt>
                <c:pt idx="1222">
                  <c:v>0.99999999507798965</c:v>
                </c:pt>
                <c:pt idx="1223">
                  <c:v>0.9999999951825399</c:v>
                </c:pt>
                <c:pt idx="1224">
                  <c:v>0.99999999528486949</c:v>
                </c:pt>
                <c:pt idx="1225">
                  <c:v>0.99999999538502526</c:v>
                </c:pt>
                <c:pt idx="1226">
                  <c:v>0.99999999548305341</c:v>
                </c:pt>
                <c:pt idx="1227">
                  <c:v>0.99999999557899966</c:v>
                </c:pt>
                <c:pt idx="1228">
                  <c:v>0.99999999567290754</c:v>
                </c:pt>
                <c:pt idx="1229">
                  <c:v>0.9999999957648209</c:v>
                </c:pt>
                <c:pt idx="1230">
                  <c:v>0.99999999585478183</c:v>
                </c:pt>
                <c:pt idx="1231">
                  <c:v>0.99999999594283195</c:v>
                </c:pt>
                <c:pt idx="1232">
                  <c:v>0.99999999602901191</c:v>
                </c:pt>
                <c:pt idx="1233">
                  <c:v>0.99999999611336088</c:v>
                </c:pt>
                <c:pt idx="1234">
                  <c:v>0.99999999619591839</c:v>
                </c:pt>
                <c:pt idx="1235">
                  <c:v>0.99999999627672242</c:v>
                </c:pt>
                <c:pt idx="1236">
                  <c:v>0.99999999635580994</c:v>
                </c:pt>
                <c:pt idx="1237">
                  <c:v>0.99999999643321735</c:v>
                </c:pt>
                <c:pt idx="1238">
                  <c:v>0.99999999650898075</c:v>
                </c:pt>
                <c:pt idx="1239">
                  <c:v>0.99999999658313465</c:v>
                </c:pt>
                <c:pt idx="1240">
                  <c:v>0.99999999665571349</c:v>
                </c:pt>
                <c:pt idx="1241">
                  <c:v>0.99999999672675077</c:v>
                </c:pt>
                <c:pt idx="1242">
                  <c:v>0.99999999679627904</c:v>
                </c:pt>
                <c:pt idx="1243">
                  <c:v>0.99999999686433039</c:v>
                </c:pt>
                <c:pt idx="1244">
                  <c:v>0.99999999693093633</c:v>
                </c:pt>
                <c:pt idx="1245">
                  <c:v>0.9999999969961274</c:v>
                </c:pt>
                <c:pt idx="1246">
                  <c:v>0.99999999705993381</c:v>
                </c:pt>
                <c:pt idx="1247">
                  <c:v>0.99999999712238474</c:v>
                </c:pt>
                <c:pt idx="1248">
                  <c:v>0.99999999718350918</c:v>
                </c:pt>
                <c:pt idx="1249">
                  <c:v>0.99999999724333533</c:v>
                </c:pt>
                <c:pt idx="1250">
                  <c:v>0.9999999973018906</c:v>
                </c:pt>
                <c:pt idx="1251">
                  <c:v>0.99999999735920209</c:v>
                </c:pt>
                <c:pt idx="1252">
                  <c:v>0.99999999741529622</c:v>
                </c:pt>
                <c:pt idx="1253">
                  <c:v>0.99999999747019885</c:v>
                </c:pt>
                <c:pt idx="1254">
                  <c:v>0.99999999752393531</c:v>
                </c:pt>
                <c:pt idx="1255">
                  <c:v>0.99999999757653024</c:v>
                </c:pt>
                <c:pt idx="1256">
                  <c:v>0.99999999762800806</c:v>
                </c:pt>
                <c:pt idx="1257">
                  <c:v>0.99999999767839265</c:v>
                </c:pt>
                <c:pt idx="1258">
                  <c:v>0.99999999772770654</c:v>
                </c:pt>
                <c:pt idx="1259">
                  <c:v>0.99999999777597326</c:v>
                </c:pt>
                <c:pt idx="1260">
                  <c:v>0.99999999782321447</c:v>
                </c:pt>
                <c:pt idx="1261">
                  <c:v>0.99999999786945237</c:v>
                </c:pt>
                <c:pt idx="1262">
                  <c:v>0.99999999791470828</c:v>
                </c:pt>
                <c:pt idx="1263">
                  <c:v>0.99999999795900274</c:v>
                </c:pt>
                <c:pt idx="1264">
                  <c:v>0.99999999800235606</c:v>
                </c:pt>
                <c:pt idx="1265">
                  <c:v>0.99999999804478878</c:v>
                </c:pt>
                <c:pt idx="1266">
                  <c:v>0.99999999808632012</c:v>
                </c:pt>
                <c:pt idx="1267">
                  <c:v>0.99999999812696927</c:v>
                </c:pt>
                <c:pt idx="1268">
                  <c:v>0.999999998166755</c:v>
                </c:pt>
                <c:pt idx="1269">
                  <c:v>0.99999999820569563</c:v>
                </c:pt>
                <c:pt idx="1270">
                  <c:v>0.99999999824380914</c:v>
                </c:pt>
                <c:pt idx="1271">
                  <c:v>0.99999999828111297</c:v>
                </c:pt>
                <c:pt idx="1272">
                  <c:v>0.99999999831762454</c:v>
                </c:pt>
                <c:pt idx="1273">
                  <c:v>0.9999999983533604</c:v>
                </c:pt>
                <c:pt idx="1274">
                  <c:v>0.99999999838833731</c:v>
                </c:pt>
                <c:pt idx="1275">
                  <c:v>0.99999999842257126</c:v>
                </c:pt>
                <c:pt idx="1276">
                  <c:v>0.9999999984560779</c:v>
                </c:pt>
                <c:pt idx="1277">
                  <c:v>0.999999998488873</c:v>
                </c:pt>
                <c:pt idx="1278">
                  <c:v>0.99999999852097132</c:v>
                </c:pt>
                <c:pt idx="1279">
                  <c:v>0.99999999855238797</c:v>
                </c:pt>
                <c:pt idx="1280">
                  <c:v>0.99999999858313715</c:v>
                </c:pt>
                <c:pt idx="1281">
                  <c:v>0.9999999986132333</c:v>
                </c:pt>
                <c:pt idx="1282">
                  <c:v>0.99999999864269007</c:v>
                </c:pt>
                <c:pt idx="1283">
                  <c:v>0.99999999867152123</c:v>
                </c:pt>
                <c:pt idx="1284">
                  <c:v>0.99999999869973988</c:v>
                </c:pt>
                <c:pt idx="1285">
                  <c:v>0.99999999872735923</c:v>
                </c:pt>
                <c:pt idx="1286">
                  <c:v>0.99999999875439183</c:v>
                </c:pt>
                <c:pt idx="1287">
                  <c:v>0.99999999878085022</c:v>
                </c:pt>
                <c:pt idx="1288">
                  <c:v>0.99999999880674662</c:v>
                </c:pt>
                <c:pt idx="1289">
                  <c:v>0.99999999883209301</c:v>
                </c:pt>
                <c:pt idx="1290">
                  <c:v>0.99999999885690094</c:v>
                </c:pt>
                <c:pt idx="1291">
                  <c:v>0.99999999888118185</c:v>
                </c:pt>
                <c:pt idx="1292">
                  <c:v>0.99999999890494706</c:v>
                </c:pt>
                <c:pt idx="1293">
                  <c:v>0.99999999892820746</c:v>
                </c:pt>
                <c:pt idx="1294">
                  <c:v>0.9999999989509738</c:v>
                </c:pt>
                <c:pt idx="1295">
                  <c:v>0.99999999897325653</c:v>
                </c:pt>
                <c:pt idx="1296">
                  <c:v>0.99999999899506598</c:v>
                </c:pt>
                <c:pt idx="1297">
                  <c:v>0.99999999901641212</c:v>
                </c:pt>
                <c:pt idx="1298">
                  <c:v>0.99999999903730497</c:v>
                </c:pt>
                <c:pt idx="1299">
                  <c:v>0.99999999905775383</c:v>
                </c:pt>
                <c:pt idx="1300">
                  <c:v>0.99999999907776849</c:v>
                </c:pt>
                <c:pt idx="1301">
                  <c:v>0.99999999909735793</c:v>
                </c:pt>
                <c:pt idx="1302">
                  <c:v>0.99999999911653126</c:v>
                </c:pt>
                <c:pt idx="1303">
                  <c:v>0.99999999913529736</c:v>
                </c:pt>
                <c:pt idx="1304">
                  <c:v>0.99999999915366478</c:v>
                </c:pt>
                <c:pt idx="1305">
                  <c:v>0.99999999917164206</c:v>
                </c:pt>
                <c:pt idx="1306">
                  <c:v>0.99999999918923754</c:v>
                </c:pt>
                <c:pt idx="1307">
                  <c:v>0.99999999920645921</c:v>
                </c:pt>
                <c:pt idx="1308">
                  <c:v>0.99999999922331517</c:v>
                </c:pt>
                <c:pt idx="1309">
                  <c:v>0.99999999923981298</c:v>
                </c:pt>
                <c:pt idx="1310">
                  <c:v>0.99999999925596039</c:v>
                </c:pt>
                <c:pt idx="1311">
                  <c:v>0.99999999927176486</c:v>
                </c:pt>
                <c:pt idx="1312">
                  <c:v>0.9999999992872336</c:v>
                </c:pt>
                <c:pt idx="1313">
                  <c:v>0.99999999930237349</c:v>
                </c:pt>
                <c:pt idx="1314">
                  <c:v>0.9999999993171923</c:v>
                </c:pt>
                <c:pt idx="1315">
                  <c:v>0.99999999933169581</c:v>
                </c:pt>
                <c:pt idx="1316">
                  <c:v>0.99999999934589179</c:v>
                </c:pt>
                <c:pt idx="1317">
                  <c:v>0.9999999993597859</c:v>
                </c:pt>
                <c:pt idx="1318">
                  <c:v>0.99999999937338468</c:v>
                </c:pt>
                <c:pt idx="1319">
                  <c:v>0.99999999938669493</c:v>
                </c:pt>
                <c:pt idx="1320">
                  <c:v>0.99999999939972251</c:v>
                </c:pt>
                <c:pt idx="1321">
                  <c:v>0.9999999994124732</c:v>
                </c:pt>
                <c:pt idx="1322">
                  <c:v>0.9999999994249531</c:v>
                </c:pt>
                <c:pt idx="1323">
                  <c:v>0.99999999943716789</c:v>
                </c:pt>
                <c:pt idx="1324">
                  <c:v>0.99999999944912321</c:v>
                </c:pt>
                <c:pt idx="1325">
                  <c:v>0.99999999946082452</c:v>
                </c:pt>
                <c:pt idx="1326">
                  <c:v>0.99999999947227736</c:v>
                </c:pt>
                <c:pt idx="1327">
                  <c:v>0.99999999948348672</c:v>
                </c:pt>
                <c:pt idx="1328">
                  <c:v>0.99999999949445817</c:v>
                </c:pt>
                <c:pt idx="1329">
                  <c:v>0.99999999950519658</c:v>
                </c:pt>
                <c:pt idx="1330">
                  <c:v>0.99999999951570695</c:v>
                </c:pt>
                <c:pt idx="1331">
                  <c:v>0.99999999952599394</c:v>
                </c:pt>
                <c:pt idx="1332">
                  <c:v>0.99999999953606244</c:v>
                </c:pt>
                <c:pt idx="1333">
                  <c:v>0.99999999954591712</c:v>
                </c:pt>
                <c:pt idx="1334">
                  <c:v>0.99999999955556262</c:v>
                </c:pt>
                <c:pt idx="1335">
                  <c:v>0.99999999956500307</c:v>
                </c:pt>
                <c:pt idx="1336">
                  <c:v>0.9999999995742429</c:v>
                </c:pt>
                <c:pt idx="1337">
                  <c:v>0.99999999958328656</c:v>
                </c:pt>
                <c:pt idx="1338">
                  <c:v>0.99999999959213826</c:v>
                </c:pt>
                <c:pt idx="1339">
                  <c:v>0.99999999960080166</c:v>
                </c:pt>
                <c:pt idx="1340">
                  <c:v>0.99999999960928132</c:v>
                </c:pt>
                <c:pt idx="1341">
                  <c:v>0.99999999961758068</c:v>
                </c:pt>
                <c:pt idx="1342">
                  <c:v>0.99999999962570374</c:v>
                </c:pt>
                <c:pt idx="1343">
                  <c:v>0.99999999963365427</c:v>
                </c:pt>
                <c:pt idx="1344">
                  <c:v>0.99999999964143615</c:v>
                </c:pt>
                <c:pt idx="1345">
                  <c:v>0.99999999964905251</c:v>
                </c:pt>
                <c:pt idx="1346">
                  <c:v>0.9999999996565071</c:v>
                </c:pt>
                <c:pt idx="1347">
                  <c:v>0.99999999966380337</c:v>
                </c:pt>
                <c:pt idx="1348">
                  <c:v>0.99999999967094444</c:v>
                </c:pt>
                <c:pt idx="1349">
                  <c:v>0.99999999967793407</c:v>
                </c:pt>
                <c:pt idx="1350">
                  <c:v>0.99999999968477515</c:v>
                </c:pt>
              </c:numCache>
            </c:numRef>
          </c:yVal>
          <c:smooth val="1"/>
          <c:extLst>
            <c:ext xmlns:c16="http://schemas.microsoft.com/office/drawing/2014/chart" uri="{C3380CC4-5D6E-409C-BE32-E72D297353CC}">
              <c16:uniqueId val="{00000000-ABDE-4DAC-B355-BA59760189A8}"/>
            </c:ext>
          </c:extLst>
        </c:ser>
        <c:dLbls>
          <c:showLegendKey val="0"/>
          <c:showVal val="0"/>
          <c:showCatName val="0"/>
          <c:showSerName val="0"/>
          <c:showPercent val="0"/>
          <c:showBubbleSize val="0"/>
        </c:dLbls>
        <c:axId val="160570751"/>
        <c:axId val="1"/>
      </c:scatterChart>
      <c:valAx>
        <c:axId val="160570751"/>
        <c:scaling>
          <c:orientation val="minMax"/>
          <c:max val="135"/>
          <c:min val="0"/>
        </c:scaling>
        <c:delete val="0"/>
        <c:axPos val="b"/>
        <c:title>
          <c:tx>
            <c:rich>
              <a:bodyPr/>
              <a:lstStyle/>
              <a:p>
                <a:pPr>
                  <a:defRPr/>
                </a:pPr>
                <a:r>
                  <a:rPr lang="en-US"/>
                  <a:t>Handling Time (days)</a:t>
                </a:r>
              </a:p>
            </c:rich>
          </c:tx>
          <c:layout>
            <c:manualLayout>
              <c:xMode val="edge"/>
              <c:yMode val="edge"/>
              <c:x val="0.36937799043062203"/>
              <c:y val="0.90799031476997583"/>
            </c:manualLayout>
          </c:layout>
          <c:overlay val="0"/>
          <c:spPr>
            <a:noFill/>
            <a:ln w="37893">
              <a:noFill/>
            </a:ln>
          </c:spPr>
        </c:title>
        <c:numFmt formatCode="General" sourceLinked="1"/>
        <c:majorTickMark val="out"/>
        <c:minorTickMark val="none"/>
        <c:tickLblPos val="nextTo"/>
        <c:spPr>
          <a:ln w="4737">
            <a:solidFill>
              <a:srgbClr val="000000"/>
            </a:solidFill>
            <a:prstDash val="solid"/>
          </a:ln>
        </c:spPr>
        <c:txPr>
          <a:bodyPr rot="0" vert="horz"/>
          <a:lstStyle/>
          <a:p>
            <a:pPr>
              <a:defRPr/>
            </a:pPr>
            <a:endParaRPr lang="en-US"/>
          </a:p>
        </c:txPr>
        <c:crossAx val="1"/>
        <c:crosses val="autoZero"/>
        <c:crossBetween val="midCat"/>
        <c:majorUnit val="15"/>
      </c:valAx>
      <c:valAx>
        <c:axId val="1"/>
        <c:scaling>
          <c:orientation val="minMax"/>
          <c:max val="1"/>
          <c:min val="0"/>
        </c:scaling>
        <c:delete val="0"/>
        <c:axPos val="l"/>
        <c:majorGridlines>
          <c:spPr>
            <a:ln w="4737">
              <a:solidFill>
                <a:srgbClr val="000000"/>
              </a:solidFill>
              <a:prstDash val="solid"/>
            </a:ln>
          </c:spPr>
        </c:majorGridlines>
        <c:title>
          <c:tx>
            <c:rich>
              <a:bodyPr/>
              <a:lstStyle/>
              <a:p>
                <a:pPr>
                  <a:defRPr/>
                </a:pPr>
                <a:r>
                  <a:rPr lang="en-US"/>
                  <a:t>% of PV Realized</a:t>
                </a:r>
              </a:p>
            </c:rich>
          </c:tx>
          <c:layout>
            <c:manualLayout>
              <c:xMode val="edge"/>
              <c:yMode val="edge"/>
              <c:x val="1.0526315789473684E-2"/>
              <c:y val="0.23244552058111381"/>
            </c:manualLayout>
          </c:layout>
          <c:overlay val="0"/>
          <c:spPr>
            <a:noFill/>
            <a:ln w="37893">
              <a:noFill/>
            </a:ln>
          </c:spPr>
        </c:title>
        <c:numFmt formatCode="General" sourceLinked="1"/>
        <c:majorTickMark val="out"/>
        <c:minorTickMark val="none"/>
        <c:tickLblPos val="nextTo"/>
        <c:spPr>
          <a:ln w="4737">
            <a:solidFill>
              <a:srgbClr val="000000"/>
            </a:solidFill>
            <a:prstDash val="solid"/>
          </a:ln>
        </c:spPr>
        <c:txPr>
          <a:bodyPr rot="0" vert="horz"/>
          <a:lstStyle/>
          <a:p>
            <a:pPr>
              <a:defRPr/>
            </a:pPr>
            <a:endParaRPr lang="en-US"/>
          </a:p>
        </c:txPr>
        <c:crossAx val="160570751"/>
        <c:crosses val="autoZero"/>
        <c:crossBetween val="midCat"/>
        <c:majorUnit val="0.2"/>
      </c:valAx>
      <c:spPr>
        <a:solidFill>
          <a:srgbClr val="FFFFFF"/>
        </a:solidFill>
        <a:ln w="18947">
          <a:solidFill>
            <a:srgbClr val="000000"/>
          </a:solidFill>
          <a:prstDash val="solid"/>
        </a:ln>
      </c:spPr>
    </c:plotArea>
    <c:plotVisOnly val="1"/>
    <c:dispBlanksAs val="gap"/>
    <c:showDLblsOverMax val="0"/>
  </c:chart>
  <c:spPr>
    <a:noFill/>
    <a:ln>
      <a:noFill/>
    </a:ln>
  </c:spPr>
  <c:txPr>
    <a:bodyPr/>
    <a:lstStyle/>
    <a:p>
      <a:pPr>
        <a:defRPr sz="1400" b="0" i="0" u="none" strike="noStrike" baseline="0">
          <a:solidFill>
            <a:schemeClr val="tx1"/>
          </a:solidFill>
          <a:latin typeface="Bookman Old Style"/>
          <a:ea typeface="Bookman Old Style"/>
          <a:cs typeface="Bookman Old Style"/>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363636363636364"/>
          <c:y val="5.2058111380145281E-2"/>
          <c:w val="0.8"/>
          <c:h val="0.74939467312348673"/>
        </c:manualLayout>
      </c:layout>
      <c:scatterChart>
        <c:scatterStyle val="smoothMarker"/>
        <c:varyColors val="0"/>
        <c:ser>
          <c:idx val="0"/>
          <c:order val="0"/>
          <c:spPr>
            <a:ln w="56816">
              <a:solidFill>
                <a:srgbClr val="000000"/>
              </a:solidFill>
              <a:prstDash val="solid"/>
            </a:ln>
          </c:spPr>
          <c:marker>
            <c:symbol val="none"/>
          </c:marker>
          <c:xVal>
            <c:numRef>
              <c:f>'Av-I'!$A$10:$A$310</c:f>
              <c:numCache>
                <c:formatCode>General</c:formatCode>
                <c:ptCount val="301"/>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numCache>
            </c:numRef>
          </c:xVal>
          <c:yVal>
            <c:numRef>
              <c:f>'Av-I'!$B$10:$B$310</c:f>
              <c:numCache>
                <c:formatCode>General</c:formatCode>
                <c:ptCount val="30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7.4500289630084968E-3</c:v>
                </c:pt>
                <c:pt idx="17">
                  <c:v>8.1511701354062046E-3</c:v>
                </c:pt>
                <c:pt idx="18">
                  <c:v>8.9177046245672506E-3</c:v>
                </c:pt>
                <c:pt idx="19">
                  <c:v>9.7556148608957567E-3</c:v>
                </c:pt>
                <c:pt idx="20">
                  <c:v>1.0671407674769385E-2</c:v>
                </c:pt>
                <c:pt idx="21">
                  <c:v>1.1672155756675674E-2</c:v>
                </c:pt>
                <c:pt idx="22">
                  <c:v>1.2765541492750278E-2</c:v>
                </c:pt>
                <c:pt idx="23">
                  <c:v>1.3959903118637451E-2</c:v>
                </c:pt>
                <c:pt idx="24">
                  <c:v>1.5264283081122409E-2</c:v>
                </c:pt>
                <c:pt idx="25">
                  <c:v>1.6688478431229444E-2</c:v>
                </c:pt>
                <c:pt idx="26">
                  <c:v>1.8243092992494752E-2</c:v>
                </c:pt>
                <c:pt idx="27">
                  <c:v>1.9939590951795892E-2</c:v>
                </c:pt>
                <c:pt idx="28">
                  <c:v>2.1790351405202153E-2</c:v>
                </c:pt>
                <c:pt idx="29">
                  <c:v>2.3808723255464424E-2</c:v>
                </c:pt>
                <c:pt idx="30">
                  <c:v>2.6009079698638651E-2</c:v>
                </c:pt>
                <c:pt idx="31">
                  <c:v>2.8406871352681089E-2</c:v>
                </c:pt>
                <c:pt idx="32">
                  <c:v>3.1018676868658241E-2</c:v>
                </c:pt>
                <c:pt idx="33">
                  <c:v>3.3862249623924409E-2</c:v>
                </c:pt>
                <c:pt idx="34">
                  <c:v>3.6956558825390208E-2</c:v>
                </c:pt>
                <c:pt idx="35">
                  <c:v>4.0321823050042505E-2</c:v>
                </c:pt>
                <c:pt idx="36">
                  <c:v>4.3979533920849571E-2</c:v>
                </c:pt>
                <c:pt idx="37">
                  <c:v>4.795246726273017E-2</c:v>
                </c:pt>
                <c:pt idx="38">
                  <c:v>5.2264678711575432E-2</c:v>
                </c:pt>
                <c:pt idx="39">
                  <c:v>5.6941480368806877E-2</c:v>
                </c:pt>
                <c:pt idx="40">
                  <c:v>6.2009394718017308E-2</c:v>
                </c:pt>
                <c:pt idx="41">
                  <c:v>6.7496081666983176E-2</c:v>
                </c:pt>
                <c:pt idx="42">
                  <c:v>7.343023427133151E-2</c:v>
                </c:pt>
                <c:pt idx="43">
                  <c:v>7.9841438465058687E-2</c:v>
                </c:pt>
                <c:pt idx="44">
                  <c:v>8.6759992004098313E-2</c:v>
                </c:pt>
                <c:pt idx="45">
                  <c:v>9.4216677864904744E-2</c:v>
                </c:pt>
                <c:pt idx="46">
                  <c:v>0.10224248757925437</c:v>
                </c:pt>
                <c:pt idx="47">
                  <c:v>0.1108682904825308</c:v>
                </c:pt>
                <c:pt idx="48">
                  <c:v>0.12012444566141853</c:v>
                </c:pt>
                <c:pt idx="49">
                  <c:v>0.13004035456274382</c:v>
                </c:pt>
                <c:pt idx="50">
                  <c:v>0.1406439538166217</c:v>
                </c:pt>
                <c:pt idx="51">
                  <c:v>0.15196114986994438</c:v>
                </c:pt>
                <c:pt idx="52">
                  <c:v>0.16401519953598592</c:v>
                </c:pt>
                <c:pt idx="53">
                  <c:v>0.17682604352852874</c:v>
                </c:pt>
                <c:pt idx="54">
                  <c:v>0.19040960341173177</c:v>
                </c:pt>
                <c:pt idx="55">
                  <c:v>0.20477705605965876</c:v>
                </c:pt>
                <c:pt idx="56">
                  <c:v>0.21993410352735285</c:v>
                </c:pt>
                <c:pt idx="57">
                  <c:v>0.23588025997630915</c:v>
                </c:pt>
                <c:pt idx="58">
                  <c:v>0.25260818070380558</c:v>
                </c:pt>
                <c:pt idx="59">
                  <c:v>0.27010306108488247</c:v>
                </c:pt>
                <c:pt idx="60">
                  <c:v>0.28834213500783895</c:v>
                </c:pt>
                <c:pt idx="61">
                  <c:v>0.3072943028292342</c:v>
                </c:pt>
                <c:pt idx="62">
                  <c:v>0.32691991768869688</c:v>
                </c:pt>
                <c:pt idx="63">
                  <c:v>0.34717075598038377</c:v>
                </c:pt>
                <c:pt idx="64">
                  <c:v>0.36799019276865264</c:v>
                </c:pt>
                <c:pt idx="65">
                  <c:v>0.38931359600853099</c:v>
                </c:pt>
                <c:pt idx="66">
                  <c:v>0.41106894481656703</c:v>
                </c:pt>
                <c:pt idx="67">
                  <c:v>0.4331776671531789</c:v>
                </c:pt>
                <c:pt idx="68">
                  <c:v>0.45555568171516125</c:v>
                </c:pt>
                <c:pt idx="69">
                  <c:v>0.47811461832012286</c:v>
                </c:pt>
                <c:pt idx="70">
                  <c:v>0.50076318138510334</c:v>
                </c:pt>
                <c:pt idx="71">
                  <c:v>0.52340861303943242</c:v>
                </c:pt>
                <c:pt idx="72">
                  <c:v>0.5459582066486377</c:v>
                </c:pt>
                <c:pt idx="73">
                  <c:v>0.56832081856523475</c:v>
                </c:pt>
                <c:pt idx="74">
                  <c:v>0.59040832602687243</c:v>
                </c:pt>
                <c:pt idx="75">
                  <c:v>0.61213698228324054</c:v>
                </c:pt>
                <c:pt idx="76">
                  <c:v>0.63342862596941152</c:v>
                </c:pt>
                <c:pt idx="77">
                  <c:v>0.65421170993738531</c:v>
                </c:pt>
                <c:pt idx="78">
                  <c:v>0.67442212451860839</c:v>
                </c:pt>
                <c:pt idx="79">
                  <c:v>0.69400380073472612</c:v>
                </c:pt>
                <c:pt idx="80">
                  <c:v>0.7129090895121416</c:v>
                </c:pt>
                <c:pt idx="81">
                  <c:v>0.73109892277175992</c:v>
                </c:pt>
                <c:pt idx="82">
                  <c:v>0.7485427707776463</c:v>
                </c:pt>
                <c:pt idx="83">
                  <c:v>0.76521841693126269</c:v>
                </c:pt>
                <c:pt idx="84">
                  <c:v>0.78111157607440262</c:v>
                </c:pt>
                <c:pt idx="85">
                  <c:v>0.79621538527735602</c:v>
                </c:pt>
                <c:pt idx="86">
                  <c:v>0.81052979715645301</c:v>
                </c:pt>
                <c:pt idx="87">
                  <c:v>0.82406090522048736</c:v>
                </c:pt>
                <c:pt idx="88">
                  <c:v>0.83682022889611141</c:v>
                </c:pt>
                <c:pt idx="89">
                  <c:v>0.8488239830688451</c:v>
                </c:pt>
                <c:pt idx="90">
                  <c:v>0.86009235353783975</c:v>
                </c:pt>
                <c:pt idx="91">
                  <c:v>0.87064879602922296</c:v>
                </c:pt>
                <c:pt idx="92">
                  <c:v>0.88051937260865776</c:v>
                </c:pt>
                <c:pt idx="93">
                  <c:v>0.88973213568702336</c:v>
                </c:pt>
                <c:pt idx="94">
                  <c:v>0.89831656647468694</c:v>
                </c:pt>
                <c:pt idx="95">
                  <c:v>0.90630307180653957</c:v>
                </c:pt>
                <c:pt idx="96">
                  <c:v>0.91372254078160808</c:v>
                </c:pt>
                <c:pt idx="97">
                  <c:v>0.92060596064934852</c:v>
                </c:pt>
                <c:pt idx="98">
                  <c:v>0.92698408981260405</c:v>
                </c:pt>
                <c:pt idx="99">
                  <c:v>0.93288718466774223</c:v>
                </c:pt>
                <c:pt idx="100">
                  <c:v>0.93834477621663792</c:v>
                </c:pt>
                <c:pt idx="101">
                  <c:v>0.9433854919081377</c:v>
                </c:pt>
                <c:pt idx="102">
                  <c:v>0.9480369179427488</c:v>
                </c:pt>
                <c:pt idx="103">
                  <c:v>0.95232549725041371</c:v>
                </c:pt>
                <c:pt idx="104">
                  <c:v>0.95627645847904841</c:v>
                </c:pt>
                <c:pt idx="105">
                  <c:v>0.95991377156879298</c:v>
                </c:pt>
                <c:pt idx="106">
                  <c:v>0.96326012579789178</c:v>
                </c:pt>
                <c:pt idx="107">
                  <c:v>0.96633692654158998</c:v>
                </c:pt>
                <c:pt idx="108">
                  <c:v>0.96916430736218973</c:v>
                </c:pt>
                <c:pt idx="109">
                  <c:v>0.97176115442868616</c:v>
                </c:pt>
                <c:pt idx="110">
                  <c:v>0.97414514063513058</c:v>
                </c:pt>
                <c:pt idx="111">
                  <c:v>0.9763327671388311</c:v>
                </c:pt>
                <c:pt idx="112">
                  <c:v>0.978339410366734</c:v>
                </c:pt>
                <c:pt idx="113">
                  <c:v>0.9801793728373166</c:v>
                </c:pt>
                <c:pt idx="114">
                  <c:v>0.98186593641453845</c:v>
                </c:pt>
                <c:pt idx="115">
                  <c:v>0.98341141684967481</c:v>
                </c:pt>
                <c:pt idx="116">
                  <c:v>0.98482721867716194</c:v>
                </c:pt>
                <c:pt idx="117">
                  <c:v>0.98612388971343723</c:v>
                </c:pt>
                <c:pt idx="118">
                  <c:v>0.98731117456524975</c:v>
                </c:pt>
                <c:pt idx="119">
                  <c:v>0.98839806668827379</c:v>
                </c:pt>
                <c:pt idx="120">
                  <c:v>0.98939285865045801</c:v>
                </c:pt>
                <c:pt idx="121">
                  <c:v>0.99030319034968994</c:v>
                </c:pt>
                <c:pt idx="122">
                  <c:v>0.99113609501432598</c:v>
                </c:pt>
                <c:pt idx="123">
                  <c:v>0.99189804288000205</c:v>
                </c:pt>
                <c:pt idx="124">
                  <c:v>0.99259498248884825</c:v>
                </c:pt>
                <c:pt idx="125">
                  <c:v>0.99323237959953736</c:v>
                </c:pt>
                <c:pt idx="126">
                  <c:v>0.99381525373004687</c:v>
                </c:pt>
                <c:pt idx="127">
                  <c:v>0.99434821238102622</c:v>
                </c:pt>
                <c:pt idx="128">
                  <c:v>0.99483548300742386</c:v>
                </c:pt>
                <c:pt idx="129">
                  <c:v>0.99528094282060986</c:v>
                </c:pt>
                <c:pt idx="130">
                  <c:v>0.99568814651354542</c:v>
                </c:pt>
                <c:pt idx="131">
                  <c:v>0.99606035200837029</c:v>
                </c:pt>
                <c:pt idx="132">
                  <c:v>0.99640054432978331</c:v>
                </c:pt>
                <c:pt idx="133">
                  <c:v>0.99671145770931924</c:v>
                </c:pt>
                <c:pt idx="134">
                  <c:v>0.99699559602558441</c:v>
                </c:pt>
                <c:pt idx="135">
                  <c:v>0.9972552516840606</c:v>
                </c:pt>
                <c:pt idx="136">
                  <c:v>0.99749252303758018</c:v>
                </c:pt>
                <c:pt idx="137">
                  <c:v>0.99770933044527166</c:v>
                </c:pt>
                <c:pt idx="138">
                  <c:v>0.99790743106389856</c:v>
                </c:pt>
                <c:pt idx="139">
                  <c:v>0.99808843246124934</c:v>
                </c:pt>
                <c:pt idx="140">
                  <c:v>0.99825380513672501</c:v>
                </c:pt>
                <c:pt idx="141">
                  <c:v>0.99840489402962962</c:v>
                </c:pt>
                <c:pt idx="142">
                  <c:v>0.99854292909099807</c:v>
                </c:pt>
                <c:pt idx="143">
                  <c:v>0.99866903499015069</c:v>
                </c:pt>
                <c:pt idx="144">
                  <c:v>0.99878424002262123</c:v>
                </c:pt>
                <c:pt idx="145">
                  <c:v>0.99888948428168345</c:v>
                </c:pt>
                <c:pt idx="146">
                  <c:v>0.99898562715145645</c:v>
                </c:pt>
                <c:pt idx="147">
                  <c:v>0.99907345417548954</c:v>
                </c:pt>
                <c:pt idx="148">
                  <c:v>0.9991536833508653</c:v>
                </c:pt>
                <c:pt idx="149">
                  <c:v>0.99922697089418733</c:v>
                </c:pt>
                <c:pt idx="150">
                  <c:v>0.99929391652236488</c:v>
                </c:pt>
                <c:pt idx="151">
                  <c:v>0.99935506828785214</c:v>
                </c:pt>
                <c:pt idx="152">
                  <c:v>0.9994109270049637</c:v>
                </c:pt>
                <c:pt idx="153">
                  <c:v>0.99946195030103047</c:v>
                </c:pt>
                <c:pt idx="154">
                  <c:v>0.99950855632352287</c:v>
                </c:pt>
                <c:pt idx="155">
                  <c:v>0.99955112713178584</c:v>
                </c:pt>
                <c:pt idx="156">
                  <c:v>0.99959001179975115</c:v>
                </c:pt>
                <c:pt idx="157">
                  <c:v>0.99962552925385861</c:v>
                </c:pt>
                <c:pt idx="158">
                  <c:v>0.99965797086846053</c:v>
                </c:pt>
                <c:pt idx="159">
                  <c:v>0.99968760283915659</c:v>
                </c:pt>
                <c:pt idx="160">
                  <c:v>0.99971466835283451</c:v>
                </c:pt>
                <c:pt idx="161">
                  <c:v>0.99973938957163788</c:v>
                </c:pt>
                <c:pt idx="162">
                  <c:v>0.99976196944666129</c:v>
                </c:pt>
                <c:pt idx="163">
                  <c:v>0.99978259337584841</c:v>
                </c:pt>
                <c:pt idx="164">
                  <c:v>0.99980143071937122</c:v>
                </c:pt>
                <c:pt idx="165">
                  <c:v>0.99981863618464639</c:v>
                </c:pt>
                <c:pt idx="166">
                  <c:v>0.99983435109212726</c:v>
                </c:pt>
                <c:pt idx="167">
                  <c:v>0.99984870453207331</c:v>
                </c:pt>
                <c:pt idx="168">
                  <c:v>0.99986181442162658</c:v>
                </c:pt>
                <c:pt idx="169">
                  <c:v>0.99987378847075259</c:v>
                </c:pt>
                <c:pt idx="170">
                  <c:v>0.99988472506485615</c:v>
                </c:pt>
                <c:pt idx="171">
                  <c:v>0.99989471407123487</c:v>
                </c:pt>
                <c:pt idx="172">
                  <c:v>0.99990383757591472</c:v>
                </c:pt>
                <c:pt idx="173">
                  <c:v>0.99991217055685522</c:v>
                </c:pt>
                <c:pt idx="174">
                  <c:v>0.9999197814990034</c:v>
                </c:pt>
                <c:pt idx="175">
                  <c:v>0.9999267329562016</c:v>
                </c:pt>
                <c:pt idx="176">
                  <c:v>0.99993308206453191</c:v>
                </c:pt>
                <c:pt idx="177">
                  <c:v>0.99993888101128159</c:v>
                </c:pt>
                <c:pt idx="178">
                  <c:v>0.99994417746335817</c:v>
                </c:pt>
                <c:pt idx="179">
                  <c:v>0.99994901495865496</c:v>
                </c:pt>
                <c:pt idx="180">
                  <c:v>0.9999534332635609</c:v>
                </c:pt>
                <c:pt idx="181">
                  <c:v>0.99995746869954227</c:v>
                </c:pt>
                <c:pt idx="182">
                  <c:v>0.99996115444146794</c:v>
                </c:pt>
                <c:pt idx="183">
                  <c:v>0.99996452079011366</c:v>
                </c:pt>
                <c:pt idx="184">
                  <c:v>0.99996759542108582</c:v>
                </c:pt>
                <c:pt idx="185">
                  <c:v>0.99997040361219469</c:v>
                </c:pt>
                <c:pt idx="186">
                  <c:v>0.99997296845114836</c:v>
                </c:pt>
                <c:pt idx="187">
                  <c:v>0.99997531102526038</c:v>
                </c:pt>
                <c:pt idx="188">
                  <c:v>0.99997745059473697</c:v>
                </c:pt>
                <c:pt idx="189">
                  <c:v>0.99997940475095481</c:v>
                </c:pt>
                <c:pt idx="190">
                  <c:v>0.99998118956103488</c:v>
                </c:pt>
                <c:pt idx="191">
                  <c:v>0.99998281969989511</c:v>
                </c:pt>
                <c:pt idx="192">
                  <c:v>0.99998430857086629</c:v>
                </c:pt>
                <c:pt idx="193">
                  <c:v>0.99998566841586078</c:v>
                </c:pt>
                <c:pt idx="194">
                  <c:v>0.99998691041599963</c:v>
                </c:pt>
                <c:pt idx="195">
                  <c:v>0.99998804478352177</c:v>
                </c:pt>
                <c:pt idx="196">
                  <c:v>0.99998908084573279</c:v>
                </c:pt>
                <c:pt idx="197">
                  <c:v>0.99999002712168183</c:v>
                </c:pt>
                <c:pt idx="198">
                  <c:v>0.9999908913921941</c:v>
                </c:pt>
                <c:pt idx="199">
                  <c:v>0.9999916807638376</c:v>
                </c:pt>
                <c:pt idx="200">
                  <c:v>0.99999240172734782</c:v>
                </c:pt>
                <c:pt idx="201">
                  <c:v>0.99999306021099021</c:v>
                </c:pt>
                <c:pt idx="202">
                  <c:v>0.99999366162929959</c:v>
                </c:pt>
                <c:pt idx="203">
                  <c:v>0.99999421092759666</c:v>
                </c:pt>
                <c:pt idx="204">
                  <c:v>0.99999471262264727</c:v>
                </c:pt>
                <c:pt idx="205">
                  <c:v>0.99999517083979794</c:v>
                </c:pt>
                <c:pt idx="206">
                  <c:v>0.99999558934689659</c:v>
                </c:pt>
                <c:pt idx="207">
                  <c:v>0.99999597158526965</c:v>
                </c:pt>
                <c:pt idx="208">
                  <c:v>0.99999632069801869</c:v>
                </c:pt>
                <c:pt idx="209">
                  <c:v>0.99999663955586349</c:v>
                </c:pt>
                <c:pt idx="210">
                  <c:v>0.99999693078074592</c:v>
                </c:pt>
                <c:pt idx="211">
                  <c:v>0.99999719676738874</c:v>
                </c:pt>
                <c:pt idx="212">
                  <c:v>0.99999743970298594</c:v>
                </c:pt>
                <c:pt idx="213">
                  <c:v>0.9999976615851871</c:v>
                </c:pt>
                <c:pt idx="214">
                  <c:v>0.99999786423852299</c:v>
                </c:pt>
                <c:pt idx="215">
                  <c:v>0.9999980493294085</c:v>
                </c:pt>
                <c:pt idx="216">
                  <c:v>0.99999821837984415</c:v>
                </c:pt>
                <c:pt idx="217">
                  <c:v>0.99999837277993164</c:v>
                </c:pt>
                <c:pt idx="218">
                  <c:v>0.99999851379930405</c:v>
                </c:pt>
                <c:pt idx="219">
                  <c:v>0.99999864259756588</c:v>
                </c:pt>
                <c:pt idx="220">
                  <c:v>0.99999876023382805</c:v>
                </c:pt>
                <c:pt idx="221">
                  <c:v>0.9999988676754169</c:v>
                </c:pt>
                <c:pt idx="222">
                  <c:v>0.99999896580582803</c:v>
                </c:pt>
                <c:pt idx="223">
                  <c:v>0.99999905543199163</c:v>
                </c:pt>
                <c:pt idx="224">
                  <c:v>0.99999913729090761</c:v>
                </c:pt>
                <c:pt idx="225">
                  <c:v>0.99999921205570563</c:v>
                </c:pt>
                <c:pt idx="226">
                  <c:v>0.99999928034118035</c:v>
                </c:pt>
                <c:pt idx="227">
                  <c:v>0.99999934270884749</c:v>
                </c:pt>
                <c:pt idx="228">
                  <c:v>0.99999939967155937</c:v>
                </c:pt>
                <c:pt idx="229">
                  <c:v>0.9999994516977242</c:v>
                </c:pt>
                <c:pt idx="230">
                  <c:v>0.99999949921515618</c:v>
                </c:pt>
                <c:pt idx="231">
                  <c:v>0.99999954261459456</c:v>
                </c:pt>
                <c:pt idx="232">
                  <c:v>0.99999958225291585</c:v>
                </c:pt>
                <c:pt idx="233">
                  <c:v>0.99999961845606855</c:v>
                </c:pt>
                <c:pt idx="234">
                  <c:v>0.99999965152175407</c:v>
                </c:pt>
                <c:pt idx="235">
                  <c:v>0.99999968172187381</c:v>
                </c:pt>
                <c:pt idx="236">
                  <c:v>0.99999970930476578</c:v>
                </c:pt>
                <c:pt idx="237">
                  <c:v>0.99999973449724611</c:v>
                </c:pt>
                <c:pt idx="238">
                  <c:v>0.99999975750647452</c:v>
                </c:pt>
                <c:pt idx="239">
                  <c:v>0.99999977852165767</c:v>
                </c:pt>
                <c:pt idx="240">
                  <c:v>0.99999979771560554</c:v>
                </c:pt>
                <c:pt idx="241">
                  <c:v>0.999999815246151</c:v>
                </c:pt>
                <c:pt idx="242">
                  <c:v>0.9999998312574494</c:v>
                </c:pt>
                <c:pt idx="243">
                  <c:v>0.99999984588116309</c:v>
                </c:pt>
                <c:pt idx="244">
                  <c:v>0.99999985923754386</c:v>
                </c:pt>
                <c:pt idx="245">
                  <c:v>0.99999987143642255</c:v>
                </c:pt>
                <c:pt idx="246">
                  <c:v>0.99999988257811145</c:v>
                </c:pt>
                <c:pt idx="247">
                  <c:v>0.99999989275422985</c:v>
                </c:pt>
                <c:pt idx="248">
                  <c:v>0.99999990204845646</c:v>
                </c:pt>
                <c:pt idx="249">
                  <c:v>0.99999991053721893</c:v>
                </c:pt>
                <c:pt idx="250">
                  <c:v>0.99999991829032064</c:v>
                </c:pt>
                <c:pt idx="251">
                  <c:v>0.99999992537151661</c:v>
                </c:pt>
                <c:pt idx="252">
                  <c:v>0.99999993183903557</c:v>
                </c:pt>
                <c:pt idx="253">
                  <c:v>0.999999937746061</c:v>
                </c:pt>
                <c:pt idx="254">
                  <c:v>0.99999994314116647</c:v>
                </c:pt>
                <c:pt idx="255">
                  <c:v>0.99999994806871662</c:v>
                </c:pt>
                <c:pt idx="256">
                  <c:v>0.99999995256923113</c:v>
                </c:pt>
                <c:pt idx="257">
                  <c:v>0.99999995667971808</c:v>
                </c:pt>
                <c:pt idx="258">
                  <c:v>0.99999996043397843</c:v>
                </c:pt>
                <c:pt idx="259">
                  <c:v>0.99999996386288392</c:v>
                </c:pt>
                <c:pt idx="260">
                  <c:v>0.99999996699463045</c:v>
                </c:pt>
                <c:pt idx="261">
                  <c:v>0.99999996985497075</c:v>
                </c:pt>
                <c:pt idx="262">
                  <c:v>0.99999997246742589</c:v>
                </c:pt>
                <c:pt idx="263">
                  <c:v>0.99999997485347814</c:v>
                </c:pt>
                <c:pt idx="264">
                  <c:v>0.99999997703274801</c:v>
                </c:pt>
                <c:pt idx="265">
                  <c:v>0.9999999790231564</c:v>
                </c:pt>
                <c:pt idx="266">
                  <c:v>0.99999998084107</c:v>
                </c:pt>
                <c:pt idx="267">
                  <c:v>0.99999998250143807</c:v>
                </c:pt>
                <c:pt idx="268">
                  <c:v>0.9999999840179139</c:v>
                </c:pt>
                <c:pt idx="269">
                  <c:v>0.99999998540296753</c:v>
                </c:pt>
                <c:pt idx="270">
                  <c:v>0.99999998666798839</c:v>
                </c:pt>
                <c:pt idx="271">
                  <c:v>0.99999998782337896</c:v>
                </c:pt>
                <c:pt idx="272">
                  <c:v>0.99999998887864017</c:v>
                </c:pt>
                <c:pt idx="273">
                  <c:v>0.9999999898424492</c:v>
                </c:pt>
                <c:pt idx="274">
                  <c:v>0.99999999072273182</c:v>
                </c:pt>
                <c:pt idx="275">
                  <c:v>0.99999999152672658</c:v>
                </c:pt>
                <c:pt idx="276">
                  <c:v>0.99999999226104497</c:v>
                </c:pt>
                <c:pt idx="277">
                  <c:v>0.99999999293172492</c:v>
                </c:pt>
                <c:pt idx="278">
                  <c:v>0.99999999354428215</c:v>
                </c:pt>
                <c:pt idx="279">
                  <c:v>0.99999999410375329</c:v>
                </c:pt>
                <c:pt idx="280">
                  <c:v>0.99999999461473887</c:v>
                </c:pt>
                <c:pt idx="281">
                  <c:v>0.99999999508144133</c:v>
                </c:pt>
                <c:pt idx="282">
                  <c:v>0.99999999550769769</c:v>
                </c:pt>
                <c:pt idx="283">
                  <c:v>0.99999999589701349</c:v>
                </c:pt>
                <c:pt idx="284">
                  <c:v>0.99999999625259017</c:v>
                </c:pt>
                <c:pt idx="285">
                  <c:v>0.9999999965773515</c:v>
                </c:pt>
                <c:pt idx="286">
                  <c:v>0.99999999687396812</c:v>
                </c:pt>
                <c:pt idx="287">
                  <c:v>0.99999999714487908</c:v>
                </c:pt>
                <c:pt idx="288">
                  <c:v>0.99999999739231216</c:v>
                </c:pt>
                <c:pt idx="289">
                  <c:v>0.99999999761830172</c:v>
                </c:pt>
                <c:pt idx="290">
                  <c:v>0.9999999978247065</c:v>
                </c:pt>
                <c:pt idx="291">
                  <c:v>0.99999999801322392</c:v>
                </c:pt>
                <c:pt idx="292">
                  <c:v>0.99999999818540353</c:v>
                </c:pt>
                <c:pt idx="293">
                  <c:v>0.99999999834266173</c:v>
                </c:pt>
                <c:pt idx="294">
                  <c:v>0.99999999848629151</c:v>
                </c:pt>
                <c:pt idx="295">
                  <c:v>0.9999999986174738</c:v>
                </c:pt>
                <c:pt idx="296">
                  <c:v>0.99999999873728751</c:v>
                </c:pt>
                <c:pt idx="297">
                  <c:v>0.99999999884671764</c:v>
                </c:pt>
                <c:pt idx="298">
                  <c:v>0.99999999894666458</c:v>
                </c:pt>
                <c:pt idx="299">
                  <c:v>0.99999999903794956</c:v>
                </c:pt>
                <c:pt idx="300">
                  <c:v>0.99999999912132376</c:v>
                </c:pt>
              </c:numCache>
            </c:numRef>
          </c:yVal>
          <c:smooth val="1"/>
          <c:extLst>
            <c:ext xmlns:c16="http://schemas.microsoft.com/office/drawing/2014/chart" uri="{C3380CC4-5D6E-409C-BE32-E72D297353CC}">
              <c16:uniqueId val="{00000000-8872-4045-A2B9-E1EF7FAF329D}"/>
            </c:ext>
          </c:extLst>
        </c:ser>
        <c:dLbls>
          <c:showLegendKey val="0"/>
          <c:showVal val="0"/>
          <c:showCatName val="0"/>
          <c:showSerName val="0"/>
          <c:showPercent val="0"/>
          <c:showBubbleSize val="0"/>
        </c:dLbls>
        <c:axId val="1692240559"/>
        <c:axId val="1"/>
      </c:scatterChart>
      <c:valAx>
        <c:axId val="1692240559"/>
        <c:scaling>
          <c:orientation val="minMax"/>
          <c:max val="30"/>
          <c:min val="0"/>
        </c:scaling>
        <c:delete val="0"/>
        <c:axPos val="b"/>
        <c:title>
          <c:tx>
            <c:rich>
              <a:bodyPr/>
              <a:lstStyle/>
              <a:p>
                <a:pPr>
                  <a:defRPr/>
                </a:pPr>
                <a:r>
                  <a:rPr lang="en-US"/>
                  <a:t>Handling Time (days)</a:t>
                </a:r>
              </a:p>
            </c:rich>
          </c:tx>
          <c:layout>
            <c:manualLayout>
              <c:xMode val="edge"/>
              <c:yMode val="edge"/>
              <c:x val="0.37511961722488041"/>
              <c:y val="0.90799031476997583"/>
            </c:manualLayout>
          </c:layout>
          <c:overlay val="0"/>
          <c:spPr>
            <a:noFill/>
            <a:ln w="37877">
              <a:noFill/>
            </a:ln>
          </c:spPr>
        </c:title>
        <c:numFmt formatCode="General" sourceLinked="1"/>
        <c:majorTickMark val="out"/>
        <c:minorTickMark val="none"/>
        <c:tickLblPos val="nextTo"/>
        <c:spPr>
          <a:ln w="4735">
            <a:solidFill>
              <a:srgbClr val="000000"/>
            </a:solidFill>
            <a:prstDash val="solid"/>
          </a:ln>
        </c:spPr>
        <c:txPr>
          <a:bodyPr rot="0" vert="horz"/>
          <a:lstStyle/>
          <a:p>
            <a:pPr>
              <a:defRPr/>
            </a:pPr>
            <a:endParaRPr lang="en-US"/>
          </a:p>
        </c:txPr>
        <c:crossAx val="1"/>
        <c:crosses val="autoZero"/>
        <c:crossBetween val="midCat"/>
        <c:majorUnit val="5"/>
      </c:valAx>
      <c:valAx>
        <c:axId val="1"/>
        <c:scaling>
          <c:orientation val="minMax"/>
          <c:max val="1"/>
          <c:min val="0"/>
        </c:scaling>
        <c:delete val="0"/>
        <c:axPos val="l"/>
        <c:majorGridlines>
          <c:spPr>
            <a:ln w="4735">
              <a:solidFill>
                <a:srgbClr val="000000"/>
              </a:solidFill>
              <a:prstDash val="solid"/>
            </a:ln>
          </c:spPr>
        </c:majorGridlines>
        <c:title>
          <c:tx>
            <c:rich>
              <a:bodyPr/>
              <a:lstStyle/>
              <a:p>
                <a:pPr>
                  <a:defRPr/>
                </a:pPr>
                <a:r>
                  <a:rPr lang="en-US"/>
                  <a:t>% of PV Realized</a:t>
                </a:r>
              </a:p>
            </c:rich>
          </c:tx>
          <c:layout>
            <c:manualLayout>
              <c:xMode val="edge"/>
              <c:yMode val="edge"/>
              <c:x val="1.0526315789473684E-2"/>
              <c:y val="0.23244552058111381"/>
            </c:manualLayout>
          </c:layout>
          <c:overlay val="0"/>
          <c:spPr>
            <a:noFill/>
            <a:ln w="37877">
              <a:noFill/>
            </a:ln>
          </c:spPr>
        </c:title>
        <c:numFmt formatCode="General" sourceLinked="1"/>
        <c:majorTickMark val="out"/>
        <c:minorTickMark val="none"/>
        <c:tickLblPos val="nextTo"/>
        <c:spPr>
          <a:ln w="4735">
            <a:solidFill>
              <a:srgbClr val="000000"/>
            </a:solidFill>
            <a:prstDash val="solid"/>
          </a:ln>
        </c:spPr>
        <c:txPr>
          <a:bodyPr rot="0" vert="horz"/>
          <a:lstStyle/>
          <a:p>
            <a:pPr>
              <a:defRPr/>
            </a:pPr>
            <a:endParaRPr lang="en-US"/>
          </a:p>
        </c:txPr>
        <c:crossAx val="1692240559"/>
        <c:crosses val="autoZero"/>
        <c:crossBetween val="midCat"/>
        <c:majorUnit val="0.2"/>
      </c:valAx>
      <c:spPr>
        <a:solidFill>
          <a:srgbClr val="FFFFFF"/>
        </a:solidFill>
        <a:ln w="18939">
          <a:solidFill>
            <a:srgbClr val="000000"/>
          </a:solidFill>
          <a:prstDash val="solid"/>
        </a:ln>
      </c:spPr>
    </c:plotArea>
    <c:plotVisOnly val="1"/>
    <c:dispBlanksAs val="gap"/>
    <c:showDLblsOverMax val="0"/>
  </c:chart>
  <c:spPr>
    <a:noFill/>
    <a:ln>
      <a:noFill/>
    </a:ln>
  </c:spPr>
  <c:txPr>
    <a:bodyPr/>
    <a:lstStyle/>
    <a:p>
      <a:pPr>
        <a:defRPr sz="1800" b="0" i="0" u="none" strike="noStrike" baseline="0">
          <a:solidFill>
            <a:schemeClr val="tx1"/>
          </a:solidFill>
          <a:latin typeface="Bookman Old Style"/>
          <a:ea typeface="Bookman Old Style"/>
          <a:cs typeface="Bookman Old Style"/>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363636363636364"/>
          <c:y val="5.2058111380145281E-2"/>
          <c:w val="0.78947368421052633"/>
          <c:h val="0.74939467312348673"/>
        </c:manualLayout>
      </c:layout>
      <c:scatterChart>
        <c:scatterStyle val="smoothMarker"/>
        <c:varyColors val="0"/>
        <c:ser>
          <c:idx val="0"/>
          <c:order val="0"/>
          <c:spPr>
            <a:ln w="56838">
              <a:solidFill>
                <a:srgbClr val="000000"/>
              </a:solidFill>
              <a:prstDash val="solid"/>
            </a:ln>
          </c:spPr>
          <c:marker>
            <c:symbol val="none"/>
          </c:marker>
          <c:xVal>
            <c:numRef>
              <c:f>'Av-F'!$A$10:$A$1360</c:f>
              <c:numCache>
                <c:formatCode>General</c:formatCode>
                <c:ptCount val="1351"/>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32.200000000000003</c:v>
                </c:pt>
                <c:pt idx="323">
                  <c:v>32.299999999999997</c:v>
                </c:pt>
                <c:pt idx="324">
                  <c:v>32.4</c:v>
                </c:pt>
                <c:pt idx="325">
                  <c:v>32.5</c:v>
                </c:pt>
                <c:pt idx="326">
                  <c:v>32.6</c:v>
                </c:pt>
                <c:pt idx="327">
                  <c:v>32.700000000000003</c:v>
                </c:pt>
                <c:pt idx="328">
                  <c:v>32.799999999999997</c:v>
                </c:pt>
                <c:pt idx="329">
                  <c:v>32.9</c:v>
                </c:pt>
                <c:pt idx="330">
                  <c:v>33</c:v>
                </c:pt>
                <c:pt idx="331">
                  <c:v>33.100000000000101</c:v>
                </c:pt>
                <c:pt idx="332">
                  <c:v>33.200000000000102</c:v>
                </c:pt>
                <c:pt idx="333">
                  <c:v>33.299999999999997</c:v>
                </c:pt>
                <c:pt idx="334">
                  <c:v>33.4</c:v>
                </c:pt>
                <c:pt idx="335">
                  <c:v>33.5</c:v>
                </c:pt>
                <c:pt idx="336">
                  <c:v>33.600000000000101</c:v>
                </c:pt>
                <c:pt idx="337">
                  <c:v>33.700000000000102</c:v>
                </c:pt>
                <c:pt idx="338">
                  <c:v>33.800000000000097</c:v>
                </c:pt>
                <c:pt idx="339">
                  <c:v>33.900000000000098</c:v>
                </c:pt>
                <c:pt idx="340">
                  <c:v>34.000000000000099</c:v>
                </c:pt>
                <c:pt idx="341">
                  <c:v>34.100000000000101</c:v>
                </c:pt>
                <c:pt idx="342">
                  <c:v>34.200000000000102</c:v>
                </c:pt>
                <c:pt idx="343">
                  <c:v>34.300000000000097</c:v>
                </c:pt>
                <c:pt idx="344">
                  <c:v>34.400000000000098</c:v>
                </c:pt>
                <c:pt idx="345">
                  <c:v>34.500000000000099</c:v>
                </c:pt>
                <c:pt idx="346">
                  <c:v>34.600000000000101</c:v>
                </c:pt>
                <c:pt idx="347">
                  <c:v>34.700000000000102</c:v>
                </c:pt>
                <c:pt idx="348">
                  <c:v>34.800000000000097</c:v>
                </c:pt>
                <c:pt idx="349">
                  <c:v>34.900000000000098</c:v>
                </c:pt>
                <c:pt idx="350">
                  <c:v>35.000000000000099</c:v>
                </c:pt>
                <c:pt idx="351">
                  <c:v>35.100000000000101</c:v>
                </c:pt>
                <c:pt idx="352">
                  <c:v>35.200000000000102</c:v>
                </c:pt>
                <c:pt idx="353">
                  <c:v>35.300000000000097</c:v>
                </c:pt>
                <c:pt idx="354">
                  <c:v>35.400000000000098</c:v>
                </c:pt>
                <c:pt idx="355">
                  <c:v>35.500000000000099</c:v>
                </c:pt>
                <c:pt idx="356">
                  <c:v>35.600000000000101</c:v>
                </c:pt>
                <c:pt idx="357">
                  <c:v>35.700000000000102</c:v>
                </c:pt>
                <c:pt idx="358">
                  <c:v>35.800000000000097</c:v>
                </c:pt>
                <c:pt idx="359">
                  <c:v>35.900000000000098</c:v>
                </c:pt>
                <c:pt idx="360">
                  <c:v>36.000000000000099</c:v>
                </c:pt>
                <c:pt idx="361">
                  <c:v>36.100000000000101</c:v>
                </c:pt>
                <c:pt idx="362">
                  <c:v>36.200000000000102</c:v>
                </c:pt>
                <c:pt idx="363">
                  <c:v>36.300000000000097</c:v>
                </c:pt>
                <c:pt idx="364">
                  <c:v>36.400000000000098</c:v>
                </c:pt>
                <c:pt idx="365">
                  <c:v>36.500000000000099</c:v>
                </c:pt>
                <c:pt idx="366">
                  <c:v>36.600000000000101</c:v>
                </c:pt>
                <c:pt idx="367">
                  <c:v>36.700000000000102</c:v>
                </c:pt>
                <c:pt idx="368">
                  <c:v>36.800000000000097</c:v>
                </c:pt>
                <c:pt idx="369">
                  <c:v>36.900000000000098</c:v>
                </c:pt>
                <c:pt idx="370">
                  <c:v>37.000000000000099</c:v>
                </c:pt>
                <c:pt idx="371">
                  <c:v>37.100000000000101</c:v>
                </c:pt>
                <c:pt idx="372">
                  <c:v>37.200000000000102</c:v>
                </c:pt>
                <c:pt idx="373">
                  <c:v>37.300000000000097</c:v>
                </c:pt>
                <c:pt idx="374">
                  <c:v>37.400000000000098</c:v>
                </c:pt>
                <c:pt idx="375">
                  <c:v>37.500000000000099</c:v>
                </c:pt>
                <c:pt idx="376">
                  <c:v>37.600000000000101</c:v>
                </c:pt>
                <c:pt idx="377">
                  <c:v>37.700000000000102</c:v>
                </c:pt>
                <c:pt idx="378">
                  <c:v>37.800000000000097</c:v>
                </c:pt>
                <c:pt idx="379">
                  <c:v>37.900000000000098</c:v>
                </c:pt>
                <c:pt idx="380">
                  <c:v>38.000000000000099</c:v>
                </c:pt>
                <c:pt idx="381">
                  <c:v>38.100000000000101</c:v>
                </c:pt>
                <c:pt idx="382">
                  <c:v>38.200000000000102</c:v>
                </c:pt>
                <c:pt idx="383">
                  <c:v>38.300000000000097</c:v>
                </c:pt>
                <c:pt idx="384">
                  <c:v>38.400000000000098</c:v>
                </c:pt>
                <c:pt idx="385">
                  <c:v>38.500000000000099</c:v>
                </c:pt>
                <c:pt idx="386">
                  <c:v>38.600000000000101</c:v>
                </c:pt>
                <c:pt idx="387">
                  <c:v>38.700000000000102</c:v>
                </c:pt>
                <c:pt idx="388">
                  <c:v>38.800000000000097</c:v>
                </c:pt>
                <c:pt idx="389">
                  <c:v>38.900000000000098</c:v>
                </c:pt>
                <c:pt idx="390">
                  <c:v>39.000000000000099</c:v>
                </c:pt>
                <c:pt idx="391">
                  <c:v>39.100000000000101</c:v>
                </c:pt>
                <c:pt idx="392">
                  <c:v>39.200000000000102</c:v>
                </c:pt>
                <c:pt idx="393">
                  <c:v>39.300000000000097</c:v>
                </c:pt>
                <c:pt idx="394">
                  <c:v>39.400000000000098</c:v>
                </c:pt>
                <c:pt idx="395">
                  <c:v>39.500000000000099</c:v>
                </c:pt>
                <c:pt idx="396">
                  <c:v>39.600000000000101</c:v>
                </c:pt>
                <c:pt idx="397">
                  <c:v>39.700000000000102</c:v>
                </c:pt>
                <c:pt idx="398">
                  <c:v>39.800000000000097</c:v>
                </c:pt>
                <c:pt idx="399">
                  <c:v>39.900000000000098</c:v>
                </c:pt>
                <c:pt idx="400">
                  <c:v>40.000000000000099</c:v>
                </c:pt>
                <c:pt idx="401">
                  <c:v>40.100000000000101</c:v>
                </c:pt>
                <c:pt idx="402">
                  <c:v>40.200000000000102</c:v>
                </c:pt>
                <c:pt idx="403">
                  <c:v>40.300000000000203</c:v>
                </c:pt>
                <c:pt idx="404">
                  <c:v>40.400000000000198</c:v>
                </c:pt>
                <c:pt idx="405">
                  <c:v>40.500000000000199</c:v>
                </c:pt>
                <c:pt idx="406">
                  <c:v>40.6000000000002</c:v>
                </c:pt>
                <c:pt idx="407">
                  <c:v>40.700000000000202</c:v>
                </c:pt>
                <c:pt idx="408">
                  <c:v>40.800000000000203</c:v>
                </c:pt>
                <c:pt idx="409">
                  <c:v>40.900000000000198</c:v>
                </c:pt>
                <c:pt idx="410">
                  <c:v>41.000000000000199</c:v>
                </c:pt>
                <c:pt idx="411">
                  <c:v>41.1000000000002</c:v>
                </c:pt>
                <c:pt idx="412">
                  <c:v>41.200000000000202</c:v>
                </c:pt>
                <c:pt idx="413">
                  <c:v>41.300000000000203</c:v>
                </c:pt>
                <c:pt idx="414">
                  <c:v>41.400000000000198</c:v>
                </c:pt>
                <c:pt idx="415">
                  <c:v>41.500000000000199</c:v>
                </c:pt>
                <c:pt idx="416">
                  <c:v>41.6000000000002</c:v>
                </c:pt>
                <c:pt idx="417">
                  <c:v>41.700000000000202</c:v>
                </c:pt>
                <c:pt idx="418">
                  <c:v>41.800000000000203</c:v>
                </c:pt>
                <c:pt idx="419">
                  <c:v>41.900000000000198</c:v>
                </c:pt>
                <c:pt idx="420">
                  <c:v>42.000000000000199</c:v>
                </c:pt>
                <c:pt idx="421">
                  <c:v>42.1000000000002</c:v>
                </c:pt>
                <c:pt idx="422">
                  <c:v>42.200000000000202</c:v>
                </c:pt>
                <c:pt idx="423">
                  <c:v>42.300000000000203</c:v>
                </c:pt>
                <c:pt idx="424">
                  <c:v>42.400000000000198</c:v>
                </c:pt>
                <c:pt idx="425">
                  <c:v>42.500000000000199</c:v>
                </c:pt>
                <c:pt idx="426">
                  <c:v>42.6000000000002</c:v>
                </c:pt>
                <c:pt idx="427">
                  <c:v>42.700000000000202</c:v>
                </c:pt>
                <c:pt idx="428">
                  <c:v>42.800000000000203</c:v>
                </c:pt>
                <c:pt idx="429">
                  <c:v>42.900000000000198</c:v>
                </c:pt>
                <c:pt idx="430">
                  <c:v>43.000000000000199</c:v>
                </c:pt>
                <c:pt idx="431">
                  <c:v>43.1000000000002</c:v>
                </c:pt>
                <c:pt idx="432">
                  <c:v>43.200000000000202</c:v>
                </c:pt>
                <c:pt idx="433">
                  <c:v>43.300000000000203</c:v>
                </c:pt>
                <c:pt idx="434">
                  <c:v>43.400000000000198</c:v>
                </c:pt>
                <c:pt idx="435">
                  <c:v>43.500000000000199</c:v>
                </c:pt>
                <c:pt idx="436">
                  <c:v>43.6000000000002</c:v>
                </c:pt>
                <c:pt idx="437">
                  <c:v>43.700000000000202</c:v>
                </c:pt>
                <c:pt idx="438">
                  <c:v>43.800000000000203</c:v>
                </c:pt>
                <c:pt idx="439">
                  <c:v>43.900000000000198</c:v>
                </c:pt>
                <c:pt idx="440">
                  <c:v>44.000000000000199</c:v>
                </c:pt>
                <c:pt idx="441">
                  <c:v>44.1000000000002</c:v>
                </c:pt>
                <c:pt idx="442">
                  <c:v>44.200000000000202</c:v>
                </c:pt>
                <c:pt idx="443">
                  <c:v>44.300000000000203</c:v>
                </c:pt>
                <c:pt idx="444">
                  <c:v>44.400000000000198</c:v>
                </c:pt>
                <c:pt idx="445">
                  <c:v>44.500000000000199</c:v>
                </c:pt>
                <c:pt idx="446">
                  <c:v>44.6000000000002</c:v>
                </c:pt>
                <c:pt idx="447">
                  <c:v>44.700000000000202</c:v>
                </c:pt>
                <c:pt idx="448">
                  <c:v>44.800000000000203</c:v>
                </c:pt>
                <c:pt idx="449">
                  <c:v>44.900000000000198</c:v>
                </c:pt>
                <c:pt idx="450">
                  <c:v>45.000000000000199</c:v>
                </c:pt>
                <c:pt idx="451">
                  <c:v>45.1000000000002</c:v>
                </c:pt>
                <c:pt idx="452">
                  <c:v>45.200000000000202</c:v>
                </c:pt>
                <c:pt idx="453">
                  <c:v>45.300000000000203</c:v>
                </c:pt>
                <c:pt idx="454">
                  <c:v>45.400000000000198</c:v>
                </c:pt>
                <c:pt idx="455">
                  <c:v>45.500000000000199</c:v>
                </c:pt>
                <c:pt idx="456">
                  <c:v>45.6000000000002</c:v>
                </c:pt>
                <c:pt idx="457">
                  <c:v>45.700000000000202</c:v>
                </c:pt>
                <c:pt idx="458">
                  <c:v>45.800000000000203</c:v>
                </c:pt>
                <c:pt idx="459">
                  <c:v>45.900000000000198</c:v>
                </c:pt>
                <c:pt idx="460">
                  <c:v>46.000000000000199</c:v>
                </c:pt>
                <c:pt idx="461">
                  <c:v>46.1000000000002</c:v>
                </c:pt>
                <c:pt idx="462">
                  <c:v>46.200000000000202</c:v>
                </c:pt>
                <c:pt idx="463">
                  <c:v>46.300000000000203</c:v>
                </c:pt>
                <c:pt idx="464">
                  <c:v>46.400000000000198</c:v>
                </c:pt>
                <c:pt idx="465">
                  <c:v>46.500000000000199</c:v>
                </c:pt>
                <c:pt idx="466">
                  <c:v>46.6000000000002</c:v>
                </c:pt>
                <c:pt idx="467">
                  <c:v>46.700000000000202</c:v>
                </c:pt>
                <c:pt idx="468">
                  <c:v>46.800000000000203</c:v>
                </c:pt>
                <c:pt idx="469">
                  <c:v>46.900000000000198</c:v>
                </c:pt>
                <c:pt idx="470">
                  <c:v>47.000000000000199</c:v>
                </c:pt>
                <c:pt idx="471">
                  <c:v>47.1000000000002</c:v>
                </c:pt>
                <c:pt idx="472">
                  <c:v>47.200000000000202</c:v>
                </c:pt>
                <c:pt idx="473">
                  <c:v>47.300000000000303</c:v>
                </c:pt>
                <c:pt idx="474">
                  <c:v>47.400000000000297</c:v>
                </c:pt>
                <c:pt idx="475">
                  <c:v>47.500000000000298</c:v>
                </c:pt>
                <c:pt idx="476">
                  <c:v>47.6000000000003</c:v>
                </c:pt>
                <c:pt idx="477">
                  <c:v>47.700000000000301</c:v>
                </c:pt>
                <c:pt idx="478">
                  <c:v>47.800000000000303</c:v>
                </c:pt>
                <c:pt idx="479">
                  <c:v>47.900000000000297</c:v>
                </c:pt>
                <c:pt idx="480">
                  <c:v>48.000000000000298</c:v>
                </c:pt>
                <c:pt idx="481">
                  <c:v>48.1000000000003</c:v>
                </c:pt>
                <c:pt idx="482">
                  <c:v>48.200000000000301</c:v>
                </c:pt>
                <c:pt idx="483">
                  <c:v>48.300000000000303</c:v>
                </c:pt>
                <c:pt idx="484">
                  <c:v>48.400000000000297</c:v>
                </c:pt>
                <c:pt idx="485">
                  <c:v>48.500000000000298</c:v>
                </c:pt>
                <c:pt idx="486">
                  <c:v>48.6000000000003</c:v>
                </c:pt>
                <c:pt idx="487">
                  <c:v>48.700000000000301</c:v>
                </c:pt>
                <c:pt idx="488">
                  <c:v>48.800000000000303</c:v>
                </c:pt>
                <c:pt idx="489">
                  <c:v>48.900000000000297</c:v>
                </c:pt>
                <c:pt idx="490">
                  <c:v>49.000000000000298</c:v>
                </c:pt>
                <c:pt idx="491">
                  <c:v>49.1000000000003</c:v>
                </c:pt>
                <c:pt idx="492">
                  <c:v>49.200000000000301</c:v>
                </c:pt>
                <c:pt idx="493">
                  <c:v>49.300000000000303</c:v>
                </c:pt>
                <c:pt idx="494">
                  <c:v>49.400000000000297</c:v>
                </c:pt>
                <c:pt idx="495">
                  <c:v>49.500000000000298</c:v>
                </c:pt>
                <c:pt idx="496">
                  <c:v>49.6000000000003</c:v>
                </c:pt>
                <c:pt idx="497">
                  <c:v>49.700000000000301</c:v>
                </c:pt>
                <c:pt idx="498">
                  <c:v>49.800000000000303</c:v>
                </c:pt>
                <c:pt idx="499">
                  <c:v>49.900000000000297</c:v>
                </c:pt>
                <c:pt idx="500">
                  <c:v>50.000000000000298</c:v>
                </c:pt>
                <c:pt idx="501">
                  <c:v>50.1000000000003</c:v>
                </c:pt>
                <c:pt idx="502">
                  <c:v>50.200000000000301</c:v>
                </c:pt>
                <c:pt idx="503">
                  <c:v>50.300000000000303</c:v>
                </c:pt>
                <c:pt idx="504">
                  <c:v>50.400000000000297</c:v>
                </c:pt>
                <c:pt idx="505">
                  <c:v>50.500000000000298</c:v>
                </c:pt>
                <c:pt idx="506">
                  <c:v>50.6000000000003</c:v>
                </c:pt>
                <c:pt idx="507">
                  <c:v>50.700000000000301</c:v>
                </c:pt>
                <c:pt idx="508">
                  <c:v>50.800000000000303</c:v>
                </c:pt>
                <c:pt idx="509">
                  <c:v>50.900000000000297</c:v>
                </c:pt>
                <c:pt idx="510">
                  <c:v>51.000000000000298</c:v>
                </c:pt>
                <c:pt idx="511">
                  <c:v>51.1000000000003</c:v>
                </c:pt>
                <c:pt idx="512">
                  <c:v>51.200000000000301</c:v>
                </c:pt>
                <c:pt idx="513">
                  <c:v>51.300000000000303</c:v>
                </c:pt>
                <c:pt idx="514">
                  <c:v>51.400000000000297</c:v>
                </c:pt>
                <c:pt idx="515">
                  <c:v>51.500000000000298</c:v>
                </c:pt>
                <c:pt idx="516">
                  <c:v>51.6000000000003</c:v>
                </c:pt>
                <c:pt idx="517">
                  <c:v>51.700000000000301</c:v>
                </c:pt>
                <c:pt idx="518">
                  <c:v>51.800000000000303</c:v>
                </c:pt>
                <c:pt idx="519">
                  <c:v>51.900000000000297</c:v>
                </c:pt>
                <c:pt idx="520">
                  <c:v>52.000000000000298</c:v>
                </c:pt>
                <c:pt idx="521">
                  <c:v>52.1000000000003</c:v>
                </c:pt>
                <c:pt idx="522">
                  <c:v>52.200000000000301</c:v>
                </c:pt>
                <c:pt idx="523">
                  <c:v>52.300000000000303</c:v>
                </c:pt>
                <c:pt idx="524">
                  <c:v>52.400000000000297</c:v>
                </c:pt>
                <c:pt idx="525">
                  <c:v>52.500000000000298</c:v>
                </c:pt>
                <c:pt idx="526">
                  <c:v>52.6000000000003</c:v>
                </c:pt>
                <c:pt idx="527">
                  <c:v>52.700000000000301</c:v>
                </c:pt>
                <c:pt idx="528">
                  <c:v>52.800000000000303</c:v>
                </c:pt>
                <c:pt idx="529">
                  <c:v>52.900000000000297</c:v>
                </c:pt>
                <c:pt idx="530">
                  <c:v>53.000000000000298</c:v>
                </c:pt>
                <c:pt idx="531">
                  <c:v>53.1000000000003</c:v>
                </c:pt>
                <c:pt idx="532">
                  <c:v>53.200000000000301</c:v>
                </c:pt>
                <c:pt idx="533">
                  <c:v>53.300000000000303</c:v>
                </c:pt>
                <c:pt idx="534">
                  <c:v>53.400000000000297</c:v>
                </c:pt>
                <c:pt idx="535">
                  <c:v>53.500000000000298</c:v>
                </c:pt>
                <c:pt idx="536">
                  <c:v>53.6000000000003</c:v>
                </c:pt>
                <c:pt idx="537">
                  <c:v>53.700000000000301</c:v>
                </c:pt>
                <c:pt idx="538">
                  <c:v>53.800000000000303</c:v>
                </c:pt>
                <c:pt idx="539">
                  <c:v>53.900000000000297</c:v>
                </c:pt>
                <c:pt idx="540">
                  <c:v>54.000000000000298</c:v>
                </c:pt>
                <c:pt idx="541">
                  <c:v>54.1000000000003</c:v>
                </c:pt>
                <c:pt idx="542">
                  <c:v>54.200000000000301</c:v>
                </c:pt>
                <c:pt idx="543">
                  <c:v>54.300000000000303</c:v>
                </c:pt>
                <c:pt idx="544">
                  <c:v>54.400000000000396</c:v>
                </c:pt>
                <c:pt idx="545">
                  <c:v>54.500000000000398</c:v>
                </c:pt>
                <c:pt idx="546">
                  <c:v>54.600000000000399</c:v>
                </c:pt>
                <c:pt idx="547">
                  <c:v>54.700000000000401</c:v>
                </c:pt>
                <c:pt idx="548">
                  <c:v>54.800000000000402</c:v>
                </c:pt>
                <c:pt idx="549">
                  <c:v>54.900000000000396</c:v>
                </c:pt>
                <c:pt idx="550">
                  <c:v>55.000000000000398</c:v>
                </c:pt>
                <c:pt idx="551">
                  <c:v>55.100000000000399</c:v>
                </c:pt>
                <c:pt idx="552">
                  <c:v>55.200000000000401</c:v>
                </c:pt>
                <c:pt idx="553">
                  <c:v>55.300000000000402</c:v>
                </c:pt>
                <c:pt idx="554">
                  <c:v>55.400000000000396</c:v>
                </c:pt>
                <c:pt idx="555">
                  <c:v>55.500000000000398</c:v>
                </c:pt>
                <c:pt idx="556">
                  <c:v>55.600000000000399</c:v>
                </c:pt>
                <c:pt idx="557">
                  <c:v>55.700000000000401</c:v>
                </c:pt>
                <c:pt idx="558">
                  <c:v>55.800000000000402</c:v>
                </c:pt>
                <c:pt idx="559">
                  <c:v>55.900000000000396</c:v>
                </c:pt>
                <c:pt idx="560">
                  <c:v>56.000000000000398</c:v>
                </c:pt>
                <c:pt idx="561">
                  <c:v>56.100000000000399</c:v>
                </c:pt>
                <c:pt idx="562">
                  <c:v>56.200000000000401</c:v>
                </c:pt>
                <c:pt idx="563">
                  <c:v>56.300000000000402</c:v>
                </c:pt>
                <c:pt idx="564">
                  <c:v>56.400000000000396</c:v>
                </c:pt>
                <c:pt idx="565">
                  <c:v>56.500000000000398</c:v>
                </c:pt>
                <c:pt idx="566">
                  <c:v>56.600000000000399</c:v>
                </c:pt>
                <c:pt idx="567">
                  <c:v>56.700000000000401</c:v>
                </c:pt>
                <c:pt idx="568">
                  <c:v>56.800000000000402</c:v>
                </c:pt>
                <c:pt idx="569">
                  <c:v>56.900000000000396</c:v>
                </c:pt>
                <c:pt idx="570">
                  <c:v>57.000000000000398</c:v>
                </c:pt>
                <c:pt idx="571">
                  <c:v>57.100000000000399</c:v>
                </c:pt>
                <c:pt idx="572">
                  <c:v>57.200000000000401</c:v>
                </c:pt>
                <c:pt idx="573">
                  <c:v>57.300000000000402</c:v>
                </c:pt>
                <c:pt idx="574">
                  <c:v>57.400000000000396</c:v>
                </c:pt>
                <c:pt idx="575">
                  <c:v>57.500000000000398</c:v>
                </c:pt>
                <c:pt idx="576">
                  <c:v>57.600000000000399</c:v>
                </c:pt>
                <c:pt idx="577">
                  <c:v>57.700000000000401</c:v>
                </c:pt>
                <c:pt idx="578">
                  <c:v>57.800000000000402</c:v>
                </c:pt>
                <c:pt idx="579">
                  <c:v>57.900000000000396</c:v>
                </c:pt>
                <c:pt idx="580">
                  <c:v>58.000000000000398</c:v>
                </c:pt>
                <c:pt idx="581">
                  <c:v>58.100000000000399</c:v>
                </c:pt>
                <c:pt idx="582">
                  <c:v>58.200000000000401</c:v>
                </c:pt>
                <c:pt idx="583">
                  <c:v>58.300000000000402</c:v>
                </c:pt>
                <c:pt idx="584">
                  <c:v>58.400000000000396</c:v>
                </c:pt>
                <c:pt idx="585">
                  <c:v>58.500000000000398</c:v>
                </c:pt>
                <c:pt idx="586">
                  <c:v>58.600000000000399</c:v>
                </c:pt>
                <c:pt idx="587">
                  <c:v>58.700000000000401</c:v>
                </c:pt>
                <c:pt idx="588">
                  <c:v>58.800000000000402</c:v>
                </c:pt>
                <c:pt idx="589">
                  <c:v>58.900000000000396</c:v>
                </c:pt>
                <c:pt idx="590">
                  <c:v>59.000000000000398</c:v>
                </c:pt>
                <c:pt idx="591">
                  <c:v>59.100000000000399</c:v>
                </c:pt>
                <c:pt idx="592">
                  <c:v>59.200000000000401</c:v>
                </c:pt>
                <c:pt idx="593">
                  <c:v>59.300000000000402</c:v>
                </c:pt>
                <c:pt idx="594">
                  <c:v>59.400000000000396</c:v>
                </c:pt>
                <c:pt idx="595">
                  <c:v>59.500000000000398</c:v>
                </c:pt>
                <c:pt idx="596">
                  <c:v>59.600000000000399</c:v>
                </c:pt>
                <c:pt idx="597">
                  <c:v>59.700000000000401</c:v>
                </c:pt>
                <c:pt idx="598">
                  <c:v>59.800000000000402</c:v>
                </c:pt>
                <c:pt idx="599">
                  <c:v>59.900000000000396</c:v>
                </c:pt>
                <c:pt idx="600">
                  <c:v>60.000000000000398</c:v>
                </c:pt>
                <c:pt idx="601">
                  <c:v>60.100000000000399</c:v>
                </c:pt>
                <c:pt idx="602">
                  <c:v>60.200000000000401</c:v>
                </c:pt>
                <c:pt idx="603">
                  <c:v>60.300000000000402</c:v>
                </c:pt>
                <c:pt idx="604">
                  <c:v>60.400000000000396</c:v>
                </c:pt>
                <c:pt idx="605">
                  <c:v>60.500000000000398</c:v>
                </c:pt>
                <c:pt idx="606">
                  <c:v>60.600000000000399</c:v>
                </c:pt>
                <c:pt idx="607">
                  <c:v>60.700000000000401</c:v>
                </c:pt>
                <c:pt idx="608">
                  <c:v>60.800000000000402</c:v>
                </c:pt>
                <c:pt idx="609">
                  <c:v>60.900000000000396</c:v>
                </c:pt>
                <c:pt idx="610">
                  <c:v>61.000000000000398</c:v>
                </c:pt>
                <c:pt idx="611">
                  <c:v>61.100000000000399</c:v>
                </c:pt>
                <c:pt idx="612">
                  <c:v>61.200000000000401</c:v>
                </c:pt>
                <c:pt idx="613">
                  <c:v>61.300000000000402</c:v>
                </c:pt>
                <c:pt idx="614">
                  <c:v>61.400000000000503</c:v>
                </c:pt>
                <c:pt idx="615">
                  <c:v>61.500000000000497</c:v>
                </c:pt>
                <c:pt idx="616">
                  <c:v>61.600000000000499</c:v>
                </c:pt>
                <c:pt idx="617">
                  <c:v>61.7000000000005</c:v>
                </c:pt>
                <c:pt idx="618">
                  <c:v>61.800000000000502</c:v>
                </c:pt>
                <c:pt idx="619">
                  <c:v>61.900000000000503</c:v>
                </c:pt>
                <c:pt idx="620">
                  <c:v>62.000000000000497</c:v>
                </c:pt>
                <c:pt idx="621">
                  <c:v>62.100000000000499</c:v>
                </c:pt>
                <c:pt idx="622">
                  <c:v>62.2000000000005</c:v>
                </c:pt>
                <c:pt idx="623">
                  <c:v>62.300000000000502</c:v>
                </c:pt>
                <c:pt idx="624">
                  <c:v>62.400000000000503</c:v>
                </c:pt>
                <c:pt idx="625">
                  <c:v>62.500000000000497</c:v>
                </c:pt>
                <c:pt idx="626">
                  <c:v>62.600000000000499</c:v>
                </c:pt>
                <c:pt idx="627">
                  <c:v>62.7000000000005</c:v>
                </c:pt>
                <c:pt idx="628">
                  <c:v>62.800000000000502</c:v>
                </c:pt>
                <c:pt idx="629">
                  <c:v>62.900000000000503</c:v>
                </c:pt>
                <c:pt idx="630">
                  <c:v>63.000000000000497</c:v>
                </c:pt>
                <c:pt idx="631">
                  <c:v>63.100000000000499</c:v>
                </c:pt>
                <c:pt idx="632">
                  <c:v>63.2000000000005</c:v>
                </c:pt>
                <c:pt idx="633">
                  <c:v>63.300000000000502</c:v>
                </c:pt>
                <c:pt idx="634">
                  <c:v>63.400000000000503</c:v>
                </c:pt>
                <c:pt idx="635">
                  <c:v>63.500000000000497</c:v>
                </c:pt>
                <c:pt idx="636">
                  <c:v>63.600000000000499</c:v>
                </c:pt>
                <c:pt idx="637">
                  <c:v>63.7000000000005</c:v>
                </c:pt>
                <c:pt idx="638">
                  <c:v>63.800000000000502</c:v>
                </c:pt>
                <c:pt idx="639">
                  <c:v>63.900000000000503</c:v>
                </c:pt>
                <c:pt idx="640">
                  <c:v>64.000000000000497</c:v>
                </c:pt>
                <c:pt idx="641">
                  <c:v>64.100000000000506</c:v>
                </c:pt>
                <c:pt idx="642">
                  <c:v>64.2000000000005</c:v>
                </c:pt>
                <c:pt idx="643">
                  <c:v>64.300000000000495</c:v>
                </c:pt>
                <c:pt idx="644">
                  <c:v>64.400000000000503</c:v>
                </c:pt>
                <c:pt idx="645">
                  <c:v>64.500000000000497</c:v>
                </c:pt>
                <c:pt idx="646">
                  <c:v>64.600000000000506</c:v>
                </c:pt>
                <c:pt idx="647">
                  <c:v>64.7000000000005</c:v>
                </c:pt>
                <c:pt idx="648">
                  <c:v>64.800000000000495</c:v>
                </c:pt>
                <c:pt idx="649">
                  <c:v>64.900000000000503</c:v>
                </c:pt>
                <c:pt idx="650">
                  <c:v>65.000000000000497</c:v>
                </c:pt>
                <c:pt idx="651">
                  <c:v>65.100000000000506</c:v>
                </c:pt>
                <c:pt idx="652">
                  <c:v>65.2000000000005</c:v>
                </c:pt>
                <c:pt idx="653">
                  <c:v>65.300000000000495</c:v>
                </c:pt>
                <c:pt idx="654">
                  <c:v>65.400000000000503</c:v>
                </c:pt>
                <c:pt idx="655">
                  <c:v>65.500000000000497</c:v>
                </c:pt>
                <c:pt idx="656">
                  <c:v>65.600000000000506</c:v>
                </c:pt>
                <c:pt idx="657">
                  <c:v>65.7000000000005</c:v>
                </c:pt>
                <c:pt idx="658">
                  <c:v>65.800000000000495</c:v>
                </c:pt>
                <c:pt idx="659">
                  <c:v>65.900000000000503</c:v>
                </c:pt>
                <c:pt idx="660">
                  <c:v>66.000000000000497</c:v>
                </c:pt>
                <c:pt idx="661">
                  <c:v>66.100000000000506</c:v>
                </c:pt>
                <c:pt idx="662">
                  <c:v>66.2000000000005</c:v>
                </c:pt>
                <c:pt idx="663">
                  <c:v>66.300000000000495</c:v>
                </c:pt>
                <c:pt idx="664">
                  <c:v>66.400000000000503</c:v>
                </c:pt>
                <c:pt idx="665">
                  <c:v>66.500000000000497</c:v>
                </c:pt>
                <c:pt idx="666">
                  <c:v>66.600000000000506</c:v>
                </c:pt>
                <c:pt idx="667">
                  <c:v>66.7000000000005</c:v>
                </c:pt>
                <c:pt idx="668">
                  <c:v>66.800000000000495</c:v>
                </c:pt>
                <c:pt idx="669">
                  <c:v>66.900000000000503</c:v>
                </c:pt>
                <c:pt idx="670">
                  <c:v>67.000000000000497</c:v>
                </c:pt>
                <c:pt idx="671">
                  <c:v>67.100000000000506</c:v>
                </c:pt>
                <c:pt idx="672">
                  <c:v>67.2000000000005</c:v>
                </c:pt>
                <c:pt idx="673">
                  <c:v>67.300000000000495</c:v>
                </c:pt>
                <c:pt idx="674">
                  <c:v>67.400000000000503</c:v>
                </c:pt>
                <c:pt idx="675">
                  <c:v>67.500000000000497</c:v>
                </c:pt>
                <c:pt idx="676">
                  <c:v>67.600000000000506</c:v>
                </c:pt>
                <c:pt idx="677">
                  <c:v>67.7000000000005</c:v>
                </c:pt>
                <c:pt idx="678">
                  <c:v>67.800000000000495</c:v>
                </c:pt>
                <c:pt idx="679">
                  <c:v>67.900000000000503</c:v>
                </c:pt>
                <c:pt idx="680">
                  <c:v>68.000000000000497</c:v>
                </c:pt>
                <c:pt idx="681">
                  <c:v>68.100000000000506</c:v>
                </c:pt>
                <c:pt idx="682">
                  <c:v>68.2000000000005</c:v>
                </c:pt>
                <c:pt idx="683">
                  <c:v>68.300000000000495</c:v>
                </c:pt>
                <c:pt idx="684">
                  <c:v>68.400000000000503</c:v>
                </c:pt>
                <c:pt idx="685">
                  <c:v>68.500000000000597</c:v>
                </c:pt>
                <c:pt idx="686">
                  <c:v>68.600000000000605</c:v>
                </c:pt>
                <c:pt idx="687">
                  <c:v>68.7000000000006</c:v>
                </c:pt>
                <c:pt idx="688">
                  <c:v>68.800000000000594</c:v>
                </c:pt>
                <c:pt idx="689">
                  <c:v>68.900000000000603</c:v>
                </c:pt>
                <c:pt idx="690">
                  <c:v>69.000000000000597</c:v>
                </c:pt>
                <c:pt idx="691">
                  <c:v>69.100000000000605</c:v>
                </c:pt>
                <c:pt idx="692">
                  <c:v>69.2000000000006</c:v>
                </c:pt>
                <c:pt idx="693">
                  <c:v>69.300000000000594</c:v>
                </c:pt>
                <c:pt idx="694">
                  <c:v>69.400000000000603</c:v>
                </c:pt>
                <c:pt idx="695">
                  <c:v>69.500000000000597</c:v>
                </c:pt>
                <c:pt idx="696">
                  <c:v>69.600000000000605</c:v>
                </c:pt>
                <c:pt idx="697">
                  <c:v>69.7000000000006</c:v>
                </c:pt>
                <c:pt idx="698">
                  <c:v>69.800000000000594</c:v>
                </c:pt>
                <c:pt idx="699">
                  <c:v>69.900000000000603</c:v>
                </c:pt>
                <c:pt idx="700">
                  <c:v>70.000000000000597</c:v>
                </c:pt>
                <c:pt idx="701">
                  <c:v>70.100000000000605</c:v>
                </c:pt>
                <c:pt idx="702">
                  <c:v>70.2000000000006</c:v>
                </c:pt>
                <c:pt idx="703">
                  <c:v>70.300000000000594</c:v>
                </c:pt>
                <c:pt idx="704">
                  <c:v>70.400000000000603</c:v>
                </c:pt>
                <c:pt idx="705">
                  <c:v>70.500000000000597</c:v>
                </c:pt>
                <c:pt idx="706">
                  <c:v>70.600000000000605</c:v>
                </c:pt>
                <c:pt idx="707">
                  <c:v>70.7000000000006</c:v>
                </c:pt>
                <c:pt idx="708">
                  <c:v>70.800000000000594</c:v>
                </c:pt>
                <c:pt idx="709">
                  <c:v>70.900000000000603</c:v>
                </c:pt>
                <c:pt idx="710">
                  <c:v>71.000000000000597</c:v>
                </c:pt>
                <c:pt idx="711">
                  <c:v>71.100000000000605</c:v>
                </c:pt>
                <c:pt idx="712">
                  <c:v>71.2000000000006</c:v>
                </c:pt>
                <c:pt idx="713">
                  <c:v>71.300000000000594</c:v>
                </c:pt>
                <c:pt idx="714">
                  <c:v>71.400000000000603</c:v>
                </c:pt>
                <c:pt idx="715">
                  <c:v>71.500000000000597</c:v>
                </c:pt>
                <c:pt idx="716">
                  <c:v>71.600000000000605</c:v>
                </c:pt>
                <c:pt idx="717">
                  <c:v>71.7000000000006</c:v>
                </c:pt>
                <c:pt idx="718">
                  <c:v>71.800000000000594</c:v>
                </c:pt>
                <c:pt idx="719">
                  <c:v>71.900000000000603</c:v>
                </c:pt>
                <c:pt idx="720">
                  <c:v>72.000000000000597</c:v>
                </c:pt>
                <c:pt idx="721">
                  <c:v>72.100000000000605</c:v>
                </c:pt>
                <c:pt idx="722">
                  <c:v>72.2000000000006</c:v>
                </c:pt>
                <c:pt idx="723">
                  <c:v>72.300000000000594</c:v>
                </c:pt>
                <c:pt idx="724">
                  <c:v>72.400000000000603</c:v>
                </c:pt>
                <c:pt idx="725">
                  <c:v>72.500000000000597</c:v>
                </c:pt>
                <c:pt idx="726">
                  <c:v>72.600000000000605</c:v>
                </c:pt>
                <c:pt idx="727">
                  <c:v>72.7000000000006</c:v>
                </c:pt>
                <c:pt idx="728">
                  <c:v>72.800000000000594</c:v>
                </c:pt>
                <c:pt idx="729">
                  <c:v>72.900000000000603</c:v>
                </c:pt>
                <c:pt idx="730">
                  <c:v>73.000000000000597</c:v>
                </c:pt>
                <c:pt idx="731">
                  <c:v>73.100000000000605</c:v>
                </c:pt>
                <c:pt idx="732">
                  <c:v>73.2000000000006</c:v>
                </c:pt>
                <c:pt idx="733">
                  <c:v>73.300000000000594</c:v>
                </c:pt>
                <c:pt idx="734">
                  <c:v>73.400000000000603</c:v>
                </c:pt>
                <c:pt idx="735">
                  <c:v>73.500000000000597</c:v>
                </c:pt>
                <c:pt idx="736">
                  <c:v>73.600000000000605</c:v>
                </c:pt>
                <c:pt idx="737">
                  <c:v>73.7000000000006</c:v>
                </c:pt>
                <c:pt idx="738">
                  <c:v>73.800000000000594</c:v>
                </c:pt>
                <c:pt idx="739">
                  <c:v>73.900000000000603</c:v>
                </c:pt>
                <c:pt idx="740">
                  <c:v>74.000000000000597</c:v>
                </c:pt>
                <c:pt idx="741">
                  <c:v>74.100000000000605</c:v>
                </c:pt>
                <c:pt idx="742">
                  <c:v>74.2000000000006</c:v>
                </c:pt>
                <c:pt idx="743">
                  <c:v>74.300000000000594</c:v>
                </c:pt>
                <c:pt idx="744">
                  <c:v>74.400000000000603</c:v>
                </c:pt>
                <c:pt idx="745">
                  <c:v>74.500000000000597</c:v>
                </c:pt>
                <c:pt idx="746">
                  <c:v>74.600000000000605</c:v>
                </c:pt>
                <c:pt idx="747">
                  <c:v>74.7000000000006</c:v>
                </c:pt>
                <c:pt idx="748">
                  <c:v>74.800000000000594</c:v>
                </c:pt>
                <c:pt idx="749">
                  <c:v>74.900000000000603</c:v>
                </c:pt>
                <c:pt idx="750">
                  <c:v>75.000000000000597</c:v>
                </c:pt>
                <c:pt idx="751">
                  <c:v>75.100000000000605</c:v>
                </c:pt>
                <c:pt idx="752">
                  <c:v>75.2000000000006</c:v>
                </c:pt>
                <c:pt idx="753">
                  <c:v>75.300000000000594</c:v>
                </c:pt>
                <c:pt idx="754">
                  <c:v>75.400000000000603</c:v>
                </c:pt>
                <c:pt idx="755">
                  <c:v>75.500000000000696</c:v>
                </c:pt>
                <c:pt idx="756">
                  <c:v>75.600000000000705</c:v>
                </c:pt>
                <c:pt idx="757">
                  <c:v>75.700000000000699</c:v>
                </c:pt>
                <c:pt idx="758">
                  <c:v>75.800000000000693</c:v>
                </c:pt>
                <c:pt idx="759">
                  <c:v>75.900000000000702</c:v>
                </c:pt>
                <c:pt idx="760">
                  <c:v>76.000000000000696</c:v>
                </c:pt>
                <c:pt idx="761">
                  <c:v>76.100000000000705</c:v>
                </c:pt>
                <c:pt idx="762">
                  <c:v>76.200000000000699</c:v>
                </c:pt>
                <c:pt idx="763">
                  <c:v>76.300000000000693</c:v>
                </c:pt>
                <c:pt idx="764">
                  <c:v>76.400000000000702</c:v>
                </c:pt>
                <c:pt idx="765">
                  <c:v>76.500000000000696</c:v>
                </c:pt>
                <c:pt idx="766">
                  <c:v>76.600000000000705</c:v>
                </c:pt>
                <c:pt idx="767">
                  <c:v>76.700000000000699</c:v>
                </c:pt>
                <c:pt idx="768">
                  <c:v>76.800000000000693</c:v>
                </c:pt>
                <c:pt idx="769">
                  <c:v>76.900000000000702</c:v>
                </c:pt>
                <c:pt idx="770">
                  <c:v>77.000000000000696</c:v>
                </c:pt>
                <c:pt idx="771">
                  <c:v>77.100000000000705</c:v>
                </c:pt>
                <c:pt idx="772">
                  <c:v>77.200000000000699</c:v>
                </c:pt>
                <c:pt idx="773">
                  <c:v>77.300000000000693</c:v>
                </c:pt>
                <c:pt idx="774">
                  <c:v>77.400000000000702</c:v>
                </c:pt>
                <c:pt idx="775">
                  <c:v>77.500000000000696</c:v>
                </c:pt>
                <c:pt idx="776">
                  <c:v>77.600000000000705</c:v>
                </c:pt>
                <c:pt idx="777">
                  <c:v>77.700000000000699</c:v>
                </c:pt>
                <c:pt idx="778">
                  <c:v>77.800000000000693</c:v>
                </c:pt>
                <c:pt idx="779">
                  <c:v>77.900000000000702</c:v>
                </c:pt>
                <c:pt idx="780">
                  <c:v>78.000000000000696</c:v>
                </c:pt>
                <c:pt idx="781">
                  <c:v>78.100000000000705</c:v>
                </c:pt>
                <c:pt idx="782">
                  <c:v>78.200000000000699</c:v>
                </c:pt>
                <c:pt idx="783">
                  <c:v>78.300000000000693</c:v>
                </c:pt>
                <c:pt idx="784">
                  <c:v>78.400000000000702</c:v>
                </c:pt>
                <c:pt idx="785">
                  <c:v>78.500000000000696</c:v>
                </c:pt>
                <c:pt idx="786">
                  <c:v>78.600000000000705</c:v>
                </c:pt>
                <c:pt idx="787">
                  <c:v>78.700000000000699</c:v>
                </c:pt>
                <c:pt idx="788">
                  <c:v>78.800000000000693</c:v>
                </c:pt>
                <c:pt idx="789">
                  <c:v>78.900000000000702</c:v>
                </c:pt>
                <c:pt idx="790">
                  <c:v>79.000000000000696</c:v>
                </c:pt>
                <c:pt idx="791">
                  <c:v>79.100000000000705</c:v>
                </c:pt>
                <c:pt idx="792">
                  <c:v>79.200000000000699</c:v>
                </c:pt>
                <c:pt idx="793">
                  <c:v>79.300000000000693</c:v>
                </c:pt>
                <c:pt idx="794">
                  <c:v>79.400000000000702</c:v>
                </c:pt>
                <c:pt idx="795">
                  <c:v>79.500000000000696</c:v>
                </c:pt>
                <c:pt idx="796">
                  <c:v>79.600000000000705</c:v>
                </c:pt>
                <c:pt idx="797">
                  <c:v>79.700000000000699</c:v>
                </c:pt>
                <c:pt idx="798">
                  <c:v>79.800000000000693</c:v>
                </c:pt>
                <c:pt idx="799">
                  <c:v>79.900000000000702</c:v>
                </c:pt>
                <c:pt idx="800">
                  <c:v>80.000000000000696</c:v>
                </c:pt>
                <c:pt idx="801">
                  <c:v>80.100000000000705</c:v>
                </c:pt>
                <c:pt idx="802">
                  <c:v>80.200000000000699</c:v>
                </c:pt>
                <c:pt idx="803">
                  <c:v>80.300000000000693</c:v>
                </c:pt>
                <c:pt idx="804">
                  <c:v>80.400000000000702</c:v>
                </c:pt>
                <c:pt idx="805">
                  <c:v>80.500000000000696</c:v>
                </c:pt>
                <c:pt idx="806">
                  <c:v>80.600000000000705</c:v>
                </c:pt>
                <c:pt idx="807">
                  <c:v>80.700000000000699</c:v>
                </c:pt>
                <c:pt idx="808">
                  <c:v>80.800000000000693</c:v>
                </c:pt>
                <c:pt idx="809">
                  <c:v>80.900000000000702</c:v>
                </c:pt>
                <c:pt idx="810">
                  <c:v>81.000000000000696</c:v>
                </c:pt>
                <c:pt idx="811">
                  <c:v>81.100000000000705</c:v>
                </c:pt>
                <c:pt idx="812">
                  <c:v>81.200000000000699</c:v>
                </c:pt>
                <c:pt idx="813">
                  <c:v>81.300000000000693</c:v>
                </c:pt>
                <c:pt idx="814">
                  <c:v>81.400000000000702</c:v>
                </c:pt>
                <c:pt idx="815">
                  <c:v>81.500000000000696</c:v>
                </c:pt>
                <c:pt idx="816">
                  <c:v>81.600000000000705</c:v>
                </c:pt>
                <c:pt idx="817">
                  <c:v>81.700000000000699</c:v>
                </c:pt>
                <c:pt idx="818">
                  <c:v>81.800000000000693</c:v>
                </c:pt>
                <c:pt idx="819">
                  <c:v>81.900000000000702</c:v>
                </c:pt>
                <c:pt idx="820">
                  <c:v>82.000000000000696</c:v>
                </c:pt>
                <c:pt idx="821">
                  <c:v>82.100000000000705</c:v>
                </c:pt>
                <c:pt idx="822">
                  <c:v>82.200000000000699</c:v>
                </c:pt>
                <c:pt idx="823">
                  <c:v>82.300000000000693</c:v>
                </c:pt>
                <c:pt idx="824">
                  <c:v>82.400000000000702</c:v>
                </c:pt>
                <c:pt idx="825">
                  <c:v>82.500000000000796</c:v>
                </c:pt>
                <c:pt idx="826">
                  <c:v>82.600000000000804</c:v>
                </c:pt>
                <c:pt idx="827">
                  <c:v>82.700000000000799</c:v>
                </c:pt>
                <c:pt idx="828">
                  <c:v>82.800000000000793</c:v>
                </c:pt>
                <c:pt idx="829">
                  <c:v>82.900000000000801</c:v>
                </c:pt>
                <c:pt idx="830">
                  <c:v>83.000000000000796</c:v>
                </c:pt>
                <c:pt idx="831">
                  <c:v>83.100000000000804</c:v>
                </c:pt>
                <c:pt idx="832">
                  <c:v>83.200000000000799</c:v>
                </c:pt>
                <c:pt idx="833">
                  <c:v>83.300000000000793</c:v>
                </c:pt>
                <c:pt idx="834">
                  <c:v>83.400000000000801</c:v>
                </c:pt>
                <c:pt idx="835">
                  <c:v>83.500000000000796</c:v>
                </c:pt>
                <c:pt idx="836">
                  <c:v>83.600000000000804</c:v>
                </c:pt>
                <c:pt idx="837">
                  <c:v>83.700000000000799</c:v>
                </c:pt>
                <c:pt idx="838">
                  <c:v>83.800000000000793</c:v>
                </c:pt>
                <c:pt idx="839">
                  <c:v>83.900000000000801</c:v>
                </c:pt>
                <c:pt idx="840">
                  <c:v>84.000000000000796</c:v>
                </c:pt>
                <c:pt idx="841">
                  <c:v>84.100000000000804</c:v>
                </c:pt>
                <c:pt idx="842">
                  <c:v>84.200000000000799</c:v>
                </c:pt>
                <c:pt idx="843">
                  <c:v>84.300000000000793</c:v>
                </c:pt>
                <c:pt idx="844">
                  <c:v>84.400000000000801</c:v>
                </c:pt>
                <c:pt idx="845">
                  <c:v>84.500000000000796</c:v>
                </c:pt>
                <c:pt idx="846">
                  <c:v>84.600000000000804</c:v>
                </c:pt>
                <c:pt idx="847">
                  <c:v>84.700000000000799</c:v>
                </c:pt>
                <c:pt idx="848">
                  <c:v>84.800000000000793</c:v>
                </c:pt>
                <c:pt idx="849">
                  <c:v>84.900000000000801</c:v>
                </c:pt>
                <c:pt idx="850">
                  <c:v>85.000000000000796</c:v>
                </c:pt>
                <c:pt idx="851">
                  <c:v>85.100000000000804</c:v>
                </c:pt>
                <c:pt idx="852">
                  <c:v>85.200000000000799</c:v>
                </c:pt>
                <c:pt idx="853">
                  <c:v>85.300000000000793</c:v>
                </c:pt>
                <c:pt idx="854">
                  <c:v>85.400000000000801</c:v>
                </c:pt>
                <c:pt idx="855">
                  <c:v>85.500000000000796</c:v>
                </c:pt>
                <c:pt idx="856">
                  <c:v>85.600000000000804</c:v>
                </c:pt>
                <c:pt idx="857">
                  <c:v>85.700000000000799</c:v>
                </c:pt>
                <c:pt idx="858">
                  <c:v>85.800000000000793</c:v>
                </c:pt>
                <c:pt idx="859">
                  <c:v>85.900000000000801</c:v>
                </c:pt>
                <c:pt idx="860">
                  <c:v>86.000000000000796</c:v>
                </c:pt>
                <c:pt idx="861">
                  <c:v>86.100000000000804</c:v>
                </c:pt>
                <c:pt idx="862">
                  <c:v>86.200000000000799</c:v>
                </c:pt>
                <c:pt idx="863">
                  <c:v>86.300000000000793</c:v>
                </c:pt>
                <c:pt idx="864">
                  <c:v>86.400000000000801</c:v>
                </c:pt>
                <c:pt idx="865">
                  <c:v>86.500000000000796</c:v>
                </c:pt>
                <c:pt idx="866">
                  <c:v>86.600000000000804</c:v>
                </c:pt>
                <c:pt idx="867">
                  <c:v>86.700000000000799</c:v>
                </c:pt>
                <c:pt idx="868">
                  <c:v>86.800000000000793</c:v>
                </c:pt>
                <c:pt idx="869">
                  <c:v>86.900000000000801</c:v>
                </c:pt>
                <c:pt idx="870">
                  <c:v>87.000000000000796</c:v>
                </c:pt>
                <c:pt idx="871">
                  <c:v>87.100000000000804</c:v>
                </c:pt>
                <c:pt idx="872">
                  <c:v>87.200000000000799</c:v>
                </c:pt>
                <c:pt idx="873">
                  <c:v>87.300000000000793</c:v>
                </c:pt>
                <c:pt idx="874">
                  <c:v>87.400000000000801</c:v>
                </c:pt>
                <c:pt idx="875">
                  <c:v>87.500000000000796</c:v>
                </c:pt>
                <c:pt idx="876">
                  <c:v>87.600000000000804</c:v>
                </c:pt>
                <c:pt idx="877">
                  <c:v>87.700000000000799</c:v>
                </c:pt>
                <c:pt idx="878">
                  <c:v>87.800000000000793</c:v>
                </c:pt>
                <c:pt idx="879">
                  <c:v>87.900000000000801</c:v>
                </c:pt>
                <c:pt idx="880">
                  <c:v>88.000000000000796</c:v>
                </c:pt>
                <c:pt idx="881">
                  <c:v>88.100000000000804</c:v>
                </c:pt>
                <c:pt idx="882">
                  <c:v>88.200000000000799</c:v>
                </c:pt>
                <c:pt idx="883">
                  <c:v>88.300000000000793</c:v>
                </c:pt>
                <c:pt idx="884">
                  <c:v>88.400000000000801</c:v>
                </c:pt>
                <c:pt idx="885">
                  <c:v>88.500000000000796</c:v>
                </c:pt>
                <c:pt idx="886">
                  <c:v>88.600000000000804</c:v>
                </c:pt>
                <c:pt idx="887">
                  <c:v>88.700000000000799</c:v>
                </c:pt>
                <c:pt idx="888">
                  <c:v>88.800000000000793</c:v>
                </c:pt>
                <c:pt idx="889">
                  <c:v>88.900000000000801</c:v>
                </c:pt>
                <c:pt idx="890">
                  <c:v>89.000000000000796</c:v>
                </c:pt>
                <c:pt idx="891">
                  <c:v>89.100000000000804</c:v>
                </c:pt>
                <c:pt idx="892">
                  <c:v>89.200000000000799</c:v>
                </c:pt>
                <c:pt idx="893">
                  <c:v>89.300000000000793</c:v>
                </c:pt>
                <c:pt idx="894">
                  <c:v>89.400000000000801</c:v>
                </c:pt>
                <c:pt idx="895">
                  <c:v>89.500000000000796</c:v>
                </c:pt>
                <c:pt idx="896">
                  <c:v>89.600000000000904</c:v>
                </c:pt>
                <c:pt idx="897">
                  <c:v>89.700000000000898</c:v>
                </c:pt>
                <c:pt idx="898">
                  <c:v>89.800000000000907</c:v>
                </c:pt>
                <c:pt idx="899">
                  <c:v>89.900000000000901</c:v>
                </c:pt>
                <c:pt idx="900">
                  <c:v>90.000000000000895</c:v>
                </c:pt>
                <c:pt idx="901">
                  <c:v>90.100000000000904</c:v>
                </c:pt>
                <c:pt idx="902">
                  <c:v>90.200000000000898</c:v>
                </c:pt>
                <c:pt idx="903">
                  <c:v>90.300000000000907</c:v>
                </c:pt>
                <c:pt idx="904">
                  <c:v>90.400000000000901</c:v>
                </c:pt>
                <c:pt idx="905">
                  <c:v>90.500000000000895</c:v>
                </c:pt>
                <c:pt idx="906">
                  <c:v>90.600000000000904</c:v>
                </c:pt>
                <c:pt idx="907">
                  <c:v>90.700000000000898</c:v>
                </c:pt>
                <c:pt idx="908">
                  <c:v>90.800000000000907</c:v>
                </c:pt>
                <c:pt idx="909">
                  <c:v>90.900000000000901</c:v>
                </c:pt>
                <c:pt idx="910">
                  <c:v>91.000000000000895</c:v>
                </c:pt>
                <c:pt idx="911">
                  <c:v>91.100000000000904</c:v>
                </c:pt>
                <c:pt idx="912">
                  <c:v>91.200000000000898</c:v>
                </c:pt>
                <c:pt idx="913">
                  <c:v>91.300000000000907</c:v>
                </c:pt>
                <c:pt idx="914">
                  <c:v>91.400000000000901</c:v>
                </c:pt>
                <c:pt idx="915">
                  <c:v>91.500000000000895</c:v>
                </c:pt>
                <c:pt idx="916">
                  <c:v>91.600000000000904</c:v>
                </c:pt>
                <c:pt idx="917">
                  <c:v>91.700000000000898</c:v>
                </c:pt>
                <c:pt idx="918">
                  <c:v>91.800000000000907</c:v>
                </c:pt>
                <c:pt idx="919">
                  <c:v>91.900000000000901</c:v>
                </c:pt>
                <c:pt idx="920">
                  <c:v>92.000000000000895</c:v>
                </c:pt>
                <c:pt idx="921">
                  <c:v>92.100000000000904</c:v>
                </c:pt>
                <c:pt idx="922">
                  <c:v>92.200000000000898</c:v>
                </c:pt>
                <c:pt idx="923">
                  <c:v>92.300000000000907</c:v>
                </c:pt>
                <c:pt idx="924">
                  <c:v>92.400000000000901</c:v>
                </c:pt>
                <c:pt idx="925">
                  <c:v>92.500000000000895</c:v>
                </c:pt>
                <c:pt idx="926">
                  <c:v>92.600000000000904</c:v>
                </c:pt>
                <c:pt idx="927">
                  <c:v>92.700000000000898</c:v>
                </c:pt>
                <c:pt idx="928">
                  <c:v>92.800000000000907</c:v>
                </c:pt>
                <c:pt idx="929">
                  <c:v>92.900000000000901</c:v>
                </c:pt>
                <c:pt idx="930">
                  <c:v>93.000000000000895</c:v>
                </c:pt>
                <c:pt idx="931">
                  <c:v>93.100000000000904</c:v>
                </c:pt>
                <c:pt idx="932">
                  <c:v>93.200000000000898</c:v>
                </c:pt>
                <c:pt idx="933">
                  <c:v>93.300000000000907</c:v>
                </c:pt>
                <c:pt idx="934">
                  <c:v>93.400000000000901</c:v>
                </c:pt>
                <c:pt idx="935">
                  <c:v>93.500000000000895</c:v>
                </c:pt>
                <c:pt idx="936">
                  <c:v>93.600000000000904</c:v>
                </c:pt>
                <c:pt idx="937">
                  <c:v>93.700000000000898</c:v>
                </c:pt>
                <c:pt idx="938">
                  <c:v>93.800000000000907</c:v>
                </c:pt>
                <c:pt idx="939">
                  <c:v>93.900000000000901</c:v>
                </c:pt>
                <c:pt idx="940">
                  <c:v>94.000000000000895</c:v>
                </c:pt>
                <c:pt idx="941">
                  <c:v>94.100000000000904</c:v>
                </c:pt>
                <c:pt idx="942">
                  <c:v>94.200000000000898</c:v>
                </c:pt>
                <c:pt idx="943">
                  <c:v>94.300000000000907</c:v>
                </c:pt>
                <c:pt idx="944">
                  <c:v>94.400000000000901</c:v>
                </c:pt>
                <c:pt idx="945">
                  <c:v>94.500000000000895</c:v>
                </c:pt>
                <c:pt idx="946">
                  <c:v>94.600000000000904</c:v>
                </c:pt>
                <c:pt idx="947">
                  <c:v>94.700000000000898</c:v>
                </c:pt>
                <c:pt idx="948">
                  <c:v>94.800000000000907</c:v>
                </c:pt>
                <c:pt idx="949">
                  <c:v>94.900000000000901</c:v>
                </c:pt>
                <c:pt idx="950">
                  <c:v>95.000000000000895</c:v>
                </c:pt>
                <c:pt idx="951">
                  <c:v>95.100000000000904</c:v>
                </c:pt>
                <c:pt idx="952">
                  <c:v>95.200000000000898</c:v>
                </c:pt>
                <c:pt idx="953">
                  <c:v>95.300000000000907</c:v>
                </c:pt>
                <c:pt idx="954">
                  <c:v>95.400000000000901</c:v>
                </c:pt>
                <c:pt idx="955">
                  <c:v>95.500000000000895</c:v>
                </c:pt>
                <c:pt idx="956">
                  <c:v>95.600000000000904</c:v>
                </c:pt>
                <c:pt idx="957">
                  <c:v>95.700000000000898</c:v>
                </c:pt>
                <c:pt idx="958">
                  <c:v>95.800000000000907</c:v>
                </c:pt>
                <c:pt idx="959">
                  <c:v>95.900000000000901</c:v>
                </c:pt>
                <c:pt idx="960">
                  <c:v>96.000000000000895</c:v>
                </c:pt>
                <c:pt idx="961">
                  <c:v>96.100000000000904</c:v>
                </c:pt>
                <c:pt idx="962">
                  <c:v>96.200000000000898</c:v>
                </c:pt>
                <c:pt idx="963">
                  <c:v>96.300000000000907</c:v>
                </c:pt>
                <c:pt idx="964">
                  <c:v>96.400000000001</c:v>
                </c:pt>
                <c:pt idx="965">
                  <c:v>96.500000000000895</c:v>
                </c:pt>
                <c:pt idx="966">
                  <c:v>96.600000000000904</c:v>
                </c:pt>
                <c:pt idx="967">
                  <c:v>96.700000000000998</c:v>
                </c:pt>
                <c:pt idx="968">
                  <c:v>96.800000000001006</c:v>
                </c:pt>
                <c:pt idx="969">
                  <c:v>96.900000000001</c:v>
                </c:pt>
                <c:pt idx="970">
                  <c:v>97.000000000000895</c:v>
                </c:pt>
                <c:pt idx="971">
                  <c:v>97.100000000001003</c:v>
                </c:pt>
                <c:pt idx="972">
                  <c:v>97.200000000000998</c:v>
                </c:pt>
                <c:pt idx="973">
                  <c:v>97.300000000001006</c:v>
                </c:pt>
                <c:pt idx="974">
                  <c:v>97.400000000001</c:v>
                </c:pt>
                <c:pt idx="975">
                  <c:v>97.500000000000995</c:v>
                </c:pt>
                <c:pt idx="976">
                  <c:v>97.600000000001003</c:v>
                </c:pt>
                <c:pt idx="977">
                  <c:v>97.700000000000998</c:v>
                </c:pt>
                <c:pt idx="978">
                  <c:v>97.800000000001006</c:v>
                </c:pt>
                <c:pt idx="979">
                  <c:v>97.900000000001</c:v>
                </c:pt>
                <c:pt idx="980">
                  <c:v>98.000000000000995</c:v>
                </c:pt>
                <c:pt idx="981">
                  <c:v>98.100000000001003</c:v>
                </c:pt>
                <c:pt idx="982">
                  <c:v>98.200000000000998</c:v>
                </c:pt>
                <c:pt idx="983">
                  <c:v>98.300000000001006</c:v>
                </c:pt>
                <c:pt idx="984">
                  <c:v>98.400000000001</c:v>
                </c:pt>
                <c:pt idx="985">
                  <c:v>98.500000000000995</c:v>
                </c:pt>
                <c:pt idx="986">
                  <c:v>98.600000000001003</c:v>
                </c:pt>
                <c:pt idx="987">
                  <c:v>98.700000000000998</c:v>
                </c:pt>
                <c:pt idx="988">
                  <c:v>98.800000000001006</c:v>
                </c:pt>
                <c:pt idx="989">
                  <c:v>98.900000000001</c:v>
                </c:pt>
                <c:pt idx="990">
                  <c:v>99.000000000000995</c:v>
                </c:pt>
                <c:pt idx="991">
                  <c:v>99.100000000001003</c:v>
                </c:pt>
                <c:pt idx="992">
                  <c:v>99.200000000000998</c:v>
                </c:pt>
                <c:pt idx="993">
                  <c:v>99.300000000001006</c:v>
                </c:pt>
                <c:pt idx="994">
                  <c:v>99.400000000001</c:v>
                </c:pt>
                <c:pt idx="995">
                  <c:v>99.500000000000995</c:v>
                </c:pt>
                <c:pt idx="996">
                  <c:v>99.600000000001003</c:v>
                </c:pt>
                <c:pt idx="997">
                  <c:v>99.700000000000998</c:v>
                </c:pt>
                <c:pt idx="998">
                  <c:v>99.800000000001006</c:v>
                </c:pt>
                <c:pt idx="999">
                  <c:v>99.900000000001</c:v>
                </c:pt>
                <c:pt idx="1000">
                  <c:v>100.00000000000099</c:v>
                </c:pt>
                <c:pt idx="1001">
                  <c:v>100.100000000001</c:v>
                </c:pt>
                <c:pt idx="1002">
                  <c:v>100.200000000001</c:v>
                </c:pt>
                <c:pt idx="1003">
                  <c:v>100.30000000000101</c:v>
                </c:pt>
                <c:pt idx="1004">
                  <c:v>100.400000000001</c:v>
                </c:pt>
                <c:pt idx="1005">
                  <c:v>100.50000000000099</c:v>
                </c:pt>
                <c:pt idx="1006">
                  <c:v>100.600000000001</c:v>
                </c:pt>
                <c:pt idx="1007">
                  <c:v>100.700000000001</c:v>
                </c:pt>
                <c:pt idx="1008">
                  <c:v>100.80000000000101</c:v>
                </c:pt>
                <c:pt idx="1009">
                  <c:v>100.900000000001</c:v>
                </c:pt>
                <c:pt idx="1010">
                  <c:v>101.00000000000099</c:v>
                </c:pt>
                <c:pt idx="1011">
                  <c:v>101.100000000001</c:v>
                </c:pt>
                <c:pt idx="1012">
                  <c:v>101.200000000001</c:v>
                </c:pt>
                <c:pt idx="1013">
                  <c:v>101.30000000000101</c:v>
                </c:pt>
                <c:pt idx="1014">
                  <c:v>101.400000000001</c:v>
                </c:pt>
                <c:pt idx="1015">
                  <c:v>101.50000000000099</c:v>
                </c:pt>
                <c:pt idx="1016">
                  <c:v>101.600000000001</c:v>
                </c:pt>
                <c:pt idx="1017">
                  <c:v>101.700000000001</c:v>
                </c:pt>
                <c:pt idx="1018">
                  <c:v>101.80000000000101</c:v>
                </c:pt>
                <c:pt idx="1019">
                  <c:v>101.900000000001</c:v>
                </c:pt>
                <c:pt idx="1020">
                  <c:v>102.00000000000099</c:v>
                </c:pt>
                <c:pt idx="1021">
                  <c:v>102.100000000001</c:v>
                </c:pt>
                <c:pt idx="1022">
                  <c:v>102.200000000001</c:v>
                </c:pt>
                <c:pt idx="1023">
                  <c:v>102.30000000000101</c:v>
                </c:pt>
                <c:pt idx="1024">
                  <c:v>102.400000000001</c:v>
                </c:pt>
                <c:pt idx="1025">
                  <c:v>102.50000000000099</c:v>
                </c:pt>
                <c:pt idx="1026">
                  <c:v>102.600000000001</c:v>
                </c:pt>
                <c:pt idx="1027">
                  <c:v>102.700000000001</c:v>
                </c:pt>
                <c:pt idx="1028">
                  <c:v>102.80000000000101</c:v>
                </c:pt>
                <c:pt idx="1029">
                  <c:v>102.900000000001</c:v>
                </c:pt>
                <c:pt idx="1030">
                  <c:v>103.00000000000099</c:v>
                </c:pt>
                <c:pt idx="1031">
                  <c:v>103.100000000001</c:v>
                </c:pt>
                <c:pt idx="1032">
                  <c:v>103.200000000001</c:v>
                </c:pt>
                <c:pt idx="1033">
                  <c:v>103.30000000000101</c:v>
                </c:pt>
                <c:pt idx="1034">
                  <c:v>103.400000000001</c:v>
                </c:pt>
                <c:pt idx="1035">
                  <c:v>103.50000000000099</c:v>
                </c:pt>
                <c:pt idx="1036">
                  <c:v>103.600000000001</c:v>
                </c:pt>
                <c:pt idx="1037">
                  <c:v>103.700000000001</c:v>
                </c:pt>
                <c:pt idx="1038">
                  <c:v>103.80000000000101</c:v>
                </c:pt>
                <c:pt idx="1039">
                  <c:v>103.900000000001</c:v>
                </c:pt>
                <c:pt idx="1040">
                  <c:v>104.00000000000099</c:v>
                </c:pt>
                <c:pt idx="1041">
                  <c:v>104.100000000001</c:v>
                </c:pt>
                <c:pt idx="1042">
                  <c:v>104.200000000001</c:v>
                </c:pt>
                <c:pt idx="1043">
                  <c:v>104.30000000000101</c:v>
                </c:pt>
                <c:pt idx="1044">
                  <c:v>104.400000000001</c:v>
                </c:pt>
                <c:pt idx="1045">
                  <c:v>104.50000000000099</c:v>
                </c:pt>
                <c:pt idx="1046">
                  <c:v>104.600000000001</c:v>
                </c:pt>
                <c:pt idx="1047">
                  <c:v>104.700000000001</c:v>
                </c:pt>
                <c:pt idx="1048">
                  <c:v>104.80000000000101</c:v>
                </c:pt>
                <c:pt idx="1049">
                  <c:v>104.900000000001</c:v>
                </c:pt>
                <c:pt idx="1050">
                  <c:v>105.00000000000099</c:v>
                </c:pt>
                <c:pt idx="1051">
                  <c:v>105.100000000001</c:v>
                </c:pt>
                <c:pt idx="1052">
                  <c:v>105.200000000001</c:v>
                </c:pt>
                <c:pt idx="1053">
                  <c:v>105.30000000000101</c:v>
                </c:pt>
                <c:pt idx="1054">
                  <c:v>105.400000000001</c:v>
                </c:pt>
                <c:pt idx="1055">
                  <c:v>105.50000000000099</c:v>
                </c:pt>
                <c:pt idx="1056">
                  <c:v>105.600000000001</c:v>
                </c:pt>
                <c:pt idx="1057">
                  <c:v>105.700000000001</c:v>
                </c:pt>
                <c:pt idx="1058">
                  <c:v>105.80000000000101</c:v>
                </c:pt>
                <c:pt idx="1059">
                  <c:v>105.900000000001</c:v>
                </c:pt>
                <c:pt idx="1060">
                  <c:v>106.00000000000099</c:v>
                </c:pt>
                <c:pt idx="1061">
                  <c:v>106.100000000001</c:v>
                </c:pt>
                <c:pt idx="1062">
                  <c:v>106.200000000001</c:v>
                </c:pt>
                <c:pt idx="1063">
                  <c:v>106.30000000000101</c:v>
                </c:pt>
                <c:pt idx="1064">
                  <c:v>106.400000000001</c:v>
                </c:pt>
                <c:pt idx="1065">
                  <c:v>106.50000000000099</c:v>
                </c:pt>
                <c:pt idx="1066">
                  <c:v>106.600000000001</c:v>
                </c:pt>
                <c:pt idx="1067">
                  <c:v>106.700000000001</c:v>
                </c:pt>
                <c:pt idx="1068">
                  <c:v>106.80000000000101</c:v>
                </c:pt>
                <c:pt idx="1069">
                  <c:v>106.900000000001</c:v>
                </c:pt>
                <c:pt idx="1070">
                  <c:v>107.00000000000099</c:v>
                </c:pt>
                <c:pt idx="1071">
                  <c:v>107.100000000001</c:v>
                </c:pt>
                <c:pt idx="1072">
                  <c:v>107.200000000001</c:v>
                </c:pt>
                <c:pt idx="1073">
                  <c:v>107.30000000000101</c:v>
                </c:pt>
                <c:pt idx="1074">
                  <c:v>107.400000000001</c:v>
                </c:pt>
                <c:pt idx="1075">
                  <c:v>107.50000000000099</c:v>
                </c:pt>
                <c:pt idx="1076">
                  <c:v>107.600000000001</c:v>
                </c:pt>
                <c:pt idx="1077">
                  <c:v>107.700000000001</c:v>
                </c:pt>
                <c:pt idx="1078">
                  <c:v>107.80000000000101</c:v>
                </c:pt>
                <c:pt idx="1079">
                  <c:v>107.900000000001</c:v>
                </c:pt>
                <c:pt idx="1080">
                  <c:v>108.00000000000099</c:v>
                </c:pt>
                <c:pt idx="1081">
                  <c:v>108.100000000001</c:v>
                </c:pt>
                <c:pt idx="1082">
                  <c:v>108.200000000001</c:v>
                </c:pt>
                <c:pt idx="1083">
                  <c:v>108.30000000000101</c:v>
                </c:pt>
                <c:pt idx="1084">
                  <c:v>108.400000000001</c:v>
                </c:pt>
                <c:pt idx="1085">
                  <c:v>108.50000000000099</c:v>
                </c:pt>
                <c:pt idx="1086">
                  <c:v>108.600000000001</c:v>
                </c:pt>
                <c:pt idx="1087">
                  <c:v>108.700000000001</c:v>
                </c:pt>
                <c:pt idx="1088">
                  <c:v>108.80000000000101</c:v>
                </c:pt>
                <c:pt idx="1089">
                  <c:v>108.900000000001</c:v>
                </c:pt>
                <c:pt idx="1090">
                  <c:v>109.00000000000099</c:v>
                </c:pt>
                <c:pt idx="1091">
                  <c:v>109.100000000001</c:v>
                </c:pt>
                <c:pt idx="1092">
                  <c:v>109.200000000001</c:v>
                </c:pt>
                <c:pt idx="1093">
                  <c:v>109.30000000000101</c:v>
                </c:pt>
                <c:pt idx="1094">
                  <c:v>109.400000000001</c:v>
                </c:pt>
                <c:pt idx="1095">
                  <c:v>109.50000000000099</c:v>
                </c:pt>
                <c:pt idx="1096">
                  <c:v>109.600000000001</c:v>
                </c:pt>
                <c:pt idx="1097">
                  <c:v>109.700000000001</c:v>
                </c:pt>
                <c:pt idx="1098">
                  <c:v>109.80000000000101</c:v>
                </c:pt>
                <c:pt idx="1099">
                  <c:v>109.900000000001</c:v>
                </c:pt>
                <c:pt idx="1100">
                  <c:v>110.00000000000099</c:v>
                </c:pt>
                <c:pt idx="1101">
                  <c:v>110.100000000001</c:v>
                </c:pt>
                <c:pt idx="1102">
                  <c:v>110.200000000001</c:v>
                </c:pt>
                <c:pt idx="1103">
                  <c:v>110.30000000000101</c:v>
                </c:pt>
                <c:pt idx="1104">
                  <c:v>110.400000000001</c:v>
                </c:pt>
                <c:pt idx="1105">
                  <c:v>110.50000000000099</c:v>
                </c:pt>
                <c:pt idx="1106">
                  <c:v>110.600000000001</c:v>
                </c:pt>
                <c:pt idx="1107">
                  <c:v>110.700000000001</c:v>
                </c:pt>
                <c:pt idx="1108">
                  <c:v>110.80000000000101</c:v>
                </c:pt>
                <c:pt idx="1109">
                  <c:v>110.900000000001</c:v>
                </c:pt>
                <c:pt idx="1110">
                  <c:v>111.00000000000099</c:v>
                </c:pt>
                <c:pt idx="1111">
                  <c:v>111.100000000001</c:v>
                </c:pt>
                <c:pt idx="1112">
                  <c:v>111.200000000001</c:v>
                </c:pt>
                <c:pt idx="1113">
                  <c:v>111.30000000000101</c:v>
                </c:pt>
                <c:pt idx="1114">
                  <c:v>111.400000000001</c:v>
                </c:pt>
                <c:pt idx="1115">
                  <c:v>111.50000000000099</c:v>
                </c:pt>
                <c:pt idx="1116">
                  <c:v>111.600000000001</c:v>
                </c:pt>
                <c:pt idx="1117">
                  <c:v>111.700000000001</c:v>
                </c:pt>
                <c:pt idx="1118">
                  <c:v>111.80000000000101</c:v>
                </c:pt>
                <c:pt idx="1119">
                  <c:v>111.900000000001</c:v>
                </c:pt>
                <c:pt idx="1120">
                  <c:v>112.00000000000099</c:v>
                </c:pt>
                <c:pt idx="1121">
                  <c:v>112.100000000001</c:v>
                </c:pt>
                <c:pt idx="1122">
                  <c:v>112.200000000001</c:v>
                </c:pt>
                <c:pt idx="1123">
                  <c:v>112.30000000000101</c:v>
                </c:pt>
                <c:pt idx="1124">
                  <c:v>112.400000000001</c:v>
                </c:pt>
                <c:pt idx="1125">
                  <c:v>112.50000000000099</c:v>
                </c:pt>
                <c:pt idx="1126">
                  <c:v>112.600000000001</c:v>
                </c:pt>
                <c:pt idx="1127">
                  <c:v>112.700000000001</c:v>
                </c:pt>
                <c:pt idx="1128">
                  <c:v>112.80000000000101</c:v>
                </c:pt>
                <c:pt idx="1129">
                  <c:v>112.900000000001</c:v>
                </c:pt>
                <c:pt idx="1130">
                  <c:v>113.00000000000099</c:v>
                </c:pt>
                <c:pt idx="1131">
                  <c:v>113.100000000001</c:v>
                </c:pt>
                <c:pt idx="1132">
                  <c:v>113.200000000001</c:v>
                </c:pt>
                <c:pt idx="1133">
                  <c:v>113.30000000000101</c:v>
                </c:pt>
                <c:pt idx="1134">
                  <c:v>113.400000000001</c:v>
                </c:pt>
                <c:pt idx="1135">
                  <c:v>113.50000000000099</c:v>
                </c:pt>
                <c:pt idx="1136">
                  <c:v>113.600000000001</c:v>
                </c:pt>
                <c:pt idx="1137">
                  <c:v>113.700000000001</c:v>
                </c:pt>
                <c:pt idx="1138">
                  <c:v>113.80000000000101</c:v>
                </c:pt>
                <c:pt idx="1139">
                  <c:v>113.900000000001</c:v>
                </c:pt>
                <c:pt idx="1140">
                  <c:v>114.00000000000099</c:v>
                </c:pt>
                <c:pt idx="1141">
                  <c:v>114.100000000001</c:v>
                </c:pt>
                <c:pt idx="1142">
                  <c:v>114.200000000001</c:v>
                </c:pt>
                <c:pt idx="1143">
                  <c:v>114.30000000000101</c:v>
                </c:pt>
                <c:pt idx="1144">
                  <c:v>114.400000000001</c:v>
                </c:pt>
                <c:pt idx="1145">
                  <c:v>114.50000000000099</c:v>
                </c:pt>
                <c:pt idx="1146">
                  <c:v>114.600000000001</c:v>
                </c:pt>
                <c:pt idx="1147">
                  <c:v>114.700000000001</c:v>
                </c:pt>
                <c:pt idx="1148">
                  <c:v>114.80000000000101</c:v>
                </c:pt>
                <c:pt idx="1149">
                  <c:v>114.900000000001</c:v>
                </c:pt>
                <c:pt idx="1150">
                  <c:v>115.00000000000099</c:v>
                </c:pt>
                <c:pt idx="1151">
                  <c:v>115.100000000001</c:v>
                </c:pt>
                <c:pt idx="1152">
                  <c:v>115.200000000001</c:v>
                </c:pt>
                <c:pt idx="1153">
                  <c:v>115.30000000000101</c:v>
                </c:pt>
                <c:pt idx="1154">
                  <c:v>115.400000000001</c:v>
                </c:pt>
                <c:pt idx="1155">
                  <c:v>115.50000000000099</c:v>
                </c:pt>
                <c:pt idx="1156">
                  <c:v>115.600000000001</c:v>
                </c:pt>
                <c:pt idx="1157">
                  <c:v>115.700000000001</c:v>
                </c:pt>
                <c:pt idx="1158">
                  <c:v>115.80000000000101</c:v>
                </c:pt>
                <c:pt idx="1159">
                  <c:v>115.900000000001</c:v>
                </c:pt>
                <c:pt idx="1160">
                  <c:v>116.00000000000099</c:v>
                </c:pt>
                <c:pt idx="1161">
                  <c:v>116.100000000001</c:v>
                </c:pt>
                <c:pt idx="1162">
                  <c:v>116.200000000001</c:v>
                </c:pt>
                <c:pt idx="1163">
                  <c:v>116.30000000000101</c:v>
                </c:pt>
                <c:pt idx="1164">
                  <c:v>116.400000000001</c:v>
                </c:pt>
                <c:pt idx="1165">
                  <c:v>116.50000000000099</c:v>
                </c:pt>
                <c:pt idx="1166">
                  <c:v>116.600000000001</c:v>
                </c:pt>
                <c:pt idx="1167">
                  <c:v>116.700000000001</c:v>
                </c:pt>
                <c:pt idx="1168">
                  <c:v>116.80000000000101</c:v>
                </c:pt>
                <c:pt idx="1169">
                  <c:v>116.900000000001</c:v>
                </c:pt>
                <c:pt idx="1170">
                  <c:v>117.00000000000099</c:v>
                </c:pt>
                <c:pt idx="1171">
                  <c:v>117.100000000001</c:v>
                </c:pt>
                <c:pt idx="1172">
                  <c:v>117.200000000001</c:v>
                </c:pt>
                <c:pt idx="1173">
                  <c:v>117.30000000000101</c:v>
                </c:pt>
                <c:pt idx="1174">
                  <c:v>117.400000000001</c:v>
                </c:pt>
                <c:pt idx="1175">
                  <c:v>117.50000000000099</c:v>
                </c:pt>
                <c:pt idx="1176">
                  <c:v>117.600000000001</c:v>
                </c:pt>
                <c:pt idx="1177">
                  <c:v>117.700000000001</c:v>
                </c:pt>
                <c:pt idx="1178">
                  <c:v>117.80000000000101</c:v>
                </c:pt>
                <c:pt idx="1179">
                  <c:v>117.900000000001</c:v>
                </c:pt>
                <c:pt idx="1180">
                  <c:v>118.00000000000099</c:v>
                </c:pt>
                <c:pt idx="1181">
                  <c:v>118.100000000001</c:v>
                </c:pt>
                <c:pt idx="1182">
                  <c:v>118.200000000001</c:v>
                </c:pt>
                <c:pt idx="1183">
                  <c:v>118.30000000000101</c:v>
                </c:pt>
                <c:pt idx="1184">
                  <c:v>118.400000000001</c:v>
                </c:pt>
                <c:pt idx="1185">
                  <c:v>118.50000000000099</c:v>
                </c:pt>
                <c:pt idx="1186">
                  <c:v>118.600000000001</c:v>
                </c:pt>
                <c:pt idx="1187">
                  <c:v>118.700000000001</c:v>
                </c:pt>
                <c:pt idx="1188">
                  <c:v>118.80000000000101</c:v>
                </c:pt>
                <c:pt idx="1189">
                  <c:v>118.900000000001</c:v>
                </c:pt>
                <c:pt idx="1190">
                  <c:v>119.00000000000099</c:v>
                </c:pt>
                <c:pt idx="1191">
                  <c:v>119.100000000001</c:v>
                </c:pt>
                <c:pt idx="1192">
                  <c:v>119.200000000001</c:v>
                </c:pt>
                <c:pt idx="1193">
                  <c:v>119.30000000000101</c:v>
                </c:pt>
                <c:pt idx="1194">
                  <c:v>119.400000000001</c:v>
                </c:pt>
                <c:pt idx="1195">
                  <c:v>119.50000000000099</c:v>
                </c:pt>
                <c:pt idx="1196">
                  <c:v>119.600000000001</c:v>
                </c:pt>
                <c:pt idx="1197">
                  <c:v>119.700000000001</c:v>
                </c:pt>
                <c:pt idx="1198">
                  <c:v>119.80000000000101</c:v>
                </c:pt>
                <c:pt idx="1199">
                  <c:v>119.900000000001</c:v>
                </c:pt>
                <c:pt idx="1200">
                  <c:v>120.00000000000099</c:v>
                </c:pt>
                <c:pt idx="1201">
                  <c:v>120.100000000001</c:v>
                </c:pt>
                <c:pt idx="1202">
                  <c:v>120.200000000001</c:v>
                </c:pt>
                <c:pt idx="1203">
                  <c:v>120.30000000000101</c:v>
                </c:pt>
                <c:pt idx="1204">
                  <c:v>120.400000000001</c:v>
                </c:pt>
                <c:pt idx="1205">
                  <c:v>120.50000000000099</c:v>
                </c:pt>
                <c:pt idx="1206">
                  <c:v>120.600000000001</c:v>
                </c:pt>
                <c:pt idx="1207">
                  <c:v>120.700000000001</c:v>
                </c:pt>
                <c:pt idx="1208">
                  <c:v>120.80000000000101</c:v>
                </c:pt>
                <c:pt idx="1209">
                  <c:v>120.900000000001</c:v>
                </c:pt>
                <c:pt idx="1210">
                  <c:v>121.00000000000099</c:v>
                </c:pt>
                <c:pt idx="1211">
                  <c:v>121.100000000001</c:v>
                </c:pt>
                <c:pt idx="1212">
                  <c:v>121.200000000001</c:v>
                </c:pt>
                <c:pt idx="1213">
                  <c:v>121.30000000000101</c:v>
                </c:pt>
                <c:pt idx="1214">
                  <c:v>121.400000000001</c:v>
                </c:pt>
                <c:pt idx="1215">
                  <c:v>121.50000000000099</c:v>
                </c:pt>
                <c:pt idx="1216">
                  <c:v>121.600000000001</c:v>
                </c:pt>
                <c:pt idx="1217">
                  <c:v>121.700000000001</c:v>
                </c:pt>
                <c:pt idx="1218">
                  <c:v>121.80000000000101</c:v>
                </c:pt>
                <c:pt idx="1219">
                  <c:v>121.900000000001</c:v>
                </c:pt>
                <c:pt idx="1220">
                  <c:v>122.00000000000099</c:v>
                </c:pt>
                <c:pt idx="1221">
                  <c:v>122.100000000001</c:v>
                </c:pt>
                <c:pt idx="1222">
                  <c:v>122.200000000001</c:v>
                </c:pt>
                <c:pt idx="1223">
                  <c:v>122.30000000000101</c:v>
                </c:pt>
                <c:pt idx="1224">
                  <c:v>122.400000000001</c:v>
                </c:pt>
                <c:pt idx="1225">
                  <c:v>122.50000000000099</c:v>
                </c:pt>
                <c:pt idx="1226">
                  <c:v>122.600000000001</c:v>
                </c:pt>
                <c:pt idx="1227">
                  <c:v>122.700000000001</c:v>
                </c:pt>
                <c:pt idx="1228">
                  <c:v>122.80000000000101</c:v>
                </c:pt>
                <c:pt idx="1229">
                  <c:v>122.900000000001</c:v>
                </c:pt>
                <c:pt idx="1230">
                  <c:v>123.00000000000099</c:v>
                </c:pt>
                <c:pt idx="1231">
                  <c:v>123.100000000001</c:v>
                </c:pt>
                <c:pt idx="1232">
                  <c:v>123.200000000001</c:v>
                </c:pt>
                <c:pt idx="1233">
                  <c:v>123.30000000000101</c:v>
                </c:pt>
                <c:pt idx="1234">
                  <c:v>123.400000000001</c:v>
                </c:pt>
                <c:pt idx="1235">
                  <c:v>123.50000000000099</c:v>
                </c:pt>
                <c:pt idx="1236">
                  <c:v>123.600000000001</c:v>
                </c:pt>
                <c:pt idx="1237">
                  <c:v>123.700000000001</c:v>
                </c:pt>
                <c:pt idx="1238">
                  <c:v>123.80000000000101</c:v>
                </c:pt>
                <c:pt idx="1239">
                  <c:v>123.900000000001</c:v>
                </c:pt>
                <c:pt idx="1240">
                  <c:v>124.00000000000099</c:v>
                </c:pt>
                <c:pt idx="1241">
                  <c:v>124.100000000001</c:v>
                </c:pt>
                <c:pt idx="1242">
                  <c:v>124.200000000001</c:v>
                </c:pt>
                <c:pt idx="1243">
                  <c:v>124.30000000000101</c:v>
                </c:pt>
                <c:pt idx="1244">
                  <c:v>124.400000000001</c:v>
                </c:pt>
                <c:pt idx="1245">
                  <c:v>124.50000000000099</c:v>
                </c:pt>
                <c:pt idx="1246">
                  <c:v>124.600000000001</c:v>
                </c:pt>
                <c:pt idx="1247">
                  <c:v>124.700000000001</c:v>
                </c:pt>
                <c:pt idx="1248">
                  <c:v>124.80000000000101</c:v>
                </c:pt>
                <c:pt idx="1249">
                  <c:v>124.900000000001</c:v>
                </c:pt>
                <c:pt idx="1250">
                  <c:v>125.00000000000099</c:v>
                </c:pt>
                <c:pt idx="1251">
                  <c:v>125.100000000001</c:v>
                </c:pt>
                <c:pt idx="1252">
                  <c:v>125.200000000001</c:v>
                </c:pt>
                <c:pt idx="1253">
                  <c:v>125.30000000000101</c:v>
                </c:pt>
                <c:pt idx="1254">
                  <c:v>125.400000000001</c:v>
                </c:pt>
                <c:pt idx="1255">
                  <c:v>125.50000000000099</c:v>
                </c:pt>
                <c:pt idx="1256">
                  <c:v>125.600000000001</c:v>
                </c:pt>
                <c:pt idx="1257">
                  <c:v>125.700000000001</c:v>
                </c:pt>
                <c:pt idx="1258">
                  <c:v>125.80000000000101</c:v>
                </c:pt>
                <c:pt idx="1259">
                  <c:v>125.900000000001</c:v>
                </c:pt>
                <c:pt idx="1260">
                  <c:v>126.00000000000099</c:v>
                </c:pt>
                <c:pt idx="1261">
                  <c:v>126.100000000001</c:v>
                </c:pt>
                <c:pt idx="1262">
                  <c:v>126.200000000001</c:v>
                </c:pt>
                <c:pt idx="1263">
                  <c:v>126.30000000000101</c:v>
                </c:pt>
                <c:pt idx="1264">
                  <c:v>126.400000000001</c:v>
                </c:pt>
                <c:pt idx="1265">
                  <c:v>126.50000000000099</c:v>
                </c:pt>
                <c:pt idx="1266">
                  <c:v>126.600000000001</c:v>
                </c:pt>
                <c:pt idx="1267">
                  <c:v>126.700000000001</c:v>
                </c:pt>
                <c:pt idx="1268">
                  <c:v>126.80000000000101</c:v>
                </c:pt>
                <c:pt idx="1269">
                  <c:v>126.900000000001</c:v>
                </c:pt>
                <c:pt idx="1270">
                  <c:v>127.00000000000099</c:v>
                </c:pt>
                <c:pt idx="1271">
                  <c:v>127.100000000001</c:v>
                </c:pt>
                <c:pt idx="1272">
                  <c:v>127.200000000001</c:v>
                </c:pt>
                <c:pt idx="1273">
                  <c:v>127.30000000000101</c:v>
                </c:pt>
                <c:pt idx="1274">
                  <c:v>127.400000000001</c:v>
                </c:pt>
                <c:pt idx="1275">
                  <c:v>127.50000000000099</c:v>
                </c:pt>
                <c:pt idx="1276">
                  <c:v>127.600000000001</c:v>
                </c:pt>
                <c:pt idx="1277">
                  <c:v>127.700000000001</c:v>
                </c:pt>
                <c:pt idx="1278">
                  <c:v>127.80000000000101</c:v>
                </c:pt>
                <c:pt idx="1279">
                  <c:v>127.900000000001</c:v>
                </c:pt>
                <c:pt idx="1280">
                  <c:v>128.00000000000099</c:v>
                </c:pt>
                <c:pt idx="1281">
                  <c:v>128.10000000000099</c:v>
                </c:pt>
                <c:pt idx="1282">
                  <c:v>128.20000000000101</c:v>
                </c:pt>
                <c:pt idx="1283">
                  <c:v>128.30000000000101</c:v>
                </c:pt>
                <c:pt idx="1284">
                  <c:v>128.400000000001</c:v>
                </c:pt>
                <c:pt idx="1285">
                  <c:v>128.50000000000099</c:v>
                </c:pt>
                <c:pt idx="1286">
                  <c:v>128.60000000000099</c:v>
                </c:pt>
                <c:pt idx="1287">
                  <c:v>128.70000000000101</c:v>
                </c:pt>
                <c:pt idx="1288">
                  <c:v>128.80000000000101</c:v>
                </c:pt>
                <c:pt idx="1289">
                  <c:v>128.900000000001</c:v>
                </c:pt>
                <c:pt idx="1290">
                  <c:v>129.00000000000099</c:v>
                </c:pt>
                <c:pt idx="1291">
                  <c:v>129.10000000000099</c:v>
                </c:pt>
                <c:pt idx="1292">
                  <c:v>129.20000000000101</c:v>
                </c:pt>
                <c:pt idx="1293">
                  <c:v>129.30000000000101</c:v>
                </c:pt>
                <c:pt idx="1294">
                  <c:v>129.400000000001</c:v>
                </c:pt>
                <c:pt idx="1295">
                  <c:v>129.50000000000099</c:v>
                </c:pt>
                <c:pt idx="1296">
                  <c:v>129.60000000000099</c:v>
                </c:pt>
                <c:pt idx="1297">
                  <c:v>129.70000000000101</c:v>
                </c:pt>
                <c:pt idx="1298">
                  <c:v>129.80000000000101</c:v>
                </c:pt>
                <c:pt idx="1299">
                  <c:v>129.900000000001</c:v>
                </c:pt>
                <c:pt idx="1300">
                  <c:v>130.00000000000099</c:v>
                </c:pt>
                <c:pt idx="1301">
                  <c:v>130.10000000000099</c:v>
                </c:pt>
                <c:pt idx="1302">
                  <c:v>130.20000000000101</c:v>
                </c:pt>
                <c:pt idx="1303">
                  <c:v>130.30000000000101</c:v>
                </c:pt>
                <c:pt idx="1304">
                  <c:v>130.400000000001</c:v>
                </c:pt>
                <c:pt idx="1305">
                  <c:v>130.50000000000099</c:v>
                </c:pt>
                <c:pt idx="1306">
                  <c:v>130.60000000000099</c:v>
                </c:pt>
                <c:pt idx="1307">
                  <c:v>130.70000000000101</c:v>
                </c:pt>
                <c:pt idx="1308">
                  <c:v>130.80000000000101</c:v>
                </c:pt>
                <c:pt idx="1309">
                  <c:v>130.900000000001</c:v>
                </c:pt>
                <c:pt idx="1310">
                  <c:v>131.00000000000099</c:v>
                </c:pt>
                <c:pt idx="1311">
                  <c:v>131.10000000000099</c:v>
                </c:pt>
                <c:pt idx="1312">
                  <c:v>131.20000000000101</c:v>
                </c:pt>
                <c:pt idx="1313">
                  <c:v>131.30000000000101</c:v>
                </c:pt>
                <c:pt idx="1314">
                  <c:v>131.400000000001</c:v>
                </c:pt>
                <c:pt idx="1315">
                  <c:v>131.50000000000099</c:v>
                </c:pt>
                <c:pt idx="1316">
                  <c:v>131.60000000000099</c:v>
                </c:pt>
                <c:pt idx="1317">
                  <c:v>131.70000000000101</c:v>
                </c:pt>
                <c:pt idx="1318">
                  <c:v>131.80000000000101</c:v>
                </c:pt>
                <c:pt idx="1319">
                  <c:v>131.900000000001</c:v>
                </c:pt>
                <c:pt idx="1320">
                  <c:v>132.00000000000099</c:v>
                </c:pt>
                <c:pt idx="1321">
                  <c:v>132.10000000000099</c:v>
                </c:pt>
                <c:pt idx="1322">
                  <c:v>132.20000000000101</c:v>
                </c:pt>
                <c:pt idx="1323">
                  <c:v>132.30000000000101</c:v>
                </c:pt>
                <c:pt idx="1324">
                  <c:v>132.400000000001</c:v>
                </c:pt>
                <c:pt idx="1325">
                  <c:v>132.50000000000099</c:v>
                </c:pt>
                <c:pt idx="1326">
                  <c:v>132.60000000000099</c:v>
                </c:pt>
                <c:pt idx="1327">
                  <c:v>132.70000000000101</c:v>
                </c:pt>
                <c:pt idx="1328">
                  <c:v>132.80000000000101</c:v>
                </c:pt>
                <c:pt idx="1329">
                  <c:v>132.900000000001</c:v>
                </c:pt>
                <c:pt idx="1330">
                  <c:v>133.00000000000099</c:v>
                </c:pt>
                <c:pt idx="1331">
                  <c:v>133.10000000000099</c:v>
                </c:pt>
                <c:pt idx="1332">
                  <c:v>133.20000000000101</c:v>
                </c:pt>
                <c:pt idx="1333">
                  <c:v>133.30000000000101</c:v>
                </c:pt>
                <c:pt idx="1334">
                  <c:v>133.400000000001</c:v>
                </c:pt>
                <c:pt idx="1335">
                  <c:v>133.50000000000099</c:v>
                </c:pt>
                <c:pt idx="1336">
                  <c:v>133.60000000000099</c:v>
                </c:pt>
                <c:pt idx="1337">
                  <c:v>133.70000000000101</c:v>
                </c:pt>
                <c:pt idx="1338">
                  <c:v>133.80000000000101</c:v>
                </c:pt>
                <c:pt idx="1339">
                  <c:v>133.900000000001</c:v>
                </c:pt>
                <c:pt idx="1340">
                  <c:v>134.00000000000099</c:v>
                </c:pt>
                <c:pt idx="1341">
                  <c:v>134.10000000000099</c:v>
                </c:pt>
                <c:pt idx="1342">
                  <c:v>134.20000000000101</c:v>
                </c:pt>
                <c:pt idx="1343">
                  <c:v>134.30000000000101</c:v>
                </c:pt>
                <c:pt idx="1344">
                  <c:v>134.400000000001</c:v>
                </c:pt>
                <c:pt idx="1345">
                  <c:v>134.50000000000099</c:v>
                </c:pt>
                <c:pt idx="1346">
                  <c:v>134.60000000000099</c:v>
                </c:pt>
                <c:pt idx="1347">
                  <c:v>134.70000000000101</c:v>
                </c:pt>
                <c:pt idx="1348">
                  <c:v>134.800000000002</c:v>
                </c:pt>
                <c:pt idx="1349">
                  <c:v>134.900000000001</c:v>
                </c:pt>
                <c:pt idx="1350">
                  <c:v>135.00000000000099</c:v>
                </c:pt>
              </c:numCache>
            </c:numRef>
          </c:xVal>
          <c:yVal>
            <c:numRef>
              <c:f>'Av-F'!$B$10:$B$1360</c:f>
              <c:numCache>
                <c:formatCode>General</c:formatCode>
                <c:ptCount val="135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1.7347573970579063E-2</c:v>
                </c:pt>
                <c:pt idx="144">
                  <c:v>1.7717386772291639E-2</c:v>
                </c:pt>
                <c:pt idx="145">
                  <c:v>1.809493801222968E-2</c:v>
                </c:pt>
                <c:pt idx="146">
                  <c:v>1.8480383370018144E-2</c:v>
                </c:pt>
                <c:pt idx="147">
                  <c:v>1.887388138829716E-2</c:v>
                </c:pt>
                <c:pt idx="148">
                  <c:v>1.9275593513676359E-2</c:v>
                </c:pt>
                <c:pt idx="149">
                  <c:v>1.9685684137740331E-2</c:v>
                </c:pt>
                <c:pt idx="150">
                  <c:v>2.010432063807532E-2</c:v>
                </c:pt>
                <c:pt idx="151">
                  <c:v>2.0531673419285461E-2</c:v>
                </c:pt>
                <c:pt idx="152">
                  <c:v>2.0967915953965389E-2</c:v>
                </c:pt>
                <c:pt idx="153">
                  <c:v>2.1413224823594E-2</c:v>
                </c:pt>
                <c:pt idx="154">
                  <c:v>2.1867779759312506E-2</c:v>
                </c:pt>
                <c:pt idx="155">
                  <c:v>2.2331763682547915E-2</c:v>
                </c:pt>
                <c:pt idx="156">
                  <c:v>2.2805362745441066E-2</c:v>
                </c:pt>
                <c:pt idx="157">
                  <c:v>2.3288766371036367E-2</c:v>
                </c:pt>
                <c:pt idx="158">
                  <c:v>2.3782167293188317E-2</c:v>
                </c:pt>
                <c:pt idx="159">
                  <c:v>2.4285761596137535E-2</c:v>
                </c:pt>
                <c:pt idx="160">
                  <c:v>2.479974875370709E-2</c:v>
                </c:pt>
                <c:pt idx="161">
                  <c:v>2.5324331668067249E-2</c:v>
                </c:pt>
                <c:pt idx="162">
                  <c:v>2.5859716708014568E-2</c:v>
                </c:pt>
                <c:pt idx="163">
                  <c:v>2.6406113746709012E-2</c:v>
                </c:pt>
                <c:pt idx="164">
                  <c:v>2.6963736198809533E-2</c:v>
                </c:pt>
                <c:pt idx="165">
                  <c:v>2.7532801056947203E-2</c:v>
                </c:pt>
                <c:pt idx="166">
                  <c:v>2.8113528927470727E-2</c:v>
                </c:pt>
                <c:pt idx="167">
                  <c:v>2.8706144065397888E-2</c:v>
                </c:pt>
                <c:pt idx="168">
                  <c:v>2.9310874408502913E-2</c:v>
                </c:pt>
                <c:pt idx="169">
                  <c:v>2.9927951610466637E-2</c:v>
                </c:pt>
                <c:pt idx="170">
                  <c:v>3.0557611073014402E-2</c:v>
                </c:pt>
                <c:pt idx="171">
                  <c:v>3.1200091976962319E-2</c:v>
                </c:pt>
                <c:pt idx="172">
                  <c:v>3.1855637312090526E-2</c:v>
                </c:pt>
                <c:pt idx="173">
                  <c:v>3.25244939057584E-2</c:v>
                </c:pt>
                <c:pt idx="174">
                  <c:v>3.3206912450173119E-2</c:v>
                </c:pt>
                <c:pt idx="175">
                  <c:v>3.3903147528220864E-2</c:v>
                </c:pt>
                <c:pt idx="176">
                  <c:v>3.461345763776498E-2</c:v>
                </c:pt>
                <c:pt idx="177">
                  <c:v>3.5338105214313485E-2</c:v>
                </c:pt>
                <c:pt idx="178">
                  <c:v>3.6077356651954127E-2</c:v>
                </c:pt>
                <c:pt idx="179">
                  <c:v>3.6831482322451176E-2</c:v>
                </c:pt>
                <c:pt idx="180">
                  <c:v>3.7600756592396097E-2</c:v>
                </c:pt>
                <c:pt idx="181">
                  <c:v>3.8385457838298942E-2</c:v>
                </c:pt>
                <c:pt idx="182">
                  <c:v>3.9185868459504551E-2</c:v>
                </c:pt>
                <c:pt idx="183">
                  <c:v>4.0002274888814207E-2</c:v>
                </c:pt>
                <c:pt idx="184">
                  <c:v>4.0834967600688291E-2</c:v>
                </c:pt>
                <c:pt idx="185">
                  <c:v>4.1684241116903761E-2</c:v>
                </c:pt>
                <c:pt idx="186">
                  <c:v>4.2550394009534399E-2</c:v>
                </c:pt>
                <c:pt idx="187">
                  <c:v>4.343372890111958E-2</c:v>
                </c:pt>
                <c:pt idx="188">
                  <c:v>4.4334552461882615E-2</c:v>
                </c:pt>
                <c:pt idx="189">
                  <c:v>4.5253175403856018E-2</c:v>
                </c:pt>
                <c:pt idx="190">
                  <c:v>4.6189912471767805E-2</c:v>
                </c:pt>
                <c:pt idx="191">
                  <c:v>4.7145082430538089E-2</c:v>
                </c:pt>
                <c:pt idx="192">
                  <c:v>4.8119008049232644E-2</c:v>
                </c:pt>
                <c:pt idx="193">
                  <c:v>4.9112016081315726E-2</c:v>
                </c:pt>
                <c:pt idx="194">
                  <c:v>5.0124437241040272E-2</c:v>
                </c:pt>
                <c:pt idx="195">
                  <c:v>5.1156606175811595E-2</c:v>
                </c:pt>
                <c:pt idx="196">
                  <c:v>5.220886143435495E-2</c:v>
                </c:pt>
                <c:pt idx="197">
                  <c:v>5.3281545430515845E-2</c:v>
                </c:pt>
                <c:pt idx="198">
                  <c:v>5.4375004402517607E-2</c:v>
                </c:pt>
                <c:pt idx="199">
                  <c:v>5.5489588367496762E-2</c:v>
                </c:pt>
                <c:pt idx="200">
                  <c:v>5.66256510711362E-2</c:v>
                </c:pt>
                <c:pt idx="201">
                  <c:v>5.7783549932209383E-2</c:v>
                </c:pt>
                <c:pt idx="202">
                  <c:v>5.8963645981849444E-2</c:v>
                </c:pt>
                <c:pt idx="203">
                  <c:v>6.0166303797352626E-2</c:v>
                </c:pt>
                <c:pt idx="204">
                  <c:v>6.1391891430322615E-2</c:v>
                </c:pt>
                <c:pt idx="205">
                  <c:v>6.2640780328962253E-2</c:v>
                </c:pt>
                <c:pt idx="206">
                  <c:v>6.3913345254314011E-2</c:v>
                </c:pt>
                <c:pt idx="207">
                  <c:v>6.5209964190252018E-2</c:v>
                </c:pt>
                <c:pt idx="208">
                  <c:v>6.6531018247024912E-2</c:v>
                </c:pt>
                <c:pt idx="209">
                  <c:v>6.7876891558147509E-2</c:v>
                </c:pt>
                <c:pt idx="210">
                  <c:v>6.9247971170440722E-2</c:v>
                </c:pt>
                <c:pt idx="211">
                  <c:v>7.0644646927015595E-2</c:v>
                </c:pt>
                <c:pt idx="212">
                  <c:v>7.2067311342999874E-2</c:v>
                </c:pt>
                <c:pt idx="213">
                  <c:v>7.3516359473804221E-2</c:v>
                </c:pt>
                <c:pt idx="214">
                  <c:v>7.4992188775726262E-2</c:v>
                </c:pt>
                <c:pt idx="215">
                  <c:v>7.6495198958692959E-2</c:v>
                </c:pt>
                <c:pt idx="216">
                  <c:v>7.8025791830941424E-2</c:v>
                </c:pt>
                <c:pt idx="217">
                  <c:v>7.9584371135442783E-2</c:v>
                </c:pt>
                <c:pt idx="218">
                  <c:v>8.11713423778751E-2</c:v>
                </c:pt>
                <c:pt idx="219">
                  <c:v>8.2787112645954355E-2</c:v>
                </c:pt>
                <c:pt idx="220">
                  <c:v>8.4432090419938377E-2</c:v>
                </c:pt>
                <c:pt idx="221">
                  <c:v>8.6106685374121361E-2</c:v>
                </c:pt>
                <c:pt idx="222">
                  <c:v>8.7811308169142246E-2</c:v>
                </c:pt>
                <c:pt idx="223">
                  <c:v>8.9546370234937819E-2</c:v>
                </c:pt>
                <c:pt idx="224">
                  <c:v>9.1312283544175046E-2</c:v>
                </c:pt>
                <c:pt idx="225">
                  <c:v>9.3109460376008826E-2</c:v>
                </c:pt>
                <c:pt idx="226">
                  <c:v>9.4938313070015143E-2</c:v>
                </c:pt>
                <c:pt idx="227">
                  <c:v>9.6799253770162783E-2</c:v>
                </c:pt>
                <c:pt idx="228">
                  <c:v>9.8692694158694513E-2</c:v>
                </c:pt>
                <c:pt idx="229">
                  <c:v>0.10061904517979914</c:v>
                </c:pt>
                <c:pt idx="230">
                  <c:v>0.10257871675297037</c:v>
                </c:pt>
                <c:pt idx="231">
                  <c:v>0.10457211747595831</c:v>
                </c:pt>
                <c:pt idx="232">
                  <c:v>0.10659965431723468</c:v>
                </c:pt>
                <c:pt idx="233">
                  <c:v>0.10866173229790797</c:v>
                </c:pt>
                <c:pt idx="234">
                  <c:v>0.11075875416303835</c:v>
                </c:pt>
                <c:pt idx="235">
                  <c:v>0.11289112004232321</c:v>
                </c:pt>
                <c:pt idx="236">
                  <c:v>0.11505922710013675</c:v>
                </c:pt>
                <c:pt idx="237">
                  <c:v>0.11726346917493084</c:v>
                </c:pt>
                <c:pt idx="238">
                  <c:v>0.11950423640802232</c:v>
                </c:pt>
                <c:pt idx="239">
                  <c:v>0.1217819148618115</c:v>
                </c:pt>
                <c:pt idx="240">
                  <c:v>0.12409688612750396</c:v>
                </c:pt>
                <c:pt idx="241">
                  <c:v>0.12644952692242473</c:v>
                </c:pt>
                <c:pt idx="242">
                  <c:v>0.12884020867704399</c:v>
                </c:pt>
                <c:pt idx="243">
                  <c:v>0.1312692971118572</c:v>
                </c:pt>
                <c:pt idx="244">
                  <c:v>0.13373715180428639</c:v>
                </c:pt>
                <c:pt idx="245">
                  <c:v>0.13624412574580397</c:v>
                </c:pt>
                <c:pt idx="246">
                  <c:v>0.13879056488950156</c:v>
                </c:pt>
                <c:pt idx="247">
                  <c:v>0.14137680768836322</c:v>
                </c:pt>
                <c:pt idx="248">
                  <c:v>0.1440031846245288</c:v>
                </c:pt>
                <c:pt idx="249">
                  <c:v>0.14667001772986688</c:v>
                </c:pt>
                <c:pt idx="250">
                  <c:v>0.14937762009821132</c:v>
                </c:pt>
                <c:pt idx="251">
                  <c:v>0.15212629538964464</c:v>
                </c:pt>
                <c:pt idx="252">
                  <c:v>0.15491633732725249</c:v>
                </c:pt>
                <c:pt idx="253">
                  <c:v>0.15774802918680358</c:v>
                </c:pt>
                <c:pt idx="254">
                  <c:v>0.16062164327984765</c:v>
                </c:pt>
                <c:pt idx="255">
                  <c:v>0.16353744043076227</c:v>
                </c:pt>
                <c:pt idx="256">
                  <c:v>0.16649566944831268</c:v>
                </c:pt>
                <c:pt idx="257">
                  <c:v>0.16949656659233178</c:v>
                </c:pt>
                <c:pt idx="258">
                  <c:v>0.17254035503616158</c:v>
                </c:pt>
                <c:pt idx="259">
                  <c:v>0.17562724432553509</c:v>
                </c:pt>
                <c:pt idx="260">
                  <c:v>0.17875742983462281</c:v>
                </c:pt>
                <c:pt idx="261">
                  <c:v>0.1819310922199957</c:v>
                </c:pt>
                <c:pt idx="262">
                  <c:v>0.1851483968733055</c:v>
                </c:pt>
                <c:pt idx="263">
                  <c:v>0.1884094933735142</c:v>
                </c:pt>
                <c:pt idx="264">
                  <c:v>0.19171451493954436</c:v>
                </c:pt>
                <c:pt idx="265">
                  <c:v>0.19506357788426068</c:v>
                </c:pt>
                <c:pt idx="266">
                  <c:v>0.19845678107072501</c:v>
                </c:pt>
                <c:pt idx="267">
                  <c:v>0.20189420537170844</c:v>
                </c:pt>
                <c:pt idx="268">
                  <c:v>0.2053759131334732</c:v>
                </c:pt>
                <c:pt idx="269">
                  <c:v>0.20890194764487124</c:v>
                </c:pt>
                <c:pt idx="270">
                  <c:v>0.21247233261284196</c:v>
                </c:pt>
                <c:pt idx="271">
                  <c:v>0.21608707164541388</c:v>
                </c:pt>
                <c:pt idx="272">
                  <c:v>0.21974614774335147</c:v>
                </c:pt>
                <c:pt idx="273">
                  <c:v>0.22344952280160776</c:v>
                </c:pt>
                <c:pt idx="274">
                  <c:v>0.22719713712177061</c:v>
                </c:pt>
                <c:pt idx="275">
                  <c:v>0.23098890893671228</c:v>
                </c:pt>
                <c:pt idx="276">
                  <c:v>0.23482473394866649</c:v>
                </c:pt>
                <c:pt idx="277">
                  <c:v>0.23870448488197971</c:v>
                </c:pt>
                <c:pt idx="278">
                  <c:v>0.2426280110517913</c:v>
                </c:pt>
                <c:pt idx="279">
                  <c:v>0.24659513794990656</c:v>
                </c:pt>
                <c:pt idx="280">
                  <c:v>0.25060566684913926</c:v>
                </c:pt>
                <c:pt idx="281">
                  <c:v>0.25465937442739334</c:v>
                </c:pt>
                <c:pt idx="282">
                  <c:v>0.25875601241276253</c:v>
                </c:pt>
                <c:pt idx="283">
                  <c:v>0.26289530725091437</c:v>
                </c:pt>
                <c:pt idx="284">
                  <c:v>0.26707695979601831</c:v>
                </c:pt>
                <c:pt idx="285">
                  <c:v>0.271300645026469</c:v>
                </c:pt>
                <c:pt idx="286">
                  <c:v>0.2755660117866281</c:v>
                </c:pt>
                <c:pt idx="287">
                  <c:v>0.27987268255579817</c:v>
                </c:pt>
                <c:pt idx="288">
                  <c:v>0.28422025324560668</c:v>
                </c:pt>
                <c:pt idx="289">
                  <c:v>0.28860829302695051</c:v>
                </c:pt>
                <c:pt idx="290">
                  <c:v>0.29303634418761682</c:v>
                </c:pt>
                <c:pt idx="291">
                  <c:v>0.29750392202165205</c:v>
                </c:pt>
                <c:pt idx="292">
                  <c:v>0.30201051475150981</c:v>
                </c:pt>
                <c:pt idx="293">
                  <c:v>0.30655558348395534</c:v>
                </c:pt>
                <c:pt idx="294">
                  <c:v>0.31113856220064834</c:v>
                </c:pt>
                <c:pt idx="295">
                  <c:v>0.31575885778427298</c:v>
                </c:pt>
                <c:pt idx="296">
                  <c:v>0.32041585008101148</c:v>
                </c:pt>
                <c:pt idx="297">
                  <c:v>0.3251088920000943</c:v>
                </c:pt>
                <c:pt idx="298">
                  <c:v>0.32983730965108737</c:v>
                </c:pt>
                <c:pt idx="299">
                  <c:v>0.33460040251949374</c:v>
                </c:pt>
                <c:pt idx="300">
                  <c:v>0.33939744368117564</c:v>
                </c:pt>
                <c:pt idx="301">
                  <c:v>0.34422768005600585</c:v>
                </c:pt>
                <c:pt idx="302">
                  <c:v>0.3490903327010792</c:v>
                </c:pt>
                <c:pt idx="303">
                  <c:v>0.35398459714371727</c:v>
                </c:pt>
                <c:pt idx="304">
                  <c:v>0.35890964375440115</c:v>
                </c:pt>
                <c:pt idx="305">
                  <c:v>0.36386461815967824</c:v>
                </c:pt>
                <c:pt idx="306">
                  <c:v>0.36884864169497883</c:v>
                </c:pt>
                <c:pt idx="307">
                  <c:v>0.37386081189718012</c:v>
                </c:pt>
                <c:pt idx="308">
                  <c:v>0.37890020303665134</c:v>
                </c:pt>
                <c:pt idx="309">
                  <c:v>0.38396586668840299</c:v>
                </c:pt>
                <c:pt idx="310">
                  <c:v>0.3890568323418635</c:v>
                </c:pt>
                <c:pt idx="311">
                  <c:v>0.39417210804868968</c:v>
                </c:pt>
                <c:pt idx="312">
                  <c:v>0.3993106811079199</c:v>
                </c:pt>
                <c:pt idx="313">
                  <c:v>0.40447151878766258</c:v>
                </c:pt>
                <c:pt idx="314">
                  <c:v>0.40965356908241007</c:v>
                </c:pt>
                <c:pt idx="315">
                  <c:v>0.41485576150496406</c:v>
                </c:pt>
                <c:pt idx="316">
                  <c:v>0.42007700791184854</c:v>
                </c:pt>
                <c:pt idx="317">
                  <c:v>0.42531620336099379</c:v>
                </c:pt>
                <c:pt idx="318">
                  <c:v>0.43057222700036724</c:v>
                </c:pt>
                <c:pt idx="319">
                  <c:v>0.43584394298613344</c:v>
                </c:pt>
                <c:pt idx="320">
                  <c:v>0.44113020142883896</c:v>
                </c:pt>
                <c:pt idx="321">
                  <c:v>0.44642983936601643</c:v>
                </c:pt>
                <c:pt idx="322">
                  <c:v>0.45174168175953355</c:v>
                </c:pt>
                <c:pt idx="323">
                  <c:v>0.45706454251591799</c:v>
                </c:pt>
                <c:pt idx="324">
                  <c:v>0.46239722552782819</c:v>
                </c:pt>
                <c:pt idx="325">
                  <c:v>0.46773852573475649</c:v>
                </c:pt>
                <c:pt idx="326">
                  <c:v>0.47308723020100601</c:v>
                </c:pt>
                <c:pt idx="327">
                  <c:v>0.478442119208907</c:v>
                </c:pt>
                <c:pt idx="328">
                  <c:v>0.4838019673652042</c:v>
                </c:pt>
                <c:pt idx="329">
                  <c:v>0.48916554471849155</c:v>
                </c:pt>
                <c:pt idx="330">
                  <c:v>0.49453161788553485</c:v>
                </c:pt>
                <c:pt idx="331">
                  <c:v>0.49989895118431082</c:v>
                </c:pt>
                <c:pt idx="332">
                  <c:v>0.50526630777151327</c:v>
                </c:pt>
                <c:pt idx="333">
                  <c:v>0.51063245078238129</c:v>
                </c:pt>
                <c:pt idx="334">
                  <c:v>0.51599614447054432</c:v>
                </c:pt>
                <c:pt idx="335">
                  <c:v>0.52135615534564705</c:v>
                </c:pt>
                <c:pt idx="336">
                  <c:v>0.52671125330661905</c:v>
                </c:pt>
                <c:pt idx="337">
                  <c:v>0.53206021276826543</c:v>
                </c:pt>
                <c:pt idx="338">
                  <c:v>0.5374018137791059</c:v>
                </c:pt>
                <c:pt idx="339">
                  <c:v>0.54273484312819598</c:v>
                </c:pt>
                <c:pt idx="340">
                  <c:v>0.5480580954388824</c:v>
                </c:pt>
                <c:pt idx="341">
                  <c:v>0.553370374247389</c:v>
                </c:pt>
                <c:pt idx="342">
                  <c:v>0.55867049306420946</c:v>
                </c:pt>
                <c:pt idx="343">
                  <c:v>0.56395727641633497</c:v>
                </c:pt>
                <c:pt idx="344">
                  <c:v>0.56922956086841103</c:v>
                </c:pt>
                <c:pt idx="345">
                  <c:v>0.57448619602098039</c:v>
                </c:pt>
                <c:pt idx="346">
                  <c:v>0.57972604548405349</c:v>
                </c:pt>
                <c:pt idx="347">
                  <c:v>0.58494798782431523</c:v>
                </c:pt>
                <c:pt idx="348">
                  <c:v>0.59015091748436899</c:v>
                </c:pt>
                <c:pt idx="349">
                  <c:v>0.59533374567250696</c:v>
                </c:pt>
                <c:pt idx="350">
                  <c:v>0.60049540122158018</c:v>
                </c:pt>
                <c:pt idx="351">
                  <c:v>0.60563483141565277</c:v>
                </c:pt>
                <c:pt idx="352">
                  <c:v>0.61075100278320738</c:v>
                </c:pt>
                <c:pt idx="353">
                  <c:v>0.61584290185578194</c:v>
                </c:pt>
                <c:pt idx="354">
                  <c:v>0.62090953589101727</c:v>
                </c:pt>
                <c:pt idx="355">
                  <c:v>0.62594993355919926</c:v>
                </c:pt>
                <c:pt idx="356">
                  <c:v>0.63096314559249056</c:v>
                </c:pt>
                <c:pt idx="357">
                  <c:v>0.6359482453961488</c:v>
                </c:pt>
                <c:pt idx="358">
                  <c:v>0.64090432962114197</c:v>
                </c:pt>
                <c:pt idx="359">
                  <c:v>0.64583051869767094</c:v>
                </c:pt>
                <c:pt idx="360">
                  <c:v>0.65072595732922733</c:v>
                </c:pt>
                <c:pt idx="361">
                  <c:v>0.65558981494690904</c:v>
                </c:pt>
                <c:pt idx="362">
                  <c:v>0.66042128612383166</c:v>
                </c:pt>
                <c:pt idx="363">
                  <c:v>0.66521959094956651</c:v>
                </c:pt>
                <c:pt idx="364">
                  <c:v>0.66998397536464793</c:v>
                </c:pt>
                <c:pt idx="365">
                  <c:v>0.67471371145527648</c:v>
                </c:pt>
                <c:pt idx="366">
                  <c:v>0.67940809770845745</c:v>
                </c:pt>
                <c:pt idx="367">
                  <c:v>0.68406645922789078</c:v>
                </c:pt>
                <c:pt idx="368">
                  <c:v>0.68868814791102773</c:v>
                </c:pt>
                <c:pt idx="369">
                  <c:v>0.69327254258778936</c:v>
                </c:pt>
                <c:pt idx="370">
                  <c:v>0.69781904912152648</c:v>
                </c:pt>
                <c:pt idx="371">
                  <c:v>0.70232710047287661</c:v>
                </c:pt>
                <c:pt idx="372">
                  <c:v>0.70679615672724805</c:v>
                </c:pt>
                <c:pt idx="373">
                  <c:v>0.71122570508672545</c:v>
                </c:pt>
                <c:pt idx="374">
                  <c:v>0.7156152598272657</c:v>
                </c:pt>
                <c:pt idx="375">
                  <c:v>0.71996436222209581</c:v>
                </c:pt>
                <c:pt idx="376">
                  <c:v>0.72427258043230136</c:v>
                </c:pt>
                <c:pt idx="377">
                  <c:v>0.72853950936562029</c:v>
                </c:pt>
                <c:pt idx="378">
                  <c:v>0.7327647705045256</c:v>
                </c:pt>
                <c:pt idx="379">
                  <c:v>0.73694801170470003</c:v>
                </c:pt>
                <c:pt idx="380">
                  <c:v>0.74108890696505836</c:v>
                </c:pt>
                <c:pt idx="381">
                  <c:v>0.74518715617049258</c:v>
                </c:pt>
                <c:pt idx="382">
                  <c:v>0.74924248480855449</c:v>
                </c:pt>
                <c:pt idx="383">
                  <c:v>0.75325464366129202</c:v>
                </c:pt>
                <c:pt idx="384">
                  <c:v>0.75722340847350034</c:v>
                </c:pt>
                <c:pt idx="385">
                  <c:v>0.76114857959863413</c:v>
                </c:pt>
                <c:pt idx="386">
                  <c:v>0.76502998162366032</c:v>
                </c:pt>
                <c:pt idx="387">
                  <c:v>0.76886746297411934</c:v>
                </c:pt>
                <c:pt idx="388">
                  <c:v>0.77266089550066996</c:v>
                </c:pt>
                <c:pt idx="389">
                  <c:v>0.77641017404839696</c:v>
                </c:pt>
                <c:pt idx="390">
                  <c:v>0.78011521601013389</c:v>
                </c:pt>
                <c:pt idx="391">
                  <c:v>0.78377596086507573</c:v>
                </c:pt>
                <c:pt idx="392">
                  <c:v>0.78739236970390747</c:v>
                </c:pt>
                <c:pt idx="393">
                  <c:v>0.79096442474169049</c:v>
                </c:pt>
                <c:pt idx="394">
                  <c:v>0.79449212881970621</c:v>
                </c:pt>
                <c:pt idx="395">
                  <c:v>0.79797550489745028</c:v>
                </c:pt>
                <c:pt idx="396">
                  <c:v>0.8014145955359413</c:v>
                </c:pt>
                <c:pt idx="397">
                  <c:v>0.80480946237347761</c:v>
                </c:pt>
                <c:pt idx="398">
                  <c:v>0.80816018559496006</c:v>
                </c:pt>
                <c:pt idx="399">
                  <c:v>0.8114668633958535</c:v>
                </c:pt>
                <c:pt idx="400">
                  <c:v>0.81472961144184075</c:v>
                </c:pt>
                <c:pt idx="401">
                  <c:v>0.81794856232518298</c:v>
                </c:pt>
                <c:pt idx="402">
                  <c:v>0.82112386501876911</c:v>
                </c:pt>
                <c:pt idx="403">
                  <c:v>0.82425568432880214</c:v>
                </c:pt>
                <c:pt idx="404">
                  <c:v>0.82734420034701817</c:v>
                </c:pt>
                <c:pt idx="405">
                  <c:v>0.8303896079033507</c:v>
                </c:pt>
                <c:pt idx="406">
                  <c:v>0.83339211601981877</c:v>
                </c:pt>
                <c:pt idx="407">
                  <c:v>0.83635194736648466</c:v>
                </c:pt>
                <c:pt idx="408">
                  <c:v>0.8392693377202155</c:v>
                </c:pt>
                <c:pt idx="409">
                  <c:v>0.84214453542697842</c:v>
                </c:pt>
                <c:pt idx="410">
                  <c:v>0.84497780086834851</c:v>
                </c:pt>
                <c:pt idx="411">
                  <c:v>0.8477694059328742</c:v>
                </c:pt>
                <c:pt idx="412">
                  <c:v>0.85051963349290616</c:v>
                </c:pt>
                <c:pt idx="413">
                  <c:v>0.85322877688745935</c:v>
                </c:pt>
                <c:pt idx="414">
                  <c:v>0.85589713941163348</c:v>
                </c:pt>
                <c:pt idx="415">
                  <c:v>0.85852503381309553</c:v>
                </c:pt>
                <c:pt idx="416">
                  <c:v>0.86111278179606898</c:v>
                </c:pt>
                <c:pt idx="417">
                  <c:v>0.86366071353326501</c:v>
                </c:pt>
                <c:pt idx="418">
                  <c:v>0.86616916718613646</c:v>
                </c:pt>
                <c:pt idx="419">
                  <c:v>0.86863848843380431</c:v>
                </c:pt>
                <c:pt idx="420">
                  <c:v>0.87106903001099001</c:v>
                </c:pt>
                <c:pt idx="421">
                  <c:v>0.8734611512552275</c:v>
                </c:pt>
                <c:pt idx="422">
                  <c:v>0.87581521766362291</c:v>
                </c:pt>
                <c:pt idx="423">
                  <c:v>0.87813160045938488</c:v>
                </c:pt>
                <c:pt idx="424">
                  <c:v>0.88041067616832491</c:v>
                </c:pt>
                <c:pt idx="425">
                  <c:v>0.88265282620549912</c:v>
                </c:pt>
                <c:pt idx="426">
                  <c:v>0.88485843647213203</c:v>
                </c:pt>
                <c:pt idx="427">
                  <c:v>0.88702789696294471</c:v>
                </c:pt>
                <c:pt idx="428">
                  <c:v>0.88916160138397715</c:v>
                </c:pt>
                <c:pt idx="429">
                  <c:v>0.89125994678097653</c:v>
                </c:pt>
                <c:pt idx="430">
                  <c:v>0.89332333317839752</c:v>
                </c:pt>
                <c:pt idx="431">
                  <c:v>0.89535216322904165</c:v>
                </c:pt>
                <c:pt idx="432">
                  <c:v>0.89734684187434133</c:v>
                </c:pt>
                <c:pt idx="433">
                  <c:v>0.89930777601527589</c:v>
                </c:pt>
                <c:pt idx="434">
                  <c:v>0.90123537419388722</c:v>
                </c:pt>
                <c:pt idx="435">
                  <c:v>0.90313004628535132</c:v>
                </c:pt>
                <c:pt idx="436">
                  <c:v>0.90499220320053264</c:v>
                </c:pt>
                <c:pt idx="437">
                  <c:v>0.90682225659895588</c:v>
                </c:pt>
                <c:pt idx="438">
                  <c:v>0.90862061861208943</c:v>
                </c:pt>
                <c:pt idx="439">
                  <c:v>0.91038770157684634</c:v>
                </c:pt>
                <c:pt idx="440">
                  <c:v>0.91212391777917623</c:v>
                </c:pt>
                <c:pt idx="441">
                  <c:v>0.91382967920762681</c:v>
                </c:pt>
                <c:pt idx="442">
                  <c:v>0.91550539731673486</c:v>
                </c:pt>
                <c:pt idx="443">
                  <c:v>0.9171514828000954</c:v>
                </c:pt>
                <c:pt idx="444">
                  <c:v>0.91876834537296193</c:v>
                </c:pt>
                <c:pt idx="445">
                  <c:v>0.92035639356420251</c:v>
                </c:pt>
                <c:pt idx="446">
                  <c:v>0.92191603451745441</c:v>
                </c:pt>
                <c:pt idx="447">
                  <c:v>0.92344767380128978</c:v>
                </c:pt>
                <c:pt idx="448">
                  <c:v>0.92495171522821873</c:v>
                </c:pt>
                <c:pt idx="449">
                  <c:v>0.92642856068234058</c:v>
                </c:pt>
                <c:pt idx="450">
                  <c:v>0.92787860995545224</c:v>
                </c:pt>
                <c:pt idx="451">
                  <c:v>0.92930226059142251</c:v>
                </c:pt>
                <c:pt idx="452">
                  <c:v>0.9306999077386332</c:v>
                </c:pt>
                <c:pt idx="453">
                  <c:v>0.93207194401029259</c:v>
                </c:pt>
                <c:pt idx="454">
                  <c:v>0.93341875935241492</c:v>
                </c:pt>
                <c:pt idx="455">
                  <c:v>0.93474074091927173</c:v>
                </c:pt>
                <c:pt idx="456">
                  <c:v>0.9360382729561042</c:v>
                </c:pt>
                <c:pt idx="457">
                  <c:v>0.93731173668890277</c:v>
                </c:pt>
                <c:pt idx="458">
                  <c:v>0.93856151022104328</c:v>
                </c:pt>
                <c:pt idx="459">
                  <c:v>0.93978796843658385</c:v>
                </c:pt>
                <c:pt idx="460">
                  <c:v>0.94099148291001811</c:v>
                </c:pt>
                <c:pt idx="461">
                  <c:v>0.942172421822282</c:v>
                </c:pt>
                <c:pt idx="462">
                  <c:v>0.94333114988282385</c:v>
                </c:pt>
                <c:pt idx="463">
                  <c:v>0.94446802825753007</c:v>
                </c:pt>
                <c:pt idx="464">
                  <c:v>0.94558341450231953</c:v>
                </c:pt>
                <c:pt idx="465">
                  <c:v>0.94667766250221042</c:v>
                </c:pt>
                <c:pt idx="466">
                  <c:v>0.94775112241566972</c:v>
                </c:pt>
                <c:pt idx="467">
                  <c:v>0.94880414062405694</c:v>
                </c:pt>
                <c:pt idx="468">
                  <c:v>0.94983705968597953</c:v>
                </c:pt>
                <c:pt idx="469">
                  <c:v>0.95085021829637462</c:v>
                </c:pt>
                <c:pt idx="470">
                  <c:v>0.95184395125014265</c:v>
                </c:pt>
                <c:pt idx="471">
                  <c:v>0.9528185894101534</c:v>
                </c:pt>
                <c:pt idx="472">
                  <c:v>0.95377445967945351</c:v>
                </c:pt>
                <c:pt idx="473">
                  <c:v>0.95471188497751136</c:v>
                </c:pt>
                <c:pt idx="474">
                  <c:v>0.9556311842203209</c:v>
                </c:pt>
                <c:pt idx="475">
                  <c:v>0.95653267230422723</c:v>
                </c:pt>
                <c:pt idx="476">
                  <c:v>0.95741666009328641</c:v>
                </c:pt>
                <c:pt idx="477">
                  <c:v>0.95828345441002938</c:v>
                </c:pt>
                <c:pt idx="478">
                  <c:v>0.95913335802946686</c:v>
                </c:pt>
                <c:pt idx="479">
                  <c:v>0.95996666967619493</c:v>
                </c:pt>
                <c:pt idx="480">
                  <c:v>0.96078368402445447</c:v>
                </c:pt>
                <c:pt idx="481">
                  <c:v>0.96158469170100835</c:v>
                </c:pt>
                <c:pt idx="482">
                  <c:v>0.96236997929069978</c:v>
                </c:pt>
                <c:pt idx="483">
                  <c:v>0.96313982934456299</c:v>
                </c:pt>
                <c:pt idx="484">
                  <c:v>0.96389452039035473</c:v>
                </c:pt>
                <c:pt idx="485">
                  <c:v>0.96463432694538664</c:v>
                </c:pt>
                <c:pt idx="486">
                  <c:v>0.96535951953153742</c:v>
                </c:pt>
                <c:pt idx="487">
                  <c:v>0.96607036469232621</c:v>
                </c:pt>
                <c:pt idx="488">
                  <c:v>0.96676712501194129</c:v>
                </c:pt>
                <c:pt idx="489">
                  <c:v>0.96745005913610438</c:v>
                </c:pt>
                <c:pt idx="490">
                  <c:v>0.96811942179467736</c:v>
                </c:pt>
                <c:pt idx="491">
                  <c:v>0.96877546382589963</c:v>
                </c:pt>
                <c:pt idx="492">
                  <c:v>0.96941843220216328</c:v>
                </c:pt>
                <c:pt idx="493">
                  <c:v>0.97004857005722989</c:v>
                </c:pt>
                <c:pt idx="494">
                  <c:v>0.97066611671479586</c:v>
                </c:pt>
                <c:pt idx="495">
                  <c:v>0.97127130771832093</c:v>
                </c:pt>
                <c:pt idx="496">
                  <c:v>0.97186437486203003</c:v>
                </c:pt>
                <c:pt idx="497">
                  <c:v>0.97244554622301382</c:v>
                </c:pt>
                <c:pt idx="498">
                  <c:v>0.97301504619434021</c:v>
                </c:pt>
                <c:pt idx="499">
                  <c:v>0.97357309551910842</c:v>
                </c:pt>
                <c:pt idx="500">
                  <c:v>0.97411991132536957</c:v>
                </c:pt>
                <c:pt idx="501">
                  <c:v>0.97465570716184302</c:v>
                </c:pt>
                <c:pt idx="502">
                  <c:v>0.97518069303436361</c:v>
                </c:pt>
                <c:pt idx="503">
                  <c:v>0.97569507544299294</c:v>
                </c:pt>
                <c:pt idx="504">
                  <c:v>0.97619905741973567</c:v>
                </c:pt>
                <c:pt idx="505">
                  <c:v>0.97669283856679878</c:v>
                </c:pt>
                <c:pt idx="506">
                  <c:v>0.97717661509533849</c:v>
                </c:pt>
                <c:pt idx="507">
                  <c:v>0.97765057986464299</c:v>
                </c:pt>
                <c:pt idx="508">
                  <c:v>0.97811492242169307</c:v>
                </c:pt>
                <c:pt idx="509">
                  <c:v>0.97856982904105838</c:v>
                </c:pt>
                <c:pt idx="510">
                  <c:v>0.97901548276507666</c:v>
                </c:pt>
                <c:pt idx="511">
                  <c:v>0.97945206344427416</c:v>
                </c:pt>
                <c:pt idx="512">
                  <c:v>0.97987974777798215</c:v>
                </c:pt>
                <c:pt idx="513">
                  <c:v>0.98029870935510988</c:v>
                </c:pt>
                <c:pt idx="514">
                  <c:v>0.98070911869503452</c:v>
                </c:pt>
                <c:pt idx="515">
                  <c:v>0.9811111432885723</c:v>
                </c:pt>
                <c:pt idx="516">
                  <c:v>0.98150494763899221</c:v>
                </c:pt>
                <c:pt idx="517">
                  <c:v>0.98189069330304446</c:v>
                </c:pt>
                <c:pt idx="518">
                  <c:v>0.98226853893196631</c:v>
                </c:pt>
                <c:pt idx="519">
                  <c:v>0.98263864031243864</c:v>
                </c:pt>
                <c:pt idx="520">
                  <c:v>0.98300115040746605</c:v>
                </c:pt>
                <c:pt idx="521">
                  <c:v>0.98335621939714724</c:v>
                </c:pt>
                <c:pt idx="522">
                  <c:v>0.98370399471932013</c:v>
                </c:pt>
                <c:pt idx="523">
                  <c:v>0.98404462111004809</c:v>
                </c:pt>
                <c:pt idx="524">
                  <c:v>0.9843782406439322</c:v>
                </c:pt>
                <c:pt idx="525">
                  <c:v>0.9847049927742233</c:v>
                </c:pt>
                <c:pt idx="526">
                  <c:v>0.98502501437271717</c:v>
                </c:pt>
                <c:pt idx="527">
                  <c:v>0.98533843976941249</c:v>
                </c:pt>
                <c:pt idx="528">
                  <c:v>0.98564540079191387</c:v>
                </c:pt>
                <c:pt idx="529">
                  <c:v>0.98594602680456622</c:v>
                </c:pt>
                <c:pt idx="530">
                  <c:v>0.98624044474730033</c:v>
                </c:pt>
                <c:pt idx="531">
                  <c:v>0.9865287791741808</c:v>
                </c:pt>
                <c:pt idx="532">
                  <c:v>0.98681115229163985</c:v>
                </c:pt>
                <c:pt idx="533">
                  <c:v>0.98708768399638436</c:v>
                </c:pt>
                <c:pt idx="534">
                  <c:v>0.98735849191296821</c:v>
                </c:pt>
                <c:pt idx="535">
                  <c:v>0.98762369143101458</c:v>
                </c:pt>
                <c:pt idx="536">
                  <c:v>0.98788339574208339</c:v>
                </c:pt>
                <c:pt idx="537">
                  <c:v>0.98813771587617183</c:v>
                </c:pt>
                <c:pt idx="538">
                  <c:v>0.98838676073784049</c:v>
                </c:pt>
                <c:pt idx="539">
                  <c:v>0.98863063714195976</c:v>
                </c:pt>
                <c:pt idx="540">
                  <c:v>0.98886944984906655</c:v>
                </c:pt>
                <c:pt idx="541">
                  <c:v>0.989103301600329</c:v>
                </c:pt>
                <c:pt idx="542">
                  <c:v>0.98933229315211035</c:v>
                </c:pt>
                <c:pt idx="543">
                  <c:v>0.98955652331013033</c:v>
                </c:pt>
                <c:pt idx="544">
                  <c:v>0.98977608896321856</c:v>
                </c:pt>
                <c:pt idx="545">
                  <c:v>0.9899910851166539</c:v>
                </c:pt>
                <c:pt idx="546">
                  <c:v>0.9902016049250949</c:v>
                </c:pt>
                <c:pt idx="547">
                  <c:v>0.99040773972508578</c:v>
                </c:pt>
                <c:pt idx="548">
                  <c:v>0.9906095790671503</c:v>
                </c:pt>
                <c:pt idx="549">
                  <c:v>0.99080721074745948</c:v>
                </c:pt>
                <c:pt idx="550">
                  <c:v>0.99100072083907964</c:v>
                </c:pt>
                <c:pt idx="551">
                  <c:v>0.99119019372279882</c:v>
                </c:pt>
                <c:pt idx="552">
                  <c:v>0.99137571211752629</c:v>
                </c:pt>
                <c:pt idx="553">
                  <c:v>0.99155735711027315</c:v>
                </c:pt>
                <c:pt idx="554">
                  <c:v>0.99173520818570648</c:v>
                </c:pt>
                <c:pt idx="555">
                  <c:v>0.99190934325528279</c:v>
                </c:pt>
                <c:pt idx="556">
                  <c:v>0.99207983868595917</c:v>
                </c:pt>
                <c:pt idx="557">
                  <c:v>0.99224676932848521</c:v>
                </c:pt>
                <c:pt idx="558">
                  <c:v>0.9924102085452744</c:v>
                </c:pt>
                <c:pt idx="559">
                  <c:v>0.99257022823786079</c:v>
                </c:pt>
                <c:pt idx="560">
                  <c:v>0.99272689887393728</c:v>
                </c:pt>
                <c:pt idx="561">
                  <c:v>0.99288028951398399</c:v>
                </c:pt>
                <c:pt idx="562">
                  <c:v>0.99303046783748394</c:v>
                </c:pt>
                <c:pt idx="563">
                  <c:v>0.99317750016873174</c:v>
                </c:pt>
                <c:pt idx="564">
                  <c:v>0.9933214515022365</c:v>
                </c:pt>
                <c:pt idx="565">
                  <c:v>0.99346238552772215</c:v>
                </c:pt>
                <c:pt idx="566">
                  <c:v>0.99360036465472967</c:v>
                </c:pt>
                <c:pt idx="567">
                  <c:v>0.99373545003682129</c:v>
                </c:pt>
                <c:pt idx="568">
                  <c:v>0.99386770159539373</c:v>
                </c:pt>
                <c:pt idx="569">
                  <c:v>0.99399717804310173</c:v>
                </c:pt>
                <c:pt idx="570">
                  <c:v>0.99412393690689571</c:v>
                </c:pt>
                <c:pt idx="571">
                  <c:v>0.99424803455067645</c:v>
                </c:pt>
                <c:pt idx="572">
                  <c:v>0.99436952619757535</c:v>
                </c:pt>
                <c:pt idx="573">
                  <c:v>0.99448846595185614</c:v>
                </c:pt>
                <c:pt idx="574">
                  <c:v>0.99460490682044755</c:v>
                </c:pt>
                <c:pt idx="575">
                  <c:v>0.9947189007341134</c:v>
                </c:pt>
                <c:pt idx="576">
                  <c:v>0.99483049856825478</c:v>
                </c:pt>
                <c:pt idx="577">
                  <c:v>0.99493975016335801</c:v>
                </c:pt>
                <c:pt idx="578">
                  <c:v>0.99504670434508924</c:v>
                </c:pt>
                <c:pt idx="579">
                  <c:v>0.99515140894403709</c:v>
                </c:pt>
                <c:pt idx="580">
                  <c:v>0.99525391081511194</c:v>
                </c:pt>
                <c:pt idx="581">
                  <c:v>0.99535425585660398</c:v>
                </c:pt>
                <c:pt idx="582">
                  <c:v>0.99545248902890493</c:v>
                </c:pt>
                <c:pt idx="583">
                  <c:v>0.99554865437289741</c:v>
                </c:pt>
                <c:pt idx="584">
                  <c:v>0.99564279502801645</c:v>
                </c:pt>
                <c:pt idx="585">
                  <c:v>0.99573495324998862</c:v>
                </c:pt>
                <c:pt idx="586">
                  <c:v>0.99582517042825114</c:v>
                </c:pt>
                <c:pt idx="587">
                  <c:v>0.99591348710305727</c:v>
                </c:pt>
                <c:pt idx="588">
                  <c:v>0.99599994298227157</c:v>
                </c:pt>
                <c:pt idx="589">
                  <c:v>0.99608457695785912</c:v>
                </c:pt>
                <c:pt idx="590">
                  <c:v>0.99616742712207462</c:v>
                </c:pt>
                <c:pt idx="591">
                  <c:v>0.99624853078335274</c:v>
                </c:pt>
                <c:pt idx="592">
                  <c:v>0.99632792448190888</c:v>
                </c:pt>
                <c:pt idx="593">
                  <c:v>0.99640564400504861</c:v>
                </c:pt>
                <c:pt idx="594">
                  <c:v>0.99648172440219618</c:v>
                </c:pt>
                <c:pt idx="595">
                  <c:v>0.99655619999964229</c:v>
                </c:pt>
                <c:pt idx="596">
                  <c:v>0.99662910441501662</c:v>
                </c:pt>
                <c:pt idx="597">
                  <c:v>0.99670047057149069</c:v>
                </c:pt>
                <c:pt idx="598">
                  <c:v>0.99677033071171284</c:v>
                </c:pt>
                <c:pt idx="599">
                  <c:v>0.99683871641148236</c:v>
                </c:pt>
                <c:pt idx="600">
                  <c:v>0.99690565859316393</c:v>
                </c:pt>
                <c:pt idx="601">
                  <c:v>0.99697118753884939</c:v>
                </c:pt>
                <c:pt idx="602">
                  <c:v>0.99703533290326884</c:v>
                </c:pt>
                <c:pt idx="603">
                  <c:v>0.99709812372645668</c:v>
                </c:pt>
                <c:pt idx="604">
                  <c:v>0.99715958844617503</c:v>
                </c:pt>
                <c:pt idx="605">
                  <c:v>0.9972197549101014</c:v>
                </c:pt>
                <c:pt idx="606">
                  <c:v>0.9972786503877793</c:v>
                </c:pt>
                <c:pt idx="607">
                  <c:v>0.99733630158234199</c:v>
                </c:pt>
                <c:pt idx="608">
                  <c:v>0.99739273464200984</c:v>
                </c:pt>
                <c:pt idx="609">
                  <c:v>0.99744797517136441</c:v>
                </c:pt>
                <c:pt idx="610">
                  <c:v>0.99750204824240563</c:v>
                </c:pt>
                <c:pt idx="611">
                  <c:v>0.99755497840539342</c:v>
                </c:pt>
                <c:pt idx="612">
                  <c:v>0.99760678969947936</c:v>
                </c:pt>
                <c:pt idx="613">
                  <c:v>0.99765750566313005</c:v>
                </c:pt>
                <c:pt idx="614">
                  <c:v>0.99770714934434956</c:v>
                </c:pt>
                <c:pt idx="615">
                  <c:v>0.99775574331069872</c:v>
                </c:pt>
                <c:pt idx="616">
                  <c:v>0.9978033096591209</c:v>
                </c:pt>
                <c:pt idx="617">
                  <c:v>0.99784987002557202</c:v>
                </c:pt>
                <c:pt idx="618">
                  <c:v>0.99789544559446497</c:v>
                </c:pt>
                <c:pt idx="619">
                  <c:v>0.99794005710792377</c:v>
                </c:pt>
                <c:pt idx="620">
                  <c:v>0.99798372487485831</c:v>
                </c:pt>
                <c:pt idx="621">
                  <c:v>0.99802646877985801</c:v>
                </c:pt>
                <c:pt idx="622">
                  <c:v>0.9980683082919104</c:v>
                </c:pt>
                <c:pt idx="623">
                  <c:v>0.99810926247294496</c:v>
                </c:pt>
                <c:pt idx="624">
                  <c:v>0.99814934998621074</c:v>
                </c:pt>
                <c:pt idx="625">
                  <c:v>0.9981885891044826</c:v>
                </c:pt>
                <c:pt idx="626">
                  <c:v>0.99822699771810819</c:v>
                </c:pt>
                <c:pt idx="627">
                  <c:v>0.99826459334289253</c:v>
                </c:pt>
                <c:pt idx="628">
                  <c:v>0.99830139312782407</c:v>
                </c:pt>
                <c:pt idx="629">
                  <c:v>0.99833741386264807</c:v>
                </c:pt>
                <c:pt idx="630">
                  <c:v>0.99837267198528779</c:v>
                </c:pt>
                <c:pt idx="631">
                  <c:v>0.99840718358911518</c:v>
                </c:pt>
                <c:pt idx="632">
                  <c:v>0.99844096443007802</c:v>
                </c:pt>
                <c:pt idx="633">
                  <c:v>0.99847402993368206</c:v>
                </c:pt>
                <c:pt idx="634">
                  <c:v>0.99850639520183249</c:v>
                </c:pt>
                <c:pt idx="635">
                  <c:v>0.99853807501953851</c:v>
                </c:pt>
                <c:pt idx="636">
                  <c:v>0.99856908386148169</c:v>
                </c:pt>
                <c:pt idx="637">
                  <c:v>0.99859943589845213</c:v>
                </c:pt>
                <c:pt idx="638">
                  <c:v>0.99862914500365396</c:v>
                </c:pt>
                <c:pt idx="639">
                  <c:v>0.99865822475888333</c:v>
                </c:pt>
                <c:pt idx="640">
                  <c:v>0.99868668846058173</c:v>
                </c:pt>
                <c:pt idx="641">
                  <c:v>0.99871454912576485</c:v>
                </c:pt>
                <c:pt idx="642">
                  <c:v>0.99874181949783303</c:v>
                </c:pt>
                <c:pt idx="643">
                  <c:v>0.99876851205226191</c:v>
                </c:pt>
                <c:pt idx="644">
                  <c:v>0.9987946390021788</c:v>
                </c:pt>
                <c:pt idx="645">
                  <c:v>0.99882021230382267</c:v>
                </c:pt>
                <c:pt idx="646">
                  <c:v>0.99884524366189675</c:v>
                </c:pt>
                <c:pt idx="647">
                  <c:v>0.99886974453480826</c:v>
                </c:pt>
                <c:pt idx="648">
                  <c:v>0.99889372613980354</c:v>
                </c:pt>
                <c:pt idx="649">
                  <c:v>0.99891719945799673</c:v>
                </c:pt>
                <c:pt idx="650">
                  <c:v>0.9989401752392959</c:v>
                </c:pt>
                <c:pt idx="651">
                  <c:v>0.99896266400722844</c:v>
                </c:pt>
                <c:pt idx="652">
                  <c:v>0.9989846760636687</c:v>
                </c:pt>
                <c:pt idx="653">
                  <c:v>0.99900622149346519</c:v>
                </c:pt>
                <c:pt idx="654">
                  <c:v>0.99902731016897706</c:v>
                </c:pt>
                <c:pt idx="655">
                  <c:v>0.99904795175451444</c:v>
                </c:pt>
                <c:pt idx="656">
                  <c:v>0.99906815571068863</c:v>
                </c:pt>
                <c:pt idx="657">
                  <c:v>0.99908793129867257</c:v>
                </c:pt>
                <c:pt idx="658">
                  <c:v>0.99910728758437328</c:v>
                </c:pt>
                <c:pt idx="659">
                  <c:v>0.9991262334425195</c:v>
                </c:pt>
                <c:pt idx="660">
                  <c:v>0.99914477756066289</c:v>
                </c:pt>
                <c:pt idx="661">
                  <c:v>0.99916292844309895</c:v>
                </c:pt>
                <c:pt idx="662">
                  <c:v>0.99918069441470592</c:v>
                </c:pt>
                <c:pt idx="663">
                  <c:v>0.99919808362470408</c:v>
                </c:pt>
                <c:pt idx="664">
                  <c:v>0.9992151040503382</c:v>
                </c:pt>
                <c:pt idx="665">
                  <c:v>0.99923176350048304</c:v>
                </c:pt>
                <c:pt idx="666">
                  <c:v>0.99924806961917434</c:v>
                </c:pt>
                <c:pt idx="667">
                  <c:v>0.99926402988906859</c:v>
                </c:pt>
                <c:pt idx="668">
                  <c:v>0.99927965163482668</c:v>
                </c:pt>
                <c:pt idx="669">
                  <c:v>0.99929494202643232</c:v>
                </c:pt>
                <c:pt idx="670">
                  <c:v>0.99930990808243936</c:v>
                </c:pt>
                <c:pt idx="671">
                  <c:v>0.99932455667315068</c:v>
                </c:pt>
                <c:pt idx="672">
                  <c:v>0.9993388945237337</c:v>
                </c:pt>
                <c:pt idx="673">
                  <c:v>0.99935292821726884</c:v>
                </c:pt>
                <c:pt idx="674">
                  <c:v>0.99936666419773579</c:v>
                </c:pt>
                <c:pt idx="675">
                  <c:v>0.99938010877293781</c:v>
                </c:pt>
                <c:pt idx="676">
                  <c:v>0.99939326811736418</c:v>
                </c:pt>
                <c:pt idx="677">
                  <c:v>0.99940614827499452</c:v>
                </c:pt>
                <c:pt idx="678">
                  <c:v>0.99941875516204326</c:v>
                </c:pt>
                <c:pt idx="679">
                  <c:v>0.99943109456964807</c:v>
                </c:pt>
                <c:pt idx="680">
                  <c:v>0.99944317216650191</c:v>
                </c:pt>
                <c:pt idx="681">
                  <c:v>0.99945499350142963</c:v>
                </c:pt>
                <c:pt idx="682">
                  <c:v>0.99946656400591205</c:v>
                </c:pt>
                <c:pt idx="683">
                  <c:v>0.99947788899655599</c:v>
                </c:pt>
                <c:pt idx="684">
                  <c:v>0.99948897367751399</c:v>
                </c:pt>
                <c:pt idx="685">
                  <c:v>0.99949982314285268</c:v>
                </c:pt>
                <c:pt idx="686">
                  <c:v>0.99951044237887199</c:v>
                </c:pt>
                <c:pt idx="687">
                  <c:v>0.999520836266376</c:v>
                </c:pt>
                <c:pt idx="688">
                  <c:v>0.99953100958289587</c:v>
                </c:pt>
                <c:pt idx="689">
                  <c:v>0.99954096700486705</c:v>
                </c:pt>
                <c:pt idx="690">
                  <c:v>0.99955071310976062</c:v>
                </c:pt>
                <c:pt idx="691">
                  <c:v>0.99956025237816881</c:v>
                </c:pt>
                <c:pt idx="692">
                  <c:v>0.99956958919584948</c:v>
                </c:pt>
                <c:pt idx="693">
                  <c:v>0.99957872785572555</c:v>
                </c:pt>
                <c:pt idx="694">
                  <c:v>0.99958767255984315</c:v>
                </c:pt>
                <c:pt idx="695">
                  <c:v>0.99959642742128951</c:v>
                </c:pt>
                <c:pt idx="696">
                  <c:v>0.99960499646606948</c:v>
                </c:pt>
                <c:pt idx="697">
                  <c:v>0.99961338363494345</c:v>
                </c:pt>
                <c:pt idx="698">
                  <c:v>0.99962159278522733</c:v>
                </c:pt>
                <c:pt idx="699">
                  <c:v>0.9996296276925527</c:v>
                </c:pt>
                <c:pt idx="700">
                  <c:v>0.999637492052592</c:v>
                </c:pt>
                <c:pt idx="701">
                  <c:v>0.99964518948274705</c:v>
                </c:pt>
                <c:pt idx="702">
                  <c:v>0.99965272352380263</c:v>
                </c:pt>
                <c:pt idx="703">
                  <c:v>0.9996600976415424</c:v>
                </c:pt>
                <c:pt idx="704">
                  <c:v>0.99966731522833541</c:v>
                </c:pt>
                <c:pt idx="705">
                  <c:v>0.99967437960468664</c:v>
                </c:pt>
                <c:pt idx="706">
                  <c:v>0.99968129402075367</c:v>
                </c:pt>
                <c:pt idx="707">
                  <c:v>0.99968806165783586</c:v>
                </c:pt>
                <c:pt idx="708">
                  <c:v>0.99969468562982666</c:v>
                </c:pt>
                <c:pt idx="709">
                  <c:v>0.99970116898464068</c:v>
                </c:pt>
                <c:pt idx="710">
                  <c:v>0.99970751470560693</c:v>
                </c:pt>
                <c:pt idx="711">
                  <c:v>0.99971372571283412</c:v>
                </c:pt>
                <c:pt idx="712">
                  <c:v>0.99971980486454792</c:v>
                </c:pt>
                <c:pt idx="713">
                  <c:v>0.9997257549583991</c:v>
                </c:pt>
                <c:pt idx="714">
                  <c:v>0.99973157873274432</c:v>
                </c:pt>
                <c:pt idx="715">
                  <c:v>0.99973727886789998</c:v>
                </c:pt>
                <c:pt idx="716">
                  <c:v>0.99974285798737061</c:v>
                </c:pt>
                <c:pt idx="717">
                  <c:v>0.99974831865904901</c:v>
                </c:pt>
                <c:pt idx="718">
                  <c:v>0.99975366339639415</c:v>
                </c:pt>
                <c:pt idx="719">
                  <c:v>0.99975889465958179</c:v>
                </c:pt>
                <c:pt idx="720">
                  <c:v>0.99976401485663258</c:v>
                </c:pt>
                <c:pt idx="721">
                  <c:v>0.99976902634451503</c:v>
                </c:pt>
                <c:pt idx="722">
                  <c:v>0.99977393143022553</c:v>
                </c:pt>
                <c:pt idx="723">
                  <c:v>0.99977873237184722</c:v>
                </c:pt>
                <c:pt idx="724">
                  <c:v>0.9997834313795837</c:v>
                </c:pt>
                <c:pt idx="725">
                  <c:v>0.99978803061677357</c:v>
                </c:pt>
                <c:pt idx="726">
                  <c:v>0.99979253220088138</c:v>
                </c:pt>
                <c:pt idx="727">
                  <c:v>0.99979693820447002</c:v>
                </c:pt>
                <c:pt idx="728">
                  <c:v>0.99980125065615022</c:v>
                </c:pt>
                <c:pt idx="729">
                  <c:v>0.999805471541512</c:v>
                </c:pt>
                <c:pt idx="730">
                  <c:v>0.99980960280403464</c:v>
                </c:pt>
                <c:pt idx="731">
                  <c:v>0.99981364634597902</c:v>
                </c:pt>
                <c:pt idx="732">
                  <c:v>0.99981760402926045</c:v>
                </c:pt>
                <c:pt idx="733">
                  <c:v>0.99982147767630292</c:v>
                </c:pt>
                <c:pt idx="734">
                  <c:v>0.99982526907087566</c:v>
                </c:pt>
                <c:pt idx="735">
                  <c:v>0.99982897995891151</c:v>
                </c:pt>
                <c:pt idx="736">
                  <c:v>0.99983261204930929</c:v>
                </c:pt>
                <c:pt idx="737">
                  <c:v>0.99983616701471678</c:v>
                </c:pt>
                <c:pt idx="738">
                  <c:v>0.99983964649229984</c:v>
                </c:pt>
                <c:pt idx="739">
                  <c:v>0.99984305208449453</c:v>
                </c:pt>
                <c:pt idx="740">
                  <c:v>0.99984638535974102</c:v>
                </c:pt>
                <c:pt idx="741">
                  <c:v>0.99984964785320574</c:v>
                </c:pt>
                <c:pt idx="742">
                  <c:v>0.99985284106748595</c:v>
                </c:pt>
                <c:pt idx="743">
                  <c:v>0.99985596647329944</c:v>
                </c:pt>
                <c:pt idx="744">
                  <c:v>0.99985902551016004</c:v>
                </c:pt>
                <c:pt idx="745">
                  <c:v>0.99986201958703969</c:v>
                </c:pt>
                <c:pt idx="746">
                  <c:v>0.99986495008301512</c:v>
                </c:pt>
                <c:pt idx="747">
                  <c:v>0.99986781834790162</c:v>
                </c:pt>
                <c:pt idx="748">
                  <c:v>0.99987062570287311</c:v>
                </c:pt>
                <c:pt idx="749">
                  <c:v>0.99987337344106941</c:v>
                </c:pt>
                <c:pt idx="750">
                  <c:v>0.99987606282819064</c:v>
                </c:pt>
                <c:pt idx="751">
                  <c:v>0.99987869510307825</c:v>
                </c:pt>
                <c:pt idx="752">
                  <c:v>0.99988127147828543</c:v>
                </c:pt>
                <c:pt idx="753">
                  <c:v>0.99988379314063303</c:v>
                </c:pt>
                <c:pt idx="754">
                  <c:v>0.99988626125175661</c:v>
                </c:pt>
                <c:pt idx="755">
                  <c:v>0.99988867694863937</c:v>
                </c:pt>
                <c:pt idx="756">
                  <c:v>0.99989104134413531</c:v>
                </c:pt>
                <c:pt idx="757">
                  <c:v>0.99989335552748082</c:v>
                </c:pt>
                <c:pt idx="758">
                  <c:v>0.99989562056479497</c:v>
                </c:pt>
                <c:pt idx="759">
                  <c:v>0.99989783749957073</c:v>
                </c:pt>
                <c:pt idx="760">
                  <c:v>0.99990000735315387</c:v>
                </c:pt>
                <c:pt idx="761">
                  <c:v>0.99990213112521276</c:v>
                </c:pt>
                <c:pt idx="762">
                  <c:v>0.99990420979419847</c:v>
                </c:pt>
                <c:pt idx="763">
                  <c:v>0.99990624431779473</c:v>
                </c:pt>
                <c:pt idx="764">
                  <c:v>0.99990823563335773</c:v>
                </c:pt>
                <c:pt idx="765">
                  <c:v>0.99991018465834791</c:v>
                </c:pt>
                <c:pt idx="766">
                  <c:v>0.99991209229075217</c:v>
                </c:pt>
                <c:pt idx="767">
                  <c:v>0.99991395940949623</c:v>
                </c:pt>
                <c:pt idx="768">
                  <c:v>0.99991578687484861</c:v>
                </c:pt>
                <c:pt idx="769">
                  <c:v>0.99991757552881766</c:v>
                </c:pt>
                <c:pt idx="770">
                  <c:v>0.9999193261955388</c:v>
                </c:pt>
                <c:pt idx="771">
                  <c:v>0.99992103968165158</c:v>
                </c:pt>
                <c:pt idx="772">
                  <c:v>0.99992271677667388</c:v>
                </c:pt>
                <c:pt idx="773">
                  <c:v>0.99992435825336279</c:v>
                </c:pt>
                <c:pt idx="774">
                  <c:v>0.99992596486807128</c:v>
                </c:pt>
                <c:pt idx="775">
                  <c:v>0.99992753736109585</c:v>
                </c:pt>
                <c:pt idx="776">
                  <c:v>0.99992907645701745</c:v>
                </c:pt>
                <c:pt idx="777">
                  <c:v>0.99993058286503467</c:v>
                </c:pt>
                <c:pt idx="778">
                  <c:v>0.99993205727929046</c:v>
                </c:pt>
                <c:pt idx="779">
                  <c:v>0.99993350037919093</c:v>
                </c:pt>
                <c:pt idx="780">
                  <c:v>0.99993491282971869</c:v>
                </c:pt>
                <c:pt idx="781">
                  <c:v>0.99993629528173888</c:v>
                </c:pt>
                <c:pt idx="782">
                  <c:v>0.99993764837229782</c:v>
                </c:pt>
                <c:pt idx="783">
                  <c:v>0.99993897272491739</c:v>
                </c:pt>
                <c:pt idx="784">
                  <c:v>0.99994026894988197</c:v>
                </c:pt>
                <c:pt idx="785">
                  <c:v>0.99994153764451787</c:v>
                </c:pt>
                <c:pt idx="786">
                  <c:v>0.99994277939347054</c:v>
                </c:pt>
                <c:pt idx="787">
                  <c:v>0.99994399476897144</c:v>
                </c:pt>
                <c:pt idx="788">
                  <c:v>0.99994518433110335</c:v>
                </c:pt>
                <c:pt idx="789">
                  <c:v>0.99994634862805709</c:v>
                </c:pt>
                <c:pt idx="790">
                  <c:v>0.99994748819638424</c:v>
                </c:pt>
                <c:pt idx="791">
                  <c:v>0.99994860356124415</c:v>
                </c:pt>
                <c:pt idx="792">
                  <c:v>0.99994969523664556</c:v>
                </c:pt>
                <c:pt idx="793">
                  <c:v>0.99995076372568392</c:v>
                </c:pt>
                <c:pt idx="794">
                  <c:v>0.99995180952077167</c:v>
                </c:pt>
                <c:pt idx="795">
                  <c:v>0.99995283310386651</c:v>
                </c:pt>
                <c:pt idx="796">
                  <c:v>0.99995383494669243</c:v>
                </c:pt>
                <c:pt idx="797">
                  <c:v>0.99995481551095688</c:v>
                </c:pt>
                <c:pt idx="798">
                  <c:v>0.99995577524856361</c:v>
                </c:pt>
                <c:pt idx="799">
                  <c:v>0.99995671460182167</c:v>
                </c:pt>
                <c:pt idx="800">
                  <c:v>0.99995763400364668</c:v>
                </c:pt>
                <c:pt idx="801">
                  <c:v>0.99995853387776235</c:v>
                </c:pt>
                <c:pt idx="802">
                  <c:v>0.9999594146388957</c:v>
                </c:pt>
                <c:pt idx="803">
                  <c:v>0.99996027669296594</c:v>
                </c:pt>
                <c:pt idx="804">
                  <c:v>0.99996112043727359</c:v>
                </c:pt>
                <c:pt idx="805">
                  <c:v>0.99996194626068236</c:v>
                </c:pt>
                <c:pt idx="806">
                  <c:v>0.99996275454379857</c:v>
                </c:pt>
                <c:pt idx="807">
                  <c:v>0.99996354565914669</c:v>
                </c:pt>
                <c:pt idx="808">
                  <c:v>0.99996431997134017</c:v>
                </c:pt>
                <c:pt idx="809">
                  <c:v>0.99996507783724975</c:v>
                </c:pt>
                <c:pt idx="810">
                  <c:v>0.99996581960616837</c:v>
                </c:pt>
                <c:pt idx="811">
                  <c:v>0.999966545619971</c:v>
                </c:pt>
                <c:pt idx="812">
                  <c:v>0.9999672562132732</c:v>
                </c:pt>
                <c:pt idx="813">
                  <c:v>0.99996795171358421</c:v>
                </c:pt>
                <c:pt idx="814">
                  <c:v>0.99996863244145895</c:v>
                </c:pt>
                <c:pt idx="815">
                  <c:v>0.99996929871064433</c:v>
                </c:pt>
                <c:pt idx="816">
                  <c:v>0.99996995082822493</c:v>
                </c:pt>
                <c:pt idx="817">
                  <c:v>0.99997058909476433</c:v>
                </c:pt>
                <c:pt idx="818">
                  <c:v>0.99997121380444265</c:v>
                </c:pt>
                <c:pt idx="819">
                  <c:v>0.99997182524519279</c:v>
                </c:pt>
                <c:pt idx="820">
                  <c:v>0.9999724236988331</c:v>
                </c:pt>
                <c:pt idx="821">
                  <c:v>0.99997300944119727</c:v>
                </c:pt>
                <c:pt idx="822">
                  <c:v>0.99997358274226067</c:v>
                </c:pt>
                <c:pt idx="823">
                  <c:v>0.99997414386626571</c:v>
                </c:pt>
                <c:pt idx="824">
                  <c:v>0.99997469307184295</c:v>
                </c:pt>
                <c:pt idx="825">
                  <c:v>0.99997523061213012</c:v>
                </c:pt>
                <c:pt idx="826">
                  <c:v>0.99997575673488981</c:v>
                </c:pt>
                <c:pt idx="827">
                  <c:v>0.99997627168262182</c:v>
                </c:pt>
                <c:pt idx="828">
                  <c:v>0.99997677569267662</c:v>
                </c:pt>
                <c:pt idx="829">
                  <c:v>0.99997726899736383</c:v>
                </c:pt>
                <c:pt idx="830">
                  <c:v>0.99997775182405957</c:v>
                </c:pt>
                <c:pt idx="831">
                  <c:v>0.99997822439531037</c:v>
                </c:pt>
                <c:pt idx="832">
                  <c:v>0.99997868692893677</c:v>
                </c:pt>
                <c:pt idx="833">
                  <c:v>0.99997913963813401</c:v>
                </c:pt>
                <c:pt idx="834">
                  <c:v>0.99997958273156851</c:v>
                </c:pt>
                <c:pt idx="835">
                  <c:v>0.99998001641347556</c:v>
                </c:pt>
                <c:pt idx="836">
                  <c:v>0.99998044088375282</c:v>
                </c:pt>
                <c:pt idx="837">
                  <c:v>0.99998085633805278</c:v>
                </c:pt>
                <c:pt idx="838">
                  <c:v>0.99998126296787182</c:v>
                </c:pt>
                <c:pt idx="839">
                  <c:v>0.99998166096064034</c:v>
                </c:pt>
                <c:pt idx="840">
                  <c:v>0.99998205049980771</c:v>
                </c:pt>
                <c:pt idx="841">
                  <c:v>0.99998243176492663</c:v>
                </c:pt>
                <c:pt idx="842">
                  <c:v>0.99998280493173697</c:v>
                </c:pt>
                <c:pt idx="843">
                  <c:v>0.99998317017224603</c:v>
                </c:pt>
                <c:pt idx="844">
                  <c:v>0.9999835276548078</c:v>
                </c:pt>
                <c:pt idx="845">
                  <c:v>0.99998387754420082</c:v>
                </c:pt>
                <c:pt idx="846">
                  <c:v>0.99998422000170406</c:v>
                </c:pt>
                <c:pt idx="847">
                  <c:v>0.99998455518517082</c:v>
                </c:pt>
                <c:pt idx="848">
                  <c:v>0.99998488324910217</c:v>
                </c:pt>
                <c:pt idx="849">
                  <c:v>0.99998520434471749</c:v>
                </c:pt>
                <c:pt idx="850">
                  <c:v>0.9999855186200246</c:v>
                </c:pt>
                <c:pt idx="851">
                  <c:v>0.99998582621988763</c:v>
                </c:pt>
                <c:pt idx="852">
                  <c:v>0.99998612728609404</c:v>
                </c:pt>
                <c:pt idx="853">
                  <c:v>0.99998642195742005</c:v>
                </c:pt>
                <c:pt idx="854">
                  <c:v>0.99998671036969411</c:v>
                </c:pt>
                <c:pt idx="855">
                  <c:v>0.99998699265586011</c:v>
                </c:pt>
                <c:pt idx="856">
                  <c:v>0.99998726894603784</c:v>
                </c:pt>
                <c:pt idx="857">
                  <c:v>0.99998753936758411</c:v>
                </c:pt>
                <c:pt idx="858">
                  <c:v>0.99998780404515009</c:v>
                </c:pt>
                <c:pt idx="859">
                  <c:v>0.99998806310073995</c:v>
                </c:pt>
                <c:pt idx="860">
                  <c:v>0.99998831665376653</c:v>
                </c:pt>
                <c:pt idx="861">
                  <c:v>0.99998856482110621</c:v>
                </c:pt>
                <c:pt idx="862">
                  <c:v>0.99998880771715326</c:v>
                </c:pt>
                <c:pt idx="863">
                  <c:v>0.99998904545387157</c:v>
                </c:pt>
                <c:pt idx="864">
                  <c:v>0.99998927814084793</c:v>
                </c:pt>
                <c:pt idx="865">
                  <c:v>0.99998950588534108</c:v>
                </c:pt>
                <c:pt idx="866">
                  <c:v>0.99998972879233161</c:v>
                </c:pt>
                <c:pt idx="867">
                  <c:v>0.99998994696457066</c:v>
                </c:pt>
                <c:pt idx="868">
                  <c:v>0.99999016050262624</c:v>
                </c:pt>
                <c:pt idx="869">
                  <c:v>0.99999036950493125</c:v>
                </c:pt>
                <c:pt idx="870">
                  <c:v>0.99999057406782743</c:v>
                </c:pt>
                <c:pt idx="871">
                  <c:v>0.99999077428561034</c:v>
                </c:pt>
                <c:pt idx="872">
                  <c:v>0.99999097025057282</c:v>
                </c:pt>
                <c:pt idx="873">
                  <c:v>0.99999116205304672</c:v>
                </c:pt>
                <c:pt idx="874">
                  <c:v>0.99999134978144666</c:v>
                </c:pt>
                <c:pt idx="875">
                  <c:v>0.99999153352230785</c:v>
                </c:pt>
                <c:pt idx="876">
                  <c:v>0.99999171336032833</c:v>
                </c:pt>
                <c:pt idx="877">
                  <c:v>0.99999188937840722</c:v>
                </c:pt>
                <c:pt idx="878">
                  <c:v>0.99999206165768251</c:v>
                </c:pt>
                <c:pt idx="879">
                  <c:v>0.99999223027756889</c:v>
                </c:pt>
                <c:pt idx="880">
                  <c:v>0.99999239531579454</c:v>
                </c:pt>
                <c:pt idx="881">
                  <c:v>0.99999255684843635</c:v>
                </c:pt>
                <c:pt idx="882">
                  <c:v>0.99999271494995556</c:v>
                </c:pt>
                <c:pt idx="883">
                  <c:v>0.99999286969323165</c:v>
                </c:pt>
                <c:pt idx="884">
                  <c:v>0.99999302114959621</c:v>
                </c:pt>
                <c:pt idx="885">
                  <c:v>0.99999316938886595</c:v>
                </c:pt>
                <c:pt idx="886">
                  <c:v>0.99999331447937445</c:v>
                </c:pt>
                <c:pt idx="887">
                  <c:v>0.99999345648800364</c:v>
                </c:pt>
                <c:pt idx="888">
                  <c:v>0.99999359548021538</c:v>
                </c:pt>
                <c:pt idx="889">
                  <c:v>0.99999373152008075</c:v>
                </c:pt>
                <c:pt idx="890">
                  <c:v>0.99999386467031004</c:v>
                </c:pt>
                <c:pt idx="891">
                  <c:v>0.99999399499228159</c:v>
                </c:pt>
                <c:pt idx="892">
                  <c:v>0.99999412254606979</c:v>
                </c:pt>
                <c:pt idx="893">
                  <c:v>0.9999942473904736</c:v>
                </c:pt>
                <c:pt idx="894">
                  <c:v>0.99999436958304266</c:v>
                </c:pt>
                <c:pt idx="895">
                  <c:v>0.99999448918010392</c:v>
                </c:pt>
                <c:pt idx="896">
                  <c:v>0.99999460623678837</c:v>
                </c:pt>
                <c:pt idx="897">
                  <c:v>0.99999472080705643</c:v>
                </c:pt>
                <c:pt idx="898">
                  <c:v>0.99999483294372116</c:v>
                </c:pt>
                <c:pt idx="899">
                  <c:v>0.99999494269847478</c:v>
                </c:pt>
                <c:pt idx="900">
                  <c:v>0.9999950501219117</c:v>
                </c:pt>
                <c:pt idx="901">
                  <c:v>0.99999515526355054</c:v>
                </c:pt>
                <c:pt idx="902">
                  <c:v>0.99999525817185952</c:v>
                </c:pt>
                <c:pt idx="903">
                  <c:v>0.9999953588942766</c:v>
                </c:pt>
                <c:pt idx="904">
                  <c:v>0.99999545747723184</c:v>
                </c:pt>
                <c:pt idx="905">
                  <c:v>0.99999555396616968</c:v>
                </c:pt>
                <c:pt idx="906">
                  <c:v>0.99999564840556943</c:v>
                </c:pt>
                <c:pt idx="907">
                  <c:v>0.99999574083896481</c:v>
                </c:pt>
                <c:pt idx="908">
                  <c:v>0.99999583130896574</c:v>
                </c:pt>
                <c:pt idx="909">
                  <c:v>0.99999591985727654</c:v>
                </c:pt>
                <c:pt idx="910">
                  <c:v>0.99999600652471565</c:v>
                </c:pt>
                <c:pt idx="911">
                  <c:v>0.99999609135123513</c:v>
                </c:pt>
                <c:pt idx="912">
                  <c:v>0.99999617437593791</c:v>
                </c:pt>
                <c:pt idx="913">
                  <c:v>0.99999625563709604</c:v>
                </c:pt>
                <c:pt idx="914">
                  <c:v>0.99999633517216946</c:v>
                </c:pt>
                <c:pt idx="915">
                  <c:v>0.99999641301782205</c:v>
                </c:pt>
                <c:pt idx="916">
                  <c:v>0.99999648920993867</c:v>
                </c:pt>
                <c:pt idx="917">
                  <c:v>0.99999656378364221</c:v>
                </c:pt>
                <c:pt idx="918">
                  <c:v>0.99999663677330963</c:v>
                </c:pt>
                <c:pt idx="919">
                  <c:v>0.99999670821258746</c:v>
                </c:pt>
                <c:pt idx="920">
                  <c:v>0.99999677813440768</c:v>
                </c:pt>
                <c:pt idx="921">
                  <c:v>0.99999684657100263</c:v>
                </c:pt>
                <c:pt idx="922">
                  <c:v>0.9999969135539204</c:v>
                </c:pt>
                <c:pt idx="923">
                  <c:v>0.99999697911403829</c:v>
                </c:pt>
                <c:pt idx="924">
                  <c:v>0.99999704328157835</c:v>
                </c:pt>
                <c:pt idx="925">
                  <c:v>0.9999971060861208</c:v>
                </c:pt>
                <c:pt idx="926">
                  <c:v>0.99999716755661672</c:v>
                </c:pt>
                <c:pt idx="927">
                  <c:v>0.99999722772140298</c:v>
                </c:pt>
                <c:pt idx="928">
                  <c:v>0.99999728660821419</c:v>
                </c:pt>
                <c:pt idx="929">
                  <c:v>0.99999734424419606</c:v>
                </c:pt>
                <c:pt idx="930">
                  <c:v>0.99999740065591791</c:v>
                </c:pt>
                <c:pt idx="931">
                  <c:v>0.99999745586938404</c:v>
                </c:pt>
                <c:pt idx="932">
                  <c:v>0.99999750991004677</c:v>
                </c:pt>
                <c:pt idx="933">
                  <c:v>0.99999756280281804</c:v>
                </c:pt>
                <c:pt idx="934">
                  <c:v>0.99999761457208025</c:v>
                </c:pt>
                <c:pt idx="935">
                  <c:v>0.99999766524169809</c:v>
                </c:pt>
                <c:pt idx="936">
                  <c:v>0.99999771483502897</c:v>
                </c:pt>
                <c:pt idx="937">
                  <c:v>0.99999776337493518</c:v>
                </c:pt>
                <c:pt idx="938">
                  <c:v>0.99999781088379203</c:v>
                </c:pt>
                <c:pt idx="939">
                  <c:v>0.99999785738350055</c:v>
                </c:pt>
                <c:pt idx="940">
                  <c:v>0.99999790289549595</c:v>
                </c:pt>
                <c:pt idx="941">
                  <c:v>0.99999794744075876</c:v>
                </c:pt>
                <c:pt idx="942">
                  <c:v>0.99999799103982356</c:v>
                </c:pt>
                <c:pt idx="943">
                  <c:v>0.9999980337127885</c:v>
                </c:pt>
                <c:pt idx="944">
                  <c:v>0.99999807547932507</c:v>
                </c:pt>
                <c:pt idx="945">
                  <c:v>0.99999811635868685</c:v>
                </c:pt>
                <c:pt idx="946">
                  <c:v>0.99999815636971856</c:v>
                </c:pt>
                <c:pt idx="947">
                  <c:v>0.99999819553086466</c:v>
                </c:pt>
                <c:pt idx="948">
                  <c:v>0.99999823386017761</c:v>
                </c:pt>
                <c:pt idx="949">
                  <c:v>0.99999827137532671</c:v>
                </c:pt>
                <c:pt idx="950">
                  <c:v>0.99999830809360568</c:v>
                </c:pt>
                <c:pt idx="951">
                  <c:v>0.9999983440319411</c:v>
                </c:pt>
                <c:pt idx="952">
                  <c:v>0.99999837920689971</c:v>
                </c:pt>
                <c:pt idx="953">
                  <c:v>0.99999841363469677</c:v>
                </c:pt>
                <c:pt idx="954">
                  <c:v>0.99999844733120291</c:v>
                </c:pt>
                <c:pt idx="955">
                  <c:v>0.9999984803119516</c:v>
                </c:pt>
                <c:pt idx="956">
                  <c:v>0.99999851259214645</c:v>
                </c:pt>
                <c:pt idx="957">
                  <c:v>0.99999854418666778</c:v>
                </c:pt>
                <c:pt idx="958">
                  <c:v>0.99999857511008072</c:v>
                </c:pt>
                <c:pt idx="959">
                  <c:v>0.99999860537663976</c:v>
                </c:pt>
                <c:pt idx="960">
                  <c:v>0.99999863500029806</c:v>
                </c:pt>
                <c:pt idx="961">
                  <c:v>0.99999866399471093</c:v>
                </c:pt>
                <c:pt idx="962">
                  <c:v>0.99999869237324468</c:v>
                </c:pt>
                <c:pt idx="963">
                  <c:v>0.99999872014898161</c:v>
                </c:pt>
                <c:pt idx="964">
                  <c:v>0.99999874733472527</c:v>
                </c:pt>
                <c:pt idx="965">
                  <c:v>0.99999877394300829</c:v>
                </c:pt>
                <c:pt idx="966">
                  <c:v>0.99999879998609642</c:v>
                </c:pt>
                <c:pt idx="967">
                  <c:v>0.99999882547599528</c:v>
                </c:pt>
                <c:pt idx="968">
                  <c:v>0.99999885042445513</c:v>
                </c:pt>
                <c:pt idx="969">
                  <c:v>0.99999887484297723</c:v>
                </c:pt>
                <c:pt idx="970">
                  <c:v>0.99999889874281744</c:v>
                </c:pt>
                <c:pt idx="971">
                  <c:v>0.99999892213499386</c:v>
                </c:pt>
                <c:pt idx="972">
                  <c:v>0.99999894503028963</c:v>
                </c:pt>
                <c:pt idx="973">
                  <c:v>0.9999989674392592</c:v>
                </c:pt>
                <c:pt idx="974">
                  <c:v>0.99999898937223286</c:v>
                </c:pt>
                <c:pt idx="975">
                  <c:v>0.99999901083932086</c:v>
                </c:pt>
                <c:pt idx="976">
                  <c:v>0.99999903185041983</c:v>
                </c:pt>
                <c:pt idx="977">
                  <c:v>0.99999905241521525</c:v>
                </c:pt>
                <c:pt idx="978">
                  <c:v>0.99999907254318743</c:v>
                </c:pt>
                <c:pt idx="979">
                  <c:v>0.99999909224361461</c:v>
                </c:pt>
                <c:pt idx="980">
                  <c:v>0.99999911152557874</c:v>
                </c:pt>
                <c:pt idx="981">
                  <c:v>0.99999913039796839</c:v>
                </c:pt>
                <c:pt idx="982">
                  <c:v>0.99999914886948371</c:v>
                </c:pt>
                <c:pt idx="983">
                  <c:v>0.99999916694863922</c:v>
                </c:pt>
                <c:pt idx="984">
                  <c:v>0.9999991846437698</c:v>
                </c:pt>
                <c:pt idx="985">
                  <c:v>0.99999920196303216</c:v>
                </c:pt>
                <c:pt idx="986">
                  <c:v>0.99999921891441046</c:v>
                </c:pt>
                <c:pt idx="987">
                  <c:v>0.99999923550571879</c:v>
                </c:pt>
                <c:pt idx="988">
                  <c:v>0.9999992517446058</c:v>
                </c:pt>
                <c:pt idx="989">
                  <c:v>0.99999926763855718</c:v>
                </c:pt>
                <c:pt idx="990">
                  <c:v>0.99999928319490017</c:v>
                </c:pt>
                <c:pt idx="991">
                  <c:v>0.99999929842080559</c:v>
                </c:pt>
                <c:pt idx="992">
                  <c:v>0.99999931332329217</c:v>
                </c:pt>
                <c:pt idx="993">
                  <c:v>0.99999932790923041</c:v>
                </c:pt>
                <c:pt idx="994">
                  <c:v>0.99999934218534381</c:v>
                </c:pt>
                <c:pt idx="995">
                  <c:v>0.99999935615821378</c:v>
                </c:pt>
                <c:pt idx="996">
                  <c:v>0.99999936983428084</c:v>
                </c:pt>
                <c:pt idx="997">
                  <c:v>0.99999938321985049</c:v>
                </c:pt>
                <c:pt idx="998">
                  <c:v>0.99999939632109247</c:v>
                </c:pt>
                <c:pt idx="999">
                  <c:v>0.99999940914404661</c:v>
                </c:pt>
                <c:pt idx="1000">
                  <c:v>0.99999942169462397</c:v>
                </c:pt>
                <c:pt idx="1001">
                  <c:v>0.99999943397861057</c:v>
                </c:pt>
                <c:pt idx="1002">
                  <c:v>0.99999944600166868</c:v>
                </c:pt>
                <c:pt idx="1003">
                  <c:v>0.99999945776934085</c:v>
                </c:pt>
                <c:pt idx="1004">
                  <c:v>0.99999946928705219</c:v>
                </c:pt>
                <c:pt idx="1005">
                  <c:v>0.99999948056011156</c:v>
                </c:pt>
                <c:pt idx="1006">
                  <c:v>0.99999949159371637</c:v>
                </c:pt>
                <c:pt idx="1007">
                  <c:v>0.99999950239295254</c:v>
                </c:pt>
                <c:pt idx="1008">
                  <c:v>0.99999951296279843</c:v>
                </c:pt>
                <c:pt idx="1009">
                  <c:v>0.99999952330812658</c:v>
                </c:pt>
                <c:pt idx="1010">
                  <c:v>0.99999953343370618</c:v>
                </c:pt>
                <c:pt idx="1011">
                  <c:v>0.99999954334420482</c:v>
                </c:pt>
                <c:pt idx="1012">
                  <c:v>0.99999955304419108</c:v>
                </c:pt>
                <c:pt idx="1013">
                  <c:v>0.99999956253813682</c:v>
                </c:pt>
                <c:pt idx="1014">
                  <c:v>0.99999957183041832</c:v>
                </c:pt>
                <c:pt idx="1015">
                  <c:v>0.99999958092531926</c:v>
                </c:pt>
                <c:pt idx="1016">
                  <c:v>0.99999958982703219</c:v>
                </c:pt>
                <c:pt idx="1017">
                  <c:v>0.99999959853966092</c:v>
                </c:pt>
                <c:pt idx="1018">
                  <c:v>0.99999960706722146</c:v>
                </c:pt>
                <c:pt idx="1019">
                  <c:v>0.99999961541364535</c:v>
                </c:pt>
                <c:pt idx="1020">
                  <c:v>0.99999962358278005</c:v>
                </c:pt>
                <c:pt idx="1021">
                  <c:v>0.99999963157839111</c:v>
                </c:pt>
                <c:pt idx="1022">
                  <c:v>0.99999963940416492</c:v>
                </c:pt>
                <c:pt idx="1023">
                  <c:v>0.99999964706370859</c:v>
                </c:pt>
                <c:pt idx="1024">
                  <c:v>0.99999965456055329</c:v>
                </c:pt>
                <c:pt idx="1025">
                  <c:v>0.99999966189815481</c:v>
                </c:pt>
                <c:pt idx="1026">
                  <c:v>0.9999996690798959</c:v>
                </c:pt>
                <c:pt idx="1027">
                  <c:v>0.99999967610908691</c:v>
                </c:pt>
                <c:pt idx="1028">
                  <c:v>0.9999996829889688</c:v>
                </c:pt>
                <c:pt idx="1029">
                  <c:v>0.99999968972271247</c:v>
                </c:pt>
                <c:pt idx="1030">
                  <c:v>0.99999969631342245</c:v>
                </c:pt>
                <c:pt idx="1031">
                  <c:v>0.99999970276413686</c:v>
                </c:pt>
                <c:pt idx="1032">
                  <c:v>0.99999970907782931</c:v>
                </c:pt>
                <c:pt idx="1033">
                  <c:v>0.99999971525741027</c:v>
                </c:pt>
                <c:pt idx="1034">
                  <c:v>0.99999972130572901</c:v>
                </c:pt>
                <c:pt idx="1035">
                  <c:v>0.99999972722557307</c:v>
                </c:pt>
                <c:pt idx="1036">
                  <c:v>0.9999997330196716</c:v>
                </c:pt>
                <c:pt idx="1037">
                  <c:v>0.99999973869069581</c:v>
                </c:pt>
                <c:pt idx="1038">
                  <c:v>0.9999997442412597</c:v>
                </c:pt>
                <c:pt idx="1039">
                  <c:v>0.99999974967392213</c:v>
                </c:pt>
                <c:pt idx="1040">
                  <c:v>0.99999975499118743</c:v>
                </c:pt>
                <c:pt idx="1041">
                  <c:v>0.99999976019550685</c:v>
                </c:pt>
                <c:pt idx="1042">
                  <c:v>0.99999976528927947</c:v>
                </c:pt>
                <c:pt idx="1043">
                  <c:v>0.99999977027485354</c:v>
                </c:pt>
                <c:pt idx="1044">
                  <c:v>0.9999997751545272</c:v>
                </c:pt>
                <c:pt idx="1045">
                  <c:v>0.99999977993055011</c:v>
                </c:pt>
                <c:pt idx="1046">
                  <c:v>0.99999978460512384</c:v>
                </c:pt>
                <c:pt idx="1047">
                  <c:v>0.99999978918040322</c:v>
                </c:pt>
                <c:pt idx="1048">
                  <c:v>0.99999979365849745</c:v>
                </c:pt>
                <c:pt idx="1049">
                  <c:v>0.99999979804147099</c:v>
                </c:pt>
                <c:pt idx="1050">
                  <c:v>0.99999980233134422</c:v>
                </c:pt>
                <c:pt idx="1051">
                  <c:v>0.99999980653009468</c:v>
                </c:pt>
                <c:pt idx="1052">
                  <c:v>0.99999981063965793</c:v>
                </c:pt>
                <c:pt idx="1053">
                  <c:v>0.99999981466192867</c:v>
                </c:pt>
                <c:pt idx="1054">
                  <c:v>0.99999981859876086</c:v>
                </c:pt>
                <c:pt idx="1055">
                  <c:v>0.99999982245196939</c:v>
                </c:pt>
                <c:pt idx="1056">
                  <c:v>0.99999982622333061</c:v>
                </c:pt>
                <c:pt idx="1057">
                  <c:v>0.99999982991458303</c:v>
                </c:pt>
                <c:pt idx="1058">
                  <c:v>0.99999983352742816</c:v>
                </c:pt>
                <c:pt idx="1059">
                  <c:v>0.99999983706353168</c:v>
                </c:pt>
                <c:pt idx="1060">
                  <c:v>0.99999984052452351</c:v>
                </c:pt>
                <c:pt idx="1061">
                  <c:v>0.99999984391199914</c:v>
                </c:pt>
                <c:pt idx="1062">
                  <c:v>0.99999984722752022</c:v>
                </c:pt>
                <c:pt idx="1063">
                  <c:v>0.99999985047261519</c:v>
                </c:pt>
                <c:pt idx="1064">
                  <c:v>0.99999985364877986</c:v>
                </c:pt>
                <c:pt idx="1065">
                  <c:v>0.9999998567574786</c:v>
                </c:pt>
                <c:pt idx="1066">
                  <c:v>0.99999985980014428</c:v>
                </c:pt>
                <c:pt idx="1067">
                  <c:v>0.99999986277817965</c:v>
                </c:pt>
                <c:pt idx="1068">
                  <c:v>0.99999986569295773</c:v>
                </c:pt>
                <c:pt idx="1069">
                  <c:v>0.99999986854582157</c:v>
                </c:pt>
                <c:pt idx="1070">
                  <c:v>0.99999987133808688</c:v>
                </c:pt>
                <c:pt idx="1071">
                  <c:v>0.99999987407104085</c:v>
                </c:pt>
                <c:pt idx="1072">
                  <c:v>0.99999987674594304</c:v>
                </c:pt>
                <c:pt idx="1073">
                  <c:v>0.99999987936402657</c:v>
                </c:pt>
                <c:pt idx="1074">
                  <c:v>0.99999988192649847</c:v>
                </c:pt>
                <c:pt idx="1075">
                  <c:v>0.99999988443454024</c:v>
                </c:pt>
                <c:pt idx="1076">
                  <c:v>0.99999988688930763</c:v>
                </c:pt>
                <c:pt idx="1077">
                  <c:v>0.99999988929193251</c:v>
                </c:pt>
                <c:pt idx="1078">
                  <c:v>0.9999998916435221</c:v>
                </c:pt>
                <c:pt idx="1079">
                  <c:v>0.99999989394516109</c:v>
                </c:pt>
                <c:pt idx="1080">
                  <c:v>0.99999989619790985</c:v>
                </c:pt>
                <c:pt idx="1081">
                  <c:v>0.99999989840280734</c:v>
                </c:pt>
                <c:pt idx="1082">
                  <c:v>0.99999990056086985</c:v>
                </c:pt>
                <c:pt idx="1083">
                  <c:v>0.99999990267309202</c:v>
                </c:pt>
                <c:pt idx="1084">
                  <c:v>0.99999990474044786</c:v>
                </c:pt>
                <c:pt idx="1085">
                  <c:v>0.99999990676389028</c:v>
                </c:pt>
                <c:pt idx="1086">
                  <c:v>0.99999990874435218</c:v>
                </c:pt>
                <c:pt idx="1087">
                  <c:v>0.99999991068274596</c:v>
                </c:pt>
                <c:pt idx="1088">
                  <c:v>0.9999999125799659</c:v>
                </c:pt>
                <c:pt idx="1089">
                  <c:v>0.99999991443688618</c:v>
                </c:pt>
                <c:pt idx="1090">
                  <c:v>0.99999991625436302</c:v>
                </c:pt>
                <c:pt idx="1091">
                  <c:v>0.99999991803323429</c:v>
                </c:pt>
                <c:pt idx="1092">
                  <c:v>0.99999991977431979</c:v>
                </c:pt>
                <c:pt idx="1093">
                  <c:v>0.99999992147842232</c:v>
                </c:pt>
                <c:pt idx="1094">
                  <c:v>0.99999992314632735</c:v>
                </c:pt>
                <c:pt idx="1095">
                  <c:v>0.99999992477880384</c:v>
                </c:pt>
                <c:pt idx="1096">
                  <c:v>0.9999999263766044</c:v>
                </c:pt>
                <c:pt idx="1097">
                  <c:v>0.99999992794046533</c:v>
                </c:pt>
                <c:pt idx="1098">
                  <c:v>0.99999992947110783</c:v>
                </c:pt>
                <c:pt idx="1099">
                  <c:v>0.99999993096923745</c:v>
                </c:pt>
                <c:pt idx="1100">
                  <c:v>0.99999993243554475</c:v>
                </c:pt>
                <c:pt idx="1101">
                  <c:v>0.99999993387070563</c:v>
                </c:pt>
                <c:pt idx="1102">
                  <c:v>0.99999993527538178</c:v>
                </c:pt>
                <c:pt idx="1103">
                  <c:v>0.99999993665022069</c:v>
                </c:pt>
                <c:pt idx="1104">
                  <c:v>0.99999993799585607</c:v>
                </c:pt>
                <c:pt idx="1105">
                  <c:v>0.99999993931290843</c:v>
                </c:pt>
                <c:pt idx="1106">
                  <c:v>0.99999994060198483</c:v>
                </c:pt>
                <c:pt idx="1107">
                  <c:v>0.99999994186367946</c:v>
                </c:pt>
                <c:pt idx="1108">
                  <c:v>0.99999994309857398</c:v>
                </c:pt>
                <c:pt idx="1109">
                  <c:v>0.9999999443072376</c:v>
                </c:pt>
                <c:pt idx="1110">
                  <c:v>0.99999994549022764</c:v>
                </c:pt>
                <c:pt idx="1111">
                  <c:v>0.99999994664808933</c:v>
                </c:pt>
                <c:pt idx="1112">
                  <c:v>0.99999994778135648</c:v>
                </c:pt>
                <c:pt idx="1113">
                  <c:v>0.99999994889055155</c:v>
                </c:pt>
                <c:pt idx="1114">
                  <c:v>0.99999994997618569</c:v>
                </c:pt>
                <c:pt idx="1115">
                  <c:v>0.9999999510387596</c:v>
                </c:pt>
                <c:pt idx="1116">
                  <c:v>0.99999995207876302</c:v>
                </c:pt>
                <c:pt idx="1117">
                  <c:v>0.99999995309667522</c:v>
                </c:pt>
                <c:pt idx="1118">
                  <c:v>0.9999999540929656</c:v>
                </c:pt>
                <c:pt idx="1119">
                  <c:v>0.99999995506809347</c:v>
                </c:pt>
                <c:pt idx="1120">
                  <c:v>0.99999995602250824</c:v>
                </c:pt>
                <c:pt idx="1121">
                  <c:v>0.99999995695665</c:v>
                </c:pt>
                <c:pt idx="1122">
                  <c:v>0.99999995787094931</c:v>
                </c:pt>
                <c:pt idx="1123">
                  <c:v>0.9999999587658277</c:v>
                </c:pt>
                <c:pt idx="1124">
                  <c:v>0.99999995964169752</c:v>
                </c:pt>
                <c:pt idx="1125">
                  <c:v>0.99999996049896278</c:v>
                </c:pt>
                <c:pt idx="1126">
                  <c:v>0.99999996133801861</c:v>
                </c:pt>
                <c:pt idx="1127">
                  <c:v>0.99999996215925169</c:v>
                </c:pt>
                <c:pt idx="1128">
                  <c:v>0.99999996296304061</c:v>
                </c:pt>
                <c:pt idx="1129">
                  <c:v>0.99999996374975608</c:v>
                </c:pt>
                <c:pt idx="1130">
                  <c:v>0.99999996451976059</c:v>
                </c:pt>
                <c:pt idx="1131">
                  <c:v>0.99999996527340906</c:v>
                </c:pt>
                <c:pt idx="1132">
                  <c:v>0.99999996601104912</c:v>
                </c:pt>
                <c:pt idx="1133">
                  <c:v>0.99999996673302072</c:v>
                </c:pt>
                <c:pt idx="1134">
                  <c:v>0.99999996743965658</c:v>
                </c:pt>
                <c:pt idx="1135">
                  <c:v>0.99999996813128256</c:v>
                </c:pt>
                <c:pt idx="1136">
                  <c:v>0.99999996880821762</c:v>
                </c:pt>
                <c:pt idx="1137">
                  <c:v>0.99999996947077341</c:v>
                </c:pt>
                <c:pt idx="1138">
                  <c:v>0.99999997011925568</c:v>
                </c:pt>
                <c:pt idx="1139">
                  <c:v>0.99999997075396341</c:v>
                </c:pt>
                <c:pt idx="1140">
                  <c:v>0.99999997137518903</c:v>
                </c:pt>
                <c:pt idx="1141">
                  <c:v>0.99999997198321888</c:v>
                </c:pt>
                <c:pt idx="1142">
                  <c:v>0.99999997257833351</c:v>
                </c:pt>
                <c:pt idx="1143">
                  <c:v>0.99999997316080702</c:v>
                </c:pt>
                <c:pt idx="1144">
                  <c:v>0.9999999737309081</c:v>
                </c:pt>
                <c:pt idx="1145">
                  <c:v>0.9999999742888992</c:v>
                </c:pt>
                <c:pt idx="1146">
                  <c:v>0.999999974835038</c:v>
                </c:pt>
                <c:pt idx="1147">
                  <c:v>0.99999997536957597</c:v>
                </c:pt>
                <c:pt idx="1148">
                  <c:v>0.99999997589275968</c:v>
                </c:pt>
                <c:pt idx="1149">
                  <c:v>0.99999997640483029</c:v>
                </c:pt>
                <c:pt idx="1150">
                  <c:v>0.99999997690602382</c:v>
                </c:pt>
                <c:pt idx="1151">
                  <c:v>0.99999997739657132</c:v>
                </c:pt>
                <c:pt idx="1152">
                  <c:v>0.99999997787669892</c:v>
                </c:pt>
                <c:pt idx="1153">
                  <c:v>0.9999999783466279</c:v>
                </c:pt>
                <c:pt idx="1154">
                  <c:v>0.99999997880657499</c:v>
                </c:pt>
                <c:pt idx="1155">
                  <c:v>0.99999997925675221</c:v>
                </c:pt>
                <c:pt idx="1156">
                  <c:v>0.99999997969736698</c:v>
                </c:pt>
                <c:pt idx="1157">
                  <c:v>0.99999998012862257</c:v>
                </c:pt>
                <c:pt idx="1158">
                  <c:v>0.9999999805507177</c:v>
                </c:pt>
                <c:pt idx="1159">
                  <c:v>0.9999999809638469</c:v>
                </c:pt>
                <c:pt idx="1160">
                  <c:v>0.99999998136820067</c:v>
                </c:pt>
                <c:pt idx="1161">
                  <c:v>0.99999998176396543</c:v>
                </c:pt>
                <c:pt idx="1162">
                  <c:v>0.99999998215132369</c:v>
                </c:pt>
                <c:pt idx="1163">
                  <c:v>0.99999998253045386</c:v>
                </c:pt>
                <c:pt idx="1164">
                  <c:v>0.99999998290153069</c:v>
                </c:pt>
                <c:pt idx="1165">
                  <c:v>0.9999999832647255</c:v>
                </c:pt>
                <c:pt idx="1166">
                  <c:v>0.99999998362020548</c:v>
                </c:pt>
                <c:pt idx="1167">
                  <c:v>0.99999998396813461</c:v>
                </c:pt>
                <c:pt idx="1168">
                  <c:v>0.99999998430867343</c:v>
                </c:pt>
                <c:pt idx="1169">
                  <c:v>0.99999998464197837</c:v>
                </c:pt>
                <c:pt idx="1170">
                  <c:v>0.99999998496820364</c:v>
                </c:pt>
                <c:pt idx="1171">
                  <c:v>0.99999998528749945</c:v>
                </c:pt>
                <c:pt idx="1172">
                  <c:v>0.99999998560001302</c:v>
                </c:pt>
                <c:pt idx="1173">
                  <c:v>0.99999998590588834</c:v>
                </c:pt>
                <c:pt idx="1174">
                  <c:v>0.99999998620526642</c:v>
                </c:pt>
                <c:pt idx="1175">
                  <c:v>0.99999998649828536</c:v>
                </c:pt>
                <c:pt idx="1176">
                  <c:v>0.99999998678508017</c:v>
                </c:pt>
                <c:pt idx="1177">
                  <c:v>0.99999998706578308</c:v>
                </c:pt>
                <c:pt idx="1178">
                  <c:v>0.99999998734052342</c:v>
                </c:pt>
                <c:pt idx="1179">
                  <c:v>0.99999998760942799</c:v>
                </c:pt>
                <c:pt idx="1180">
                  <c:v>0.99999998787262057</c:v>
                </c:pt>
                <c:pt idx="1181">
                  <c:v>0.99999998813022262</c:v>
                </c:pt>
                <c:pt idx="1182">
                  <c:v>0.99999998838235271</c:v>
                </c:pt>
                <c:pt idx="1183">
                  <c:v>0.99999998862912731</c:v>
                </c:pt>
                <c:pt idx="1184">
                  <c:v>0.99999998887066033</c:v>
                </c:pt>
                <c:pt idx="1185">
                  <c:v>0.99999998910706267</c:v>
                </c:pt>
                <c:pt idx="1186">
                  <c:v>0.99999998933844325</c:v>
                </c:pt>
                <c:pt idx="1187">
                  <c:v>0.99999998956490932</c:v>
                </c:pt>
                <c:pt idx="1188">
                  <c:v>0.99999998978656501</c:v>
                </c:pt>
                <c:pt idx="1189">
                  <c:v>0.99999999000351225</c:v>
                </c:pt>
                <c:pt idx="1190">
                  <c:v>0.99999999021585129</c:v>
                </c:pt>
                <c:pt idx="1191">
                  <c:v>0.99999999042367971</c:v>
                </c:pt>
                <c:pt idx="1192">
                  <c:v>0.99999999062709377</c:v>
                </c:pt>
                <c:pt idx="1193">
                  <c:v>0.99999999082618729</c:v>
                </c:pt>
                <c:pt idx="1194">
                  <c:v>0.9999999910210513</c:v>
                </c:pt>
                <c:pt idx="1195">
                  <c:v>0.99999999121177641</c:v>
                </c:pt>
                <c:pt idx="1196">
                  <c:v>0.99999999139845031</c:v>
                </c:pt>
                <c:pt idx="1197">
                  <c:v>0.99999999158115904</c:v>
                </c:pt>
                <c:pt idx="1198">
                  <c:v>0.99999999175998666</c:v>
                </c:pt>
                <c:pt idx="1199">
                  <c:v>0.99999999193501565</c:v>
                </c:pt>
                <c:pt idx="1200">
                  <c:v>0.99999999210632684</c:v>
                </c:pt>
                <c:pt idx="1201">
                  <c:v>0.99999999227399938</c:v>
                </c:pt>
                <c:pt idx="1202">
                  <c:v>0.99999999243811011</c:v>
                </c:pt>
                <c:pt idx="1203">
                  <c:v>0.99999999259873495</c:v>
                </c:pt>
                <c:pt idx="1204">
                  <c:v>0.99999999275594798</c:v>
                </c:pt>
                <c:pt idx="1205">
                  <c:v>0.99999999290982133</c:v>
                </c:pt>
                <c:pt idx="1206">
                  <c:v>0.99999999306042653</c:v>
                </c:pt>
                <c:pt idx="1207">
                  <c:v>0.9999999932078325</c:v>
                </c:pt>
                <c:pt idx="1208">
                  <c:v>0.99999999335210721</c:v>
                </c:pt>
                <c:pt idx="1209">
                  <c:v>0.9999999934933177</c:v>
                </c:pt>
                <c:pt idx="1210">
                  <c:v>0.99999999363152836</c:v>
                </c:pt>
                <c:pt idx="1211">
                  <c:v>0.99999999376680349</c:v>
                </c:pt>
                <c:pt idx="1212">
                  <c:v>0.99999999389920502</c:v>
                </c:pt>
                <c:pt idx="1213">
                  <c:v>0.99999999402879414</c:v>
                </c:pt>
                <c:pt idx="1214">
                  <c:v>0.99999999415563068</c:v>
                </c:pt>
                <c:pt idx="1215">
                  <c:v>0.99999999427977326</c:v>
                </c:pt>
                <c:pt idx="1216">
                  <c:v>0.99999999440127862</c:v>
                </c:pt>
                <c:pt idx="1217">
                  <c:v>0.99999999452020283</c:v>
                </c:pt>
                <c:pt idx="1218">
                  <c:v>0.99999999463660139</c:v>
                </c:pt>
                <c:pt idx="1219">
                  <c:v>0.99999999475052714</c:v>
                </c:pt>
                <c:pt idx="1220">
                  <c:v>0.99999999486203306</c:v>
                </c:pt>
                <c:pt idx="1221">
                  <c:v>0.99999999497117043</c:v>
                </c:pt>
                <c:pt idx="1222">
                  <c:v>0.99999999507798965</c:v>
                </c:pt>
                <c:pt idx="1223">
                  <c:v>0.9999999951825399</c:v>
                </c:pt>
                <c:pt idx="1224">
                  <c:v>0.99999999528486949</c:v>
                </c:pt>
                <c:pt idx="1225">
                  <c:v>0.99999999538502526</c:v>
                </c:pt>
                <c:pt idx="1226">
                  <c:v>0.99999999548305341</c:v>
                </c:pt>
                <c:pt idx="1227">
                  <c:v>0.99999999557899966</c:v>
                </c:pt>
                <c:pt idx="1228">
                  <c:v>0.99999999567290754</c:v>
                </c:pt>
                <c:pt idx="1229">
                  <c:v>0.9999999957648209</c:v>
                </c:pt>
                <c:pt idx="1230">
                  <c:v>0.99999999585478183</c:v>
                </c:pt>
                <c:pt idx="1231">
                  <c:v>0.99999999594283195</c:v>
                </c:pt>
                <c:pt idx="1232">
                  <c:v>0.99999999602901191</c:v>
                </c:pt>
                <c:pt idx="1233">
                  <c:v>0.99999999611336088</c:v>
                </c:pt>
                <c:pt idx="1234">
                  <c:v>0.99999999619591839</c:v>
                </c:pt>
                <c:pt idx="1235">
                  <c:v>0.99999999627672242</c:v>
                </c:pt>
                <c:pt idx="1236">
                  <c:v>0.99999999635580994</c:v>
                </c:pt>
                <c:pt idx="1237">
                  <c:v>0.99999999643321735</c:v>
                </c:pt>
                <c:pt idx="1238">
                  <c:v>0.99999999650898075</c:v>
                </c:pt>
                <c:pt idx="1239">
                  <c:v>0.99999999658313465</c:v>
                </c:pt>
                <c:pt idx="1240">
                  <c:v>0.99999999665571349</c:v>
                </c:pt>
                <c:pt idx="1241">
                  <c:v>0.99999999672675077</c:v>
                </c:pt>
                <c:pt idx="1242">
                  <c:v>0.99999999679627904</c:v>
                </c:pt>
                <c:pt idx="1243">
                  <c:v>0.99999999686433039</c:v>
                </c:pt>
                <c:pt idx="1244">
                  <c:v>0.99999999693093633</c:v>
                </c:pt>
                <c:pt idx="1245">
                  <c:v>0.9999999969961274</c:v>
                </c:pt>
                <c:pt idx="1246">
                  <c:v>0.99999999705993381</c:v>
                </c:pt>
                <c:pt idx="1247">
                  <c:v>0.99999999712238474</c:v>
                </c:pt>
                <c:pt idx="1248">
                  <c:v>0.99999999718350918</c:v>
                </c:pt>
                <c:pt idx="1249">
                  <c:v>0.99999999724333533</c:v>
                </c:pt>
                <c:pt idx="1250">
                  <c:v>0.9999999973018906</c:v>
                </c:pt>
                <c:pt idx="1251">
                  <c:v>0.99999999735920209</c:v>
                </c:pt>
                <c:pt idx="1252">
                  <c:v>0.99999999741529622</c:v>
                </c:pt>
                <c:pt idx="1253">
                  <c:v>0.99999999747019885</c:v>
                </c:pt>
                <c:pt idx="1254">
                  <c:v>0.99999999752393531</c:v>
                </c:pt>
                <c:pt idx="1255">
                  <c:v>0.99999999757653024</c:v>
                </c:pt>
                <c:pt idx="1256">
                  <c:v>0.99999999762800806</c:v>
                </c:pt>
                <c:pt idx="1257">
                  <c:v>0.99999999767839265</c:v>
                </c:pt>
                <c:pt idx="1258">
                  <c:v>0.99999999772770654</c:v>
                </c:pt>
                <c:pt idx="1259">
                  <c:v>0.99999999777597326</c:v>
                </c:pt>
                <c:pt idx="1260">
                  <c:v>0.99999999782321447</c:v>
                </c:pt>
                <c:pt idx="1261">
                  <c:v>0.99999999786945237</c:v>
                </c:pt>
                <c:pt idx="1262">
                  <c:v>0.99999999791470828</c:v>
                </c:pt>
                <c:pt idx="1263">
                  <c:v>0.99999999795900274</c:v>
                </c:pt>
                <c:pt idx="1264">
                  <c:v>0.99999999800235606</c:v>
                </c:pt>
                <c:pt idx="1265">
                  <c:v>0.99999999804478878</c:v>
                </c:pt>
                <c:pt idx="1266">
                  <c:v>0.99999999808632012</c:v>
                </c:pt>
                <c:pt idx="1267">
                  <c:v>0.99999999812696927</c:v>
                </c:pt>
                <c:pt idx="1268">
                  <c:v>0.999999998166755</c:v>
                </c:pt>
                <c:pt idx="1269">
                  <c:v>0.99999999820569563</c:v>
                </c:pt>
                <c:pt idx="1270">
                  <c:v>0.99999999824380914</c:v>
                </c:pt>
                <c:pt idx="1271">
                  <c:v>0.99999999828111297</c:v>
                </c:pt>
                <c:pt idx="1272">
                  <c:v>0.99999999831762454</c:v>
                </c:pt>
                <c:pt idx="1273">
                  <c:v>0.9999999983533604</c:v>
                </c:pt>
                <c:pt idx="1274">
                  <c:v>0.99999999838833731</c:v>
                </c:pt>
                <c:pt idx="1275">
                  <c:v>0.99999999842257126</c:v>
                </c:pt>
                <c:pt idx="1276">
                  <c:v>0.9999999984560779</c:v>
                </c:pt>
                <c:pt idx="1277">
                  <c:v>0.999999998488873</c:v>
                </c:pt>
                <c:pt idx="1278">
                  <c:v>0.99999999852097132</c:v>
                </c:pt>
                <c:pt idx="1279">
                  <c:v>0.99999999855238797</c:v>
                </c:pt>
                <c:pt idx="1280">
                  <c:v>0.99999999858313715</c:v>
                </c:pt>
                <c:pt idx="1281">
                  <c:v>0.9999999986132333</c:v>
                </c:pt>
                <c:pt idx="1282">
                  <c:v>0.99999999864269007</c:v>
                </c:pt>
                <c:pt idx="1283">
                  <c:v>0.99999999867152123</c:v>
                </c:pt>
                <c:pt idx="1284">
                  <c:v>0.99999999869973988</c:v>
                </c:pt>
                <c:pt idx="1285">
                  <c:v>0.99999999872735923</c:v>
                </c:pt>
                <c:pt idx="1286">
                  <c:v>0.99999999875439183</c:v>
                </c:pt>
                <c:pt idx="1287">
                  <c:v>0.99999999878085022</c:v>
                </c:pt>
                <c:pt idx="1288">
                  <c:v>0.99999999880674662</c:v>
                </c:pt>
                <c:pt idx="1289">
                  <c:v>0.99999999883209301</c:v>
                </c:pt>
                <c:pt idx="1290">
                  <c:v>0.99999999885690094</c:v>
                </c:pt>
                <c:pt idx="1291">
                  <c:v>0.99999999888118185</c:v>
                </c:pt>
                <c:pt idx="1292">
                  <c:v>0.99999999890494706</c:v>
                </c:pt>
                <c:pt idx="1293">
                  <c:v>0.99999999892820746</c:v>
                </c:pt>
                <c:pt idx="1294">
                  <c:v>0.9999999989509738</c:v>
                </c:pt>
                <c:pt idx="1295">
                  <c:v>0.99999999897325653</c:v>
                </c:pt>
                <c:pt idx="1296">
                  <c:v>0.99999999899506598</c:v>
                </c:pt>
                <c:pt idx="1297">
                  <c:v>0.99999999901641212</c:v>
                </c:pt>
                <c:pt idx="1298">
                  <c:v>0.99999999903730497</c:v>
                </c:pt>
                <c:pt idx="1299">
                  <c:v>0.99999999905775383</c:v>
                </c:pt>
                <c:pt idx="1300">
                  <c:v>0.99999999907776849</c:v>
                </c:pt>
                <c:pt idx="1301">
                  <c:v>0.99999999909735793</c:v>
                </c:pt>
                <c:pt idx="1302">
                  <c:v>0.99999999911653126</c:v>
                </c:pt>
                <c:pt idx="1303">
                  <c:v>0.99999999913529736</c:v>
                </c:pt>
                <c:pt idx="1304">
                  <c:v>0.99999999915366478</c:v>
                </c:pt>
                <c:pt idx="1305">
                  <c:v>0.99999999917164206</c:v>
                </c:pt>
                <c:pt idx="1306">
                  <c:v>0.99999999918923754</c:v>
                </c:pt>
                <c:pt idx="1307">
                  <c:v>0.99999999920645921</c:v>
                </c:pt>
                <c:pt idx="1308">
                  <c:v>0.99999999922331517</c:v>
                </c:pt>
                <c:pt idx="1309">
                  <c:v>0.99999999923981298</c:v>
                </c:pt>
                <c:pt idx="1310">
                  <c:v>0.99999999925596039</c:v>
                </c:pt>
                <c:pt idx="1311">
                  <c:v>0.99999999927176486</c:v>
                </c:pt>
                <c:pt idx="1312">
                  <c:v>0.9999999992872336</c:v>
                </c:pt>
                <c:pt idx="1313">
                  <c:v>0.99999999930237349</c:v>
                </c:pt>
                <c:pt idx="1314">
                  <c:v>0.9999999993171923</c:v>
                </c:pt>
                <c:pt idx="1315">
                  <c:v>0.99999999933169581</c:v>
                </c:pt>
                <c:pt idx="1316">
                  <c:v>0.99999999934589179</c:v>
                </c:pt>
                <c:pt idx="1317">
                  <c:v>0.9999999993597859</c:v>
                </c:pt>
                <c:pt idx="1318">
                  <c:v>0.99999999937338468</c:v>
                </c:pt>
                <c:pt idx="1319">
                  <c:v>0.99999999938669493</c:v>
                </c:pt>
                <c:pt idx="1320">
                  <c:v>0.99999999939972251</c:v>
                </c:pt>
                <c:pt idx="1321">
                  <c:v>0.9999999994124732</c:v>
                </c:pt>
                <c:pt idx="1322">
                  <c:v>0.9999999994249531</c:v>
                </c:pt>
                <c:pt idx="1323">
                  <c:v>0.99999999943716789</c:v>
                </c:pt>
                <c:pt idx="1324">
                  <c:v>0.99999999944912321</c:v>
                </c:pt>
                <c:pt idx="1325">
                  <c:v>0.99999999946082452</c:v>
                </c:pt>
                <c:pt idx="1326">
                  <c:v>0.99999999947227736</c:v>
                </c:pt>
                <c:pt idx="1327">
                  <c:v>0.99999999948348672</c:v>
                </c:pt>
                <c:pt idx="1328">
                  <c:v>0.99999999949445817</c:v>
                </c:pt>
                <c:pt idx="1329">
                  <c:v>0.99999999950519658</c:v>
                </c:pt>
                <c:pt idx="1330">
                  <c:v>0.99999999951570695</c:v>
                </c:pt>
                <c:pt idx="1331">
                  <c:v>0.99999999952599394</c:v>
                </c:pt>
                <c:pt idx="1332">
                  <c:v>0.99999999953606244</c:v>
                </c:pt>
                <c:pt idx="1333">
                  <c:v>0.99999999954591712</c:v>
                </c:pt>
                <c:pt idx="1334">
                  <c:v>0.99999999955556262</c:v>
                </c:pt>
                <c:pt idx="1335">
                  <c:v>0.99999999956500307</c:v>
                </c:pt>
                <c:pt idx="1336">
                  <c:v>0.9999999995742429</c:v>
                </c:pt>
                <c:pt idx="1337">
                  <c:v>0.99999999958328656</c:v>
                </c:pt>
                <c:pt idx="1338">
                  <c:v>0.99999999959213826</c:v>
                </c:pt>
                <c:pt idx="1339">
                  <c:v>0.99999999960080166</c:v>
                </c:pt>
                <c:pt idx="1340">
                  <c:v>0.99999999960928132</c:v>
                </c:pt>
                <c:pt idx="1341">
                  <c:v>0.99999999961758068</c:v>
                </c:pt>
                <c:pt idx="1342">
                  <c:v>0.99999999962570374</c:v>
                </c:pt>
                <c:pt idx="1343">
                  <c:v>0.99999999963365427</c:v>
                </c:pt>
                <c:pt idx="1344">
                  <c:v>0.99999999964143615</c:v>
                </c:pt>
                <c:pt idx="1345">
                  <c:v>0.99999999964905251</c:v>
                </c:pt>
                <c:pt idx="1346">
                  <c:v>0.9999999996565071</c:v>
                </c:pt>
                <c:pt idx="1347">
                  <c:v>0.99999999966380337</c:v>
                </c:pt>
                <c:pt idx="1348">
                  <c:v>0.99999999967094444</c:v>
                </c:pt>
                <c:pt idx="1349">
                  <c:v>0.99999999967793407</c:v>
                </c:pt>
                <c:pt idx="1350">
                  <c:v>0.99999999968477515</c:v>
                </c:pt>
              </c:numCache>
            </c:numRef>
          </c:yVal>
          <c:smooth val="1"/>
          <c:extLst>
            <c:ext xmlns:c16="http://schemas.microsoft.com/office/drawing/2014/chart" uri="{C3380CC4-5D6E-409C-BE32-E72D297353CC}">
              <c16:uniqueId val="{00000000-9034-4143-957E-795331D3966B}"/>
            </c:ext>
          </c:extLst>
        </c:ser>
        <c:dLbls>
          <c:showLegendKey val="0"/>
          <c:showVal val="0"/>
          <c:showCatName val="0"/>
          <c:showSerName val="0"/>
          <c:showPercent val="0"/>
          <c:showBubbleSize val="0"/>
        </c:dLbls>
        <c:axId val="1476254399"/>
        <c:axId val="1"/>
      </c:scatterChart>
      <c:valAx>
        <c:axId val="1476254399"/>
        <c:scaling>
          <c:orientation val="minMax"/>
          <c:max val="135"/>
          <c:min val="0"/>
        </c:scaling>
        <c:delete val="0"/>
        <c:axPos val="b"/>
        <c:title>
          <c:tx>
            <c:rich>
              <a:bodyPr/>
              <a:lstStyle/>
              <a:p>
                <a:pPr>
                  <a:defRPr/>
                </a:pPr>
                <a:r>
                  <a:rPr lang="en-US"/>
                  <a:t>Handling Time (days)</a:t>
                </a:r>
              </a:p>
            </c:rich>
          </c:tx>
          <c:layout>
            <c:manualLayout>
              <c:xMode val="edge"/>
              <c:yMode val="edge"/>
              <c:x val="0.36937799043062203"/>
              <c:y val="0.90799031476997583"/>
            </c:manualLayout>
          </c:layout>
          <c:overlay val="0"/>
          <c:spPr>
            <a:noFill/>
            <a:ln w="37892">
              <a:noFill/>
            </a:ln>
          </c:spPr>
        </c:title>
        <c:numFmt formatCode="General" sourceLinked="1"/>
        <c:majorTickMark val="out"/>
        <c:minorTickMark val="none"/>
        <c:tickLblPos val="nextTo"/>
        <c:spPr>
          <a:ln w="4736">
            <a:solidFill>
              <a:srgbClr val="000000"/>
            </a:solidFill>
            <a:prstDash val="solid"/>
          </a:ln>
        </c:spPr>
        <c:txPr>
          <a:bodyPr rot="0" vert="horz"/>
          <a:lstStyle/>
          <a:p>
            <a:pPr>
              <a:defRPr/>
            </a:pPr>
            <a:endParaRPr lang="en-US"/>
          </a:p>
        </c:txPr>
        <c:crossAx val="1"/>
        <c:crosses val="autoZero"/>
        <c:crossBetween val="midCat"/>
        <c:majorUnit val="15"/>
      </c:valAx>
      <c:valAx>
        <c:axId val="1"/>
        <c:scaling>
          <c:orientation val="minMax"/>
          <c:max val="1"/>
          <c:min val="0"/>
        </c:scaling>
        <c:delete val="0"/>
        <c:axPos val="l"/>
        <c:majorGridlines>
          <c:spPr>
            <a:ln w="4736">
              <a:solidFill>
                <a:srgbClr val="000000"/>
              </a:solidFill>
              <a:prstDash val="solid"/>
            </a:ln>
          </c:spPr>
        </c:majorGridlines>
        <c:title>
          <c:tx>
            <c:rich>
              <a:bodyPr/>
              <a:lstStyle/>
              <a:p>
                <a:pPr>
                  <a:defRPr/>
                </a:pPr>
                <a:r>
                  <a:rPr lang="en-US"/>
                  <a:t>% of PV Realized</a:t>
                </a:r>
              </a:p>
            </c:rich>
          </c:tx>
          <c:layout>
            <c:manualLayout>
              <c:xMode val="edge"/>
              <c:yMode val="edge"/>
              <c:x val="1.0526315789473684E-2"/>
              <c:y val="0.23244552058111381"/>
            </c:manualLayout>
          </c:layout>
          <c:overlay val="0"/>
          <c:spPr>
            <a:noFill/>
            <a:ln w="37892">
              <a:noFill/>
            </a:ln>
          </c:spPr>
        </c:title>
        <c:numFmt formatCode="General" sourceLinked="1"/>
        <c:majorTickMark val="out"/>
        <c:minorTickMark val="none"/>
        <c:tickLblPos val="nextTo"/>
        <c:spPr>
          <a:ln w="4736">
            <a:solidFill>
              <a:srgbClr val="000000"/>
            </a:solidFill>
            <a:prstDash val="solid"/>
          </a:ln>
        </c:spPr>
        <c:txPr>
          <a:bodyPr rot="0" vert="horz"/>
          <a:lstStyle/>
          <a:p>
            <a:pPr>
              <a:defRPr/>
            </a:pPr>
            <a:endParaRPr lang="en-US"/>
          </a:p>
        </c:txPr>
        <c:crossAx val="1476254399"/>
        <c:crosses val="autoZero"/>
        <c:crossBetween val="midCat"/>
        <c:majorUnit val="0.2"/>
      </c:valAx>
      <c:spPr>
        <a:solidFill>
          <a:srgbClr val="FFFFFF"/>
        </a:solidFill>
        <a:ln w="18946">
          <a:solidFill>
            <a:srgbClr val="000000"/>
          </a:solidFill>
          <a:prstDash val="solid"/>
        </a:ln>
      </c:spPr>
    </c:plotArea>
    <c:plotVisOnly val="1"/>
    <c:dispBlanksAs val="gap"/>
    <c:showDLblsOverMax val="0"/>
  </c:chart>
  <c:spPr>
    <a:noFill/>
    <a:ln>
      <a:noFill/>
    </a:ln>
  </c:spPr>
  <c:txPr>
    <a:bodyPr/>
    <a:lstStyle/>
    <a:p>
      <a:pPr>
        <a:defRPr sz="1600" b="0" i="0" u="none" strike="noStrike" baseline="0">
          <a:solidFill>
            <a:schemeClr val="tx1"/>
          </a:solidFill>
          <a:latin typeface="Bookman Old Style"/>
          <a:ea typeface="Bookman Old Style"/>
          <a:cs typeface="Bookman Old Style"/>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5502392344497606"/>
          <c:y val="6.9767441860465115E-2"/>
          <c:w val="0.80095693779904309"/>
          <c:h val="0.66777408637873759"/>
        </c:manualLayout>
      </c:layout>
      <c:scatterChart>
        <c:scatterStyle val="smoothMarker"/>
        <c:varyColors val="0"/>
        <c:ser>
          <c:idx val="0"/>
          <c:order val="0"/>
          <c:spPr>
            <a:ln w="39349">
              <a:solidFill>
                <a:srgbClr val="000000"/>
              </a:solidFill>
              <a:prstDash val="solid"/>
            </a:ln>
          </c:spPr>
          <c:marker>
            <c:symbol val="none"/>
          </c:marker>
          <c:xVal>
            <c:numRef>
              <c:f>'Av-I'!$A$10:$A$310</c:f>
              <c:numCache>
                <c:formatCode>General</c:formatCode>
                <c:ptCount val="301"/>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numCache>
            </c:numRef>
          </c:xVal>
          <c:yVal>
            <c:numRef>
              <c:f>'Av-I'!$B$10:$B$310</c:f>
              <c:numCache>
                <c:formatCode>General</c:formatCode>
                <c:ptCount val="30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7.4500289630084968E-3</c:v>
                </c:pt>
                <c:pt idx="17">
                  <c:v>8.1511701354062046E-3</c:v>
                </c:pt>
                <c:pt idx="18">
                  <c:v>8.9177046245672506E-3</c:v>
                </c:pt>
                <c:pt idx="19">
                  <c:v>9.7556148608957567E-3</c:v>
                </c:pt>
                <c:pt idx="20">
                  <c:v>1.0671407674769385E-2</c:v>
                </c:pt>
                <c:pt idx="21">
                  <c:v>1.1672155756675674E-2</c:v>
                </c:pt>
                <c:pt idx="22">
                  <c:v>1.2765541492750278E-2</c:v>
                </c:pt>
                <c:pt idx="23">
                  <c:v>1.3959903118637451E-2</c:v>
                </c:pt>
                <c:pt idx="24">
                  <c:v>1.5264283081122409E-2</c:v>
                </c:pt>
                <c:pt idx="25">
                  <c:v>1.6688478431229444E-2</c:v>
                </c:pt>
                <c:pt idx="26">
                  <c:v>1.8243092992494752E-2</c:v>
                </c:pt>
                <c:pt idx="27">
                  <c:v>1.9939590951795892E-2</c:v>
                </c:pt>
                <c:pt idx="28">
                  <c:v>2.1790351405202153E-2</c:v>
                </c:pt>
                <c:pt idx="29">
                  <c:v>2.3808723255464424E-2</c:v>
                </c:pt>
                <c:pt idx="30">
                  <c:v>2.6009079698638651E-2</c:v>
                </c:pt>
                <c:pt idx="31">
                  <c:v>2.8406871352681089E-2</c:v>
                </c:pt>
                <c:pt idx="32">
                  <c:v>3.1018676868658241E-2</c:v>
                </c:pt>
                <c:pt idx="33">
                  <c:v>3.3862249623924409E-2</c:v>
                </c:pt>
                <c:pt idx="34">
                  <c:v>3.6956558825390208E-2</c:v>
                </c:pt>
                <c:pt idx="35">
                  <c:v>4.0321823050042505E-2</c:v>
                </c:pt>
                <c:pt idx="36">
                  <c:v>4.3979533920849571E-2</c:v>
                </c:pt>
                <c:pt idx="37">
                  <c:v>4.795246726273017E-2</c:v>
                </c:pt>
                <c:pt idx="38">
                  <c:v>5.2264678711575432E-2</c:v>
                </c:pt>
                <c:pt idx="39">
                  <c:v>5.6941480368806877E-2</c:v>
                </c:pt>
                <c:pt idx="40">
                  <c:v>6.2009394718017308E-2</c:v>
                </c:pt>
                <c:pt idx="41">
                  <c:v>6.7496081666983176E-2</c:v>
                </c:pt>
                <c:pt idx="42">
                  <c:v>7.343023427133151E-2</c:v>
                </c:pt>
                <c:pt idx="43">
                  <c:v>7.9841438465058687E-2</c:v>
                </c:pt>
                <c:pt idx="44">
                  <c:v>8.6759992004098313E-2</c:v>
                </c:pt>
                <c:pt idx="45">
                  <c:v>9.4216677864904744E-2</c:v>
                </c:pt>
                <c:pt idx="46">
                  <c:v>0.10224248757925437</c:v>
                </c:pt>
                <c:pt idx="47">
                  <c:v>0.1108682904825308</c:v>
                </c:pt>
                <c:pt idx="48">
                  <c:v>0.12012444566141853</c:v>
                </c:pt>
                <c:pt idx="49">
                  <c:v>0.13004035456274382</c:v>
                </c:pt>
                <c:pt idx="50">
                  <c:v>0.1406439538166217</c:v>
                </c:pt>
                <c:pt idx="51">
                  <c:v>0.15196114986994438</c:v>
                </c:pt>
                <c:pt idx="52">
                  <c:v>0.16401519953598592</c:v>
                </c:pt>
                <c:pt idx="53">
                  <c:v>0.17682604352852874</c:v>
                </c:pt>
                <c:pt idx="54">
                  <c:v>0.19040960341173177</c:v>
                </c:pt>
                <c:pt idx="55">
                  <c:v>0.20477705605965876</c:v>
                </c:pt>
                <c:pt idx="56">
                  <c:v>0.21993410352735285</c:v>
                </c:pt>
                <c:pt idx="57">
                  <c:v>0.23588025997630915</c:v>
                </c:pt>
                <c:pt idx="58">
                  <c:v>0.25260818070380558</c:v>
                </c:pt>
                <c:pt idx="59">
                  <c:v>0.27010306108488247</c:v>
                </c:pt>
                <c:pt idx="60">
                  <c:v>0.28834213500783895</c:v>
                </c:pt>
                <c:pt idx="61">
                  <c:v>0.3072943028292342</c:v>
                </c:pt>
                <c:pt idx="62">
                  <c:v>0.32691991768869688</c:v>
                </c:pt>
                <c:pt idx="63">
                  <c:v>0.34717075598038377</c:v>
                </c:pt>
                <c:pt idx="64">
                  <c:v>0.36799019276865264</c:v>
                </c:pt>
                <c:pt idx="65">
                  <c:v>0.38931359600853099</c:v>
                </c:pt>
                <c:pt idx="66">
                  <c:v>0.41106894481656703</c:v>
                </c:pt>
                <c:pt idx="67">
                  <c:v>0.4331776671531789</c:v>
                </c:pt>
                <c:pt idx="68">
                  <c:v>0.45555568171516125</c:v>
                </c:pt>
                <c:pt idx="69">
                  <c:v>0.47811461832012286</c:v>
                </c:pt>
                <c:pt idx="70">
                  <c:v>0.50076318138510334</c:v>
                </c:pt>
                <c:pt idx="71">
                  <c:v>0.52340861303943242</c:v>
                </c:pt>
                <c:pt idx="72">
                  <c:v>0.5459582066486377</c:v>
                </c:pt>
                <c:pt idx="73">
                  <c:v>0.56832081856523475</c:v>
                </c:pt>
                <c:pt idx="74">
                  <c:v>0.59040832602687243</c:v>
                </c:pt>
                <c:pt idx="75">
                  <c:v>0.61213698228324054</c:v>
                </c:pt>
                <c:pt idx="76">
                  <c:v>0.63342862596941152</c:v>
                </c:pt>
                <c:pt idx="77">
                  <c:v>0.65421170993738531</c:v>
                </c:pt>
                <c:pt idx="78">
                  <c:v>0.67442212451860839</c:v>
                </c:pt>
                <c:pt idx="79">
                  <c:v>0.69400380073472612</c:v>
                </c:pt>
                <c:pt idx="80">
                  <c:v>0.7129090895121416</c:v>
                </c:pt>
                <c:pt idx="81">
                  <c:v>0.73109892277175992</c:v>
                </c:pt>
                <c:pt idx="82">
                  <c:v>0.7485427707776463</c:v>
                </c:pt>
                <c:pt idx="83">
                  <c:v>0.76521841693126269</c:v>
                </c:pt>
                <c:pt idx="84">
                  <c:v>0.78111157607440262</c:v>
                </c:pt>
                <c:pt idx="85">
                  <c:v>0.79621538527735602</c:v>
                </c:pt>
                <c:pt idx="86">
                  <c:v>0.81052979715645301</c:v>
                </c:pt>
                <c:pt idx="87">
                  <c:v>0.82406090522048736</c:v>
                </c:pt>
                <c:pt idx="88">
                  <c:v>0.83682022889611141</c:v>
                </c:pt>
                <c:pt idx="89">
                  <c:v>0.8488239830688451</c:v>
                </c:pt>
                <c:pt idx="90">
                  <c:v>0.86009235353783975</c:v>
                </c:pt>
                <c:pt idx="91">
                  <c:v>0.87064879602922296</c:v>
                </c:pt>
                <c:pt idx="92">
                  <c:v>0.88051937260865776</c:v>
                </c:pt>
                <c:pt idx="93">
                  <c:v>0.88973213568702336</c:v>
                </c:pt>
                <c:pt idx="94">
                  <c:v>0.89831656647468694</c:v>
                </c:pt>
                <c:pt idx="95">
                  <c:v>0.90630307180653957</c:v>
                </c:pt>
                <c:pt idx="96">
                  <c:v>0.91372254078160808</c:v>
                </c:pt>
                <c:pt idx="97">
                  <c:v>0.92060596064934852</c:v>
                </c:pt>
                <c:pt idx="98">
                  <c:v>0.92698408981260405</c:v>
                </c:pt>
                <c:pt idx="99">
                  <c:v>0.93288718466774223</c:v>
                </c:pt>
                <c:pt idx="100">
                  <c:v>0.93834477621663792</c:v>
                </c:pt>
                <c:pt idx="101">
                  <c:v>0.9433854919081377</c:v>
                </c:pt>
                <c:pt idx="102">
                  <c:v>0.9480369179427488</c:v>
                </c:pt>
                <c:pt idx="103">
                  <c:v>0.95232549725041371</c:v>
                </c:pt>
                <c:pt idx="104">
                  <c:v>0.95627645847904841</c:v>
                </c:pt>
                <c:pt idx="105">
                  <c:v>0.95991377156879298</c:v>
                </c:pt>
                <c:pt idx="106">
                  <c:v>0.96326012579789178</c:v>
                </c:pt>
                <c:pt idx="107">
                  <c:v>0.96633692654158998</c:v>
                </c:pt>
                <c:pt idx="108">
                  <c:v>0.96916430736218973</c:v>
                </c:pt>
                <c:pt idx="109">
                  <c:v>0.97176115442868616</c:v>
                </c:pt>
                <c:pt idx="110">
                  <c:v>0.97414514063513058</c:v>
                </c:pt>
                <c:pt idx="111">
                  <c:v>0.9763327671388311</c:v>
                </c:pt>
                <c:pt idx="112">
                  <c:v>0.978339410366734</c:v>
                </c:pt>
                <c:pt idx="113">
                  <c:v>0.9801793728373166</c:v>
                </c:pt>
                <c:pt idx="114">
                  <c:v>0.98186593641453845</c:v>
                </c:pt>
                <c:pt idx="115">
                  <c:v>0.98341141684967481</c:v>
                </c:pt>
                <c:pt idx="116">
                  <c:v>0.98482721867716194</c:v>
                </c:pt>
                <c:pt idx="117">
                  <c:v>0.98612388971343723</c:v>
                </c:pt>
                <c:pt idx="118">
                  <c:v>0.98731117456524975</c:v>
                </c:pt>
                <c:pt idx="119">
                  <c:v>0.98839806668827379</c:v>
                </c:pt>
                <c:pt idx="120">
                  <c:v>0.98939285865045801</c:v>
                </c:pt>
                <c:pt idx="121">
                  <c:v>0.99030319034968994</c:v>
                </c:pt>
                <c:pt idx="122">
                  <c:v>0.99113609501432598</c:v>
                </c:pt>
                <c:pt idx="123">
                  <c:v>0.99189804288000205</c:v>
                </c:pt>
                <c:pt idx="124">
                  <c:v>0.99259498248884825</c:v>
                </c:pt>
                <c:pt idx="125">
                  <c:v>0.99323237959953736</c:v>
                </c:pt>
                <c:pt idx="126">
                  <c:v>0.99381525373004687</c:v>
                </c:pt>
                <c:pt idx="127">
                  <c:v>0.99434821238102622</c:v>
                </c:pt>
                <c:pt idx="128">
                  <c:v>0.99483548300742386</c:v>
                </c:pt>
                <c:pt idx="129">
                  <c:v>0.99528094282060986</c:v>
                </c:pt>
                <c:pt idx="130">
                  <c:v>0.99568814651354542</c:v>
                </c:pt>
                <c:pt idx="131">
                  <c:v>0.99606035200837029</c:v>
                </c:pt>
                <c:pt idx="132">
                  <c:v>0.99640054432978331</c:v>
                </c:pt>
                <c:pt idx="133">
                  <c:v>0.99671145770931924</c:v>
                </c:pt>
                <c:pt idx="134">
                  <c:v>0.99699559602558441</c:v>
                </c:pt>
                <c:pt idx="135">
                  <c:v>0.9972552516840606</c:v>
                </c:pt>
                <c:pt idx="136">
                  <c:v>0.99749252303758018</c:v>
                </c:pt>
                <c:pt idx="137">
                  <c:v>0.99770933044527166</c:v>
                </c:pt>
                <c:pt idx="138">
                  <c:v>0.99790743106389856</c:v>
                </c:pt>
                <c:pt idx="139">
                  <c:v>0.99808843246124934</c:v>
                </c:pt>
                <c:pt idx="140">
                  <c:v>0.99825380513672501</c:v>
                </c:pt>
                <c:pt idx="141">
                  <c:v>0.99840489402962962</c:v>
                </c:pt>
                <c:pt idx="142">
                  <c:v>0.99854292909099807</c:v>
                </c:pt>
                <c:pt idx="143">
                  <c:v>0.99866903499015069</c:v>
                </c:pt>
                <c:pt idx="144">
                  <c:v>0.99878424002262123</c:v>
                </c:pt>
                <c:pt idx="145">
                  <c:v>0.99888948428168345</c:v>
                </c:pt>
                <c:pt idx="146">
                  <c:v>0.99898562715145645</c:v>
                </c:pt>
                <c:pt idx="147">
                  <c:v>0.99907345417548954</c:v>
                </c:pt>
                <c:pt idx="148">
                  <c:v>0.9991536833508653</c:v>
                </c:pt>
                <c:pt idx="149">
                  <c:v>0.99922697089418733</c:v>
                </c:pt>
                <c:pt idx="150">
                  <c:v>0.99929391652236488</c:v>
                </c:pt>
                <c:pt idx="151">
                  <c:v>0.99935506828785214</c:v>
                </c:pt>
                <c:pt idx="152">
                  <c:v>0.9994109270049637</c:v>
                </c:pt>
                <c:pt idx="153">
                  <c:v>0.99946195030103047</c:v>
                </c:pt>
                <c:pt idx="154">
                  <c:v>0.99950855632352287</c:v>
                </c:pt>
                <c:pt idx="155">
                  <c:v>0.99955112713178584</c:v>
                </c:pt>
                <c:pt idx="156">
                  <c:v>0.99959001179975115</c:v>
                </c:pt>
                <c:pt idx="157">
                  <c:v>0.99962552925385861</c:v>
                </c:pt>
                <c:pt idx="158">
                  <c:v>0.99965797086846053</c:v>
                </c:pt>
                <c:pt idx="159">
                  <c:v>0.99968760283915659</c:v>
                </c:pt>
                <c:pt idx="160">
                  <c:v>0.99971466835283451</c:v>
                </c:pt>
                <c:pt idx="161">
                  <c:v>0.99973938957163788</c:v>
                </c:pt>
                <c:pt idx="162">
                  <c:v>0.99976196944666129</c:v>
                </c:pt>
                <c:pt idx="163">
                  <c:v>0.99978259337584841</c:v>
                </c:pt>
                <c:pt idx="164">
                  <c:v>0.99980143071937122</c:v>
                </c:pt>
                <c:pt idx="165">
                  <c:v>0.99981863618464639</c:v>
                </c:pt>
                <c:pt idx="166">
                  <c:v>0.99983435109212726</c:v>
                </c:pt>
                <c:pt idx="167">
                  <c:v>0.99984870453207331</c:v>
                </c:pt>
                <c:pt idx="168">
                  <c:v>0.99986181442162658</c:v>
                </c:pt>
                <c:pt idx="169">
                  <c:v>0.99987378847075259</c:v>
                </c:pt>
                <c:pt idx="170">
                  <c:v>0.99988472506485615</c:v>
                </c:pt>
                <c:pt idx="171">
                  <c:v>0.99989471407123487</c:v>
                </c:pt>
                <c:pt idx="172">
                  <c:v>0.99990383757591472</c:v>
                </c:pt>
                <c:pt idx="173">
                  <c:v>0.99991217055685522</c:v>
                </c:pt>
                <c:pt idx="174">
                  <c:v>0.9999197814990034</c:v>
                </c:pt>
                <c:pt idx="175">
                  <c:v>0.9999267329562016</c:v>
                </c:pt>
                <c:pt idx="176">
                  <c:v>0.99993308206453191</c:v>
                </c:pt>
                <c:pt idx="177">
                  <c:v>0.99993888101128159</c:v>
                </c:pt>
                <c:pt idx="178">
                  <c:v>0.99994417746335817</c:v>
                </c:pt>
                <c:pt idx="179">
                  <c:v>0.99994901495865496</c:v>
                </c:pt>
                <c:pt idx="180">
                  <c:v>0.9999534332635609</c:v>
                </c:pt>
                <c:pt idx="181">
                  <c:v>0.99995746869954227</c:v>
                </c:pt>
                <c:pt idx="182">
                  <c:v>0.99996115444146794</c:v>
                </c:pt>
                <c:pt idx="183">
                  <c:v>0.99996452079011366</c:v>
                </c:pt>
                <c:pt idx="184">
                  <c:v>0.99996759542108582</c:v>
                </c:pt>
                <c:pt idx="185">
                  <c:v>0.99997040361219469</c:v>
                </c:pt>
                <c:pt idx="186">
                  <c:v>0.99997296845114836</c:v>
                </c:pt>
                <c:pt idx="187">
                  <c:v>0.99997531102526038</c:v>
                </c:pt>
                <c:pt idx="188">
                  <c:v>0.99997745059473697</c:v>
                </c:pt>
                <c:pt idx="189">
                  <c:v>0.99997940475095481</c:v>
                </c:pt>
                <c:pt idx="190">
                  <c:v>0.99998118956103488</c:v>
                </c:pt>
                <c:pt idx="191">
                  <c:v>0.99998281969989511</c:v>
                </c:pt>
                <c:pt idx="192">
                  <c:v>0.99998430857086629</c:v>
                </c:pt>
                <c:pt idx="193">
                  <c:v>0.99998566841586078</c:v>
                </c:pt>
                <c:pt idx="194">
                  <c:v>0.99998691041599963</c:v>
                </c:pt>
                <c:pt idx="195">
                  <c:v>0.99998804478352177</c:v>
                </c:pt>
                <c:pt idx="196">
                  <c:v>0.99998908084573279</c:v>
                </c:pt>
                <c:pt idx="197">
                  <c:v>0.99999002712168183</c:v>
                </c:pt>
                <c:pt idx="198">
                  <c:v>0.9999908913921941</c:v>
                </c:pt>
                <c:pt idx="199">
                  <c:v>0.9999916807638376</c:v>
                </c:pt>
                <c:pt idx="200">
                  <c:v>0.99999240172734782</c:v>
                </c:pt>
                <c:pt idx="201">
                  <c:v>0.99999306021099021</c:v>
                </c:pt>
                <c:pt idx="202">
                  <c:v>0.99999366162929959</c:v>
                </c:pt>
                <c:pt idx="203">
                  <c:v>0.99999421092759666</c:v>
                </c:pt>
                <c:pt idx="204">
                  <c:v>0.99999471262264727</c:v>
                </c:pt>
                <c:pt idx="205">
                  <c:v>0.99999517083979794</c:v>
                </c:pt>
                <c:pt idx="206">
                  <c:v>0.99999558934689659</c:v>
                </c:pt>
                <c:pt idx="207">
                  <c:v>0.99999597158526965</c:v>
                </c:pt>
                <c:pt idx="208">
                  <c:v>0.99999632069801869</c:v>
                </c:pt>
                <c:pt idx="209">
                  <c:v>0.99999663955586349</c:v>
                </c:pt>
                <c:pt idx="210">
                  <c:v>0.99999693078074592</c:v>
                </c:pt>
                <c:pt idx="211">
                  <c:v>0.99999719676738874</c:v>
                </c:pt>
                <c:pt idx="212">
                  <c:v>0.99999743970298594</c:v>
                </c:pt>
                <c:pt idx="213">
                  <c:v>0.9999976615851871</c:v>
                </c:pt>
                <c:pt idx="214">
                  <c:v>0.99999786423852299</c:v>
                </c:pt>
                <c:pt idx="215">
                  <c:v>0.9999980493294085</c:v>
                </c:pt>
                <c:pt idx="216">
                  <c:v>0.99999821837984415</c:v>
                </c:pt>
                <c:pt idx="217">
                  <c:v>0.99999837277993164</c:v>
                </c:pt>
                <c:pt idx="218">
                  <c:v>0.99999851379930405</c:v>
                </c:pt>
                <c:pt idx="219">
                  <c:v>0.99999864259756588</c:v>
                </c:pt>
                <c:pt idx="220">
                  <c:v>0.99999876023382805</c:v>
                </c:pt>
                <c:pt idx="221">
                  <c:v>0.9999988676754169</c:v>
                </c:pt>
                <c:pt idx="222">
                  <c:v>0.99999896580582803</c:v>
                </c:pt>
                <c:pt idx="223">
                  <c:v>0.99999905543199163</c:v>
                </c:pt>
                <c:pt idx="224">
                  <c:v>0.99999913729090761</c:v>
                </c:pt>
                <c:pt idx="225">
                  <c:v>0.99999921205570563</c:v>
                </c:pt>
                <c:pt idx="226">
                  <c:v>0.99999928034118035</c:v>
                </c:pt>
                <c:pt idx="227">
                  <c:v>0.99999934270884749</c:v>
                </c:pt>
                <c:pt idx="228">
                  <c:v>0.99999939967155937</c:v>
                </c:pt>
                <c:pt idx="229">
                  <c:v>0.9999994516977242</c:v>
                </c:pt>
                <c:pt idx="230">
                  <c:v>0.99999949921515618</c:v>
                </c:pt>
                <c:pt idx="231">
                  <c:v>0.99999954261459456</c:v>
                </c:pt>
                <c:pt idx="232">
                  <c:v>0.99999958225291585</c:v>
                </c:pt>
                <c:pt idx="233">
                  <c:v>0.99999961845606855</c:v>
                </c:pt>
                <c:pt idx="234">
                  <c:v>0.99999965152175407</c:v>
                </c:pt>
                <c:pt idx="235">
                  <c:v>0.99999968172187381</c:v>
                </c:pt>
                <c:pt idx="236">
                  <c:v>0.99999970930476578</c:v>
                </c:pt>
                <c:pt idx="237">
                  <c:v>0.99999973449724611</c:v>
                </c:pt>
                <c:pt idx="238">
                  <c:v>0.99999975750647452</c:v>
                </c:pt>
                <c:pt idx="239">
                  <c:v>0.99999977852165767</c:v>
                </c:pt>
                <c:pt idx="240">
                  <c:v>0.99999979771560554</c:v>
                </c:pt>
                <c:pt idx="241">
                  <c:v>0.999999815246151</c:v>
                </c:pt>
                <c:pt idx="242">
                  <c:v>0.9999998312574494</c:v>
                </c:pt>
                <c:pt idx="243">
                  <c:v>0.99999984588116309</c:v>
                </c:pt>
                <c:pt idx="244">
                  <c:v>0.99999985923754386</c:v>
                </c:pt>
                <c:pt idx="245">
                  <c:v>0.99999987143642255</c:v>
                </c:pt>
                <c:pt idx="246">
                  <c:v>0.99999988257811145</c:v>
                </c:pt>
                <c:pt idx="247">
                  <c:v>0.99999989275422985</c:v>
                </c:pt>
                <c:pt idx="248">
                  <c:v>0.99999990204845646</c:v>
                </c:pt>
                <c:pt idx="249">
                  <c:v>0.99999991053721893</c:v>
                </c:pt>
                <c:pt idx="250">
                  <c:v>0.99999991829032064</c:v>
                </c:pt>
                <c:pt idx="251">
                  <c:v>0.99999992537151661</c:v>
                </c:pt>
                <c:pt idx="252">
                  <c:v>0.99999993183903557</c:v>
                </c:pt>
                <c:pt idx="253">
                  <c:v>0.999999937746061</c:v>
                </c:pt>
                <c:pt idx="254">
                  <c:v>0.99999994314116647</c:v>
                </c:pt>
                <c:pt idx="255">
                  <c:v>0.99999994806871662</c:v>
                </c:pt>
                <c:pt idx="256">
                  <c:v>0.99999995256923113</c:v>
                </c:pt>
                <c:pt idx="257">
                  <c:v>0.99999995667971808</c:v>
                </c:pt>
                <c:pt idx="258">
                  <c:v>0.99999996043397843</c:v>
                </c:pt>
                <c:pt idx="259">
                  <c:v>0.99999996386288392</c:v>
                </c:pt>
                <c:pt idx="260">
                  <c:v>0.99999996699463045</c:v>
                </c:pt>
                <c:pt idx="261">
                  <c:v>0.99999996985497075</c:v>
                </c:pt>
                <c:pt idx="262">
                  <c:v>0.99999997246742589</c:v>
                </c:pt>
                <c:pt idx="263">
                  <c:v>0.99999997485347814</c:v>
                </c:pt>
                <c:pt idx="264">
                  <c:v>0.99999997703274801</c:v>
                </c:pt>
                <c:pt idx="265">
                  <c:v>0.9999999790231564</c:v>
                </c:pt>
                <c:pt idx="266">
                  <c:v>0.99999998084107</c:v>
                </c:pt>
                <c:pt idx="267">
                  <c:v>0.99999998250143807</c:v>
                </c:pt>
                <c:pt idx="268">
                  <c:v>0.9999999840179139</c:v>
                </c:pt>
                <c:pt idx="269">
                  <c:v>0.99999998540296753</c:v>
                </c:pt>
                <c:pt idx="270">
                  <c:v>0.99999998666798839</c:v>
                </c:pt>
                <c:pt idx="271">
                  <c:v>0.99999998782337896</c:v>
                </c:pt>
                <c:pt idx="272">
                  <c:v>0.99999998887864017</c:v>
                </c:pt>
                <c:pt idx="273">
                  <c:v>0.9999999898424492</c:v>
                </c:pt>
                <c:pt idx="274">
                  <c:v>0.99999999072273182</c:v>
                </c:pt>
                <c:pt idx="275">
                  <c:v>0.99999999152672658</c:v>
                </c:pt>
                <c:pt idx="276">
                  <c:v>0.99999999226104497</c:v>
                </c:pt>
                <c:pt idx="277">
                  <c:v>0.99999999293172492</c:v>
                </c:pt>
                <c:pt idx="278">
                  <c:v>0.99999999354428215</c:v>
                </c:pt>
                <c:pt idx="279">
                  <c:v>0.99999999410375329</c:v>
                </c:pt>
                <c:pt idx="280">
                  <c:v>0.99999999461473887</c:v>
                </c:pt>
                <c:pt idx="281">
                  <c:v>0.99999999508144133</c:v>
                </c:pt>
                <c:pt idx="282">
                  <c:v>0.99999999550769769</c:v>
                </c:pt>
                <c:pt idx="283">
                  <c:v>0.99999999589701349</c:v>
                </c:pt>
                <c:pt idx="284">
                  <c:v>0.99999999625259017</c:v>
                </c:pt>
                <c:pt idx="285">
                  <c:v>0.9999999965773515</c:v>
                </c:pt>
                <c:pt idx="286">
                  <c:v>0.99999999687396812</c:v>
                </c:pt>
                <c:pt idx="287">
                  <c:v>0.99999999714487908</c:v>
                </c:pt>
                <c:pt idx="288">
                  <c:v>0.99999999739231216</c:v>
                </c:pt>
                <c:pt idx="289">
                  <c:v>0.99999999761830172</c:v>
                </c:pt>
                <c:pt idx="290">
                  <c:v>0.9999999978247065</c:v>
                </c:pt>
                <c:pt idx="291">
                  <c:v>0.99999999801322392</c:v>
                </c:pt>
                <c:pt idx="292">
                  <c:v>0.99999999818540353</c:v>
                </c:pt>
                <c:pt idx="293">
                  <c:v>0.99999999834266173</c:v>
                </c:pt>
                <c:pt idx="294">
                  <c:v>0.99999999848629151</c:v>
                </c:pt>
                <c:pt idx="295">
                  <c:v>0.9999999986174738</c:v>
                </c:pt>
                <c:pt idx="296">
                  <c:v>0.99999999873728751</c:v>
                </c:pt>
                <c:pt idx="297">
                  <c:v>0.99999999884671764</c:v>
                </c:pt>
                <c:pt idx="298">
                  <c:v>0.99999999894666458</c:v>
                </c:pt>
                <c:pt idx="299">
                  <c:v>0.99999999903794956</c:v>
                </c:pt>
                <c:pt idx="300">
                  <c:v>0.99999999912132376</c:v>
                </c:pt>
              </c:numCache>
            </c:numRef>
          </c:yVal>
          <c:smooth val="1"/>
          <c:extLst>
            <c:ext xmlns:c16="http://schemas.microsoft.com/office/drawing/2014/chart" uri="{C3380CC4-5D6E-409C-BE32-E72D297353CC}">
              <c16:uniqueId val="{00000000-37A0-4C07-BD63-51C0FD40170F}"/>
            </c:ext>
          </c:extLst>
        </c:ser>
        <c:dLbls>
          <c:showLegendKey val="0"/>
          <c:showVal val="0"/>
          <c:showCatName val="0"/>
          <c:showSerName val="0"/>
          <c:showPercent val="0"/>
          <c:showBubbleSize val="0"/>
        </c:dLbls>
        <c:axId val="415159615"/>
        <c:axId val="1"/>
      </c:scatterChart>
      <c:valAx>
        <c:axId val="415159615"/>
        <c:scaling>
          <c:orientation val="minMax"/>
          <c:max val="135"/>
          <c:min val="0"/>
        </c:scaling>
        <c:delete val="0"/>
        <c:axPos val="b"/>
        <c:title>
          <c:tx>
            <c:rich>
              <a:bodyPr/>
              <a:lstStyle/>
              <a:p>
                <a:pPr>
                  <a:defRPr/>
                </a:pPr>
                <a:r>
                  <a:rPr lang="en-US"/>
                  <a:t>Handling Time (days)</a:t>
                </a:r>
              </a:p>
            </c:rich>
          </c:tx>
          <c:layout>
            <c:manualLayout>
              <c:xMode val="edge"/>
              <c:yMode val="edge"/>
              <c:x val="0.38277511961722488"/>
              <c:y val="0.87873754152823924"/>
            </c:manualLayout>
          </c:layout>
          <c:overlay val="0"/>
          <c:spPr>
            <a:noFill/>
            <a:ln w="26233">
              <a:noFill/>
            </a:ln>
          </c:spPr>
        </c:title>
        <c:numFmt formatCode="General" sourceLinked="1"/>
        <c:majorTickMark val="out"/>
        <c:minorTickMark val="none"/>
        <c:tickLblPos val="nextTo"/>
        <c:spPr>
          <a:ln w="3279">
            <a:solidFill>
              <a:srgbClr val="000000"/>
            </a:solidFill>
            <a:prstDash val="solid"/>
          </a:ln>
        </c:spPr>
        <c:txPr>
          <a:bodyPr rot="0" vert="horz"/>
          <a:lstStyle/>
          <a:p>
            <a:pPr>
              <a:defRPr/>
            </a:pPr>
            <a:endParaRPr lang="en-US"/>
          </a:p>
        </c:txPr>
        <c:crossAx val="1"/>
        <c:crosses val="autoZero"/>
        <c:crossBetween val="midCat"/>
        <c:majorUnit val="15"/>
      </c:valAx>
      <c:valAx>
        <c:axId val="1"/>
        <c:scaling>
          <c:orientation val="minMax"/>
          <c:max val="1"/>
          <c:min val="0"/>
        </c:scaling>
        <c:delete val="0"/>
        <c:axPos val="l"/>
        <c:majorGridlines>
          <c:spPr>
            <a:ln w="3279">
              <a:solidFill>
                <a:srgbClr val="000000"/>
              </a:solidFill>
              <a:prstDash val="solid"/>
            </a:ln>
          </c:spPr>
        </c:majorGridlines>
        <c:title>
          <c:tx>
            <c:rich>
              <a:bodyPr/>
              <a:lstStyle/>
              <a:p>
                <a:pPr>
                  <a:defRPr/>
                </a:pPr>
                <a:r>
                  <a:rPr lang="en-US"/>
                  <a:t>% of PV Realized</a:t>
                </a:r>
              </a:p>
            </c:rich>
          </c:tx>
          <c:layout>
            <c:manualLayout>
              <c:xMode val="edge"/>
              <c:yMode val="edge"/>
              <c:x val="1.0526315789473684E-2"/>
              <c:y val="0.15614617940199335"/>
            </c:manualLayout>
          </c:layout>
          <c:overlay val="0"/>
          <c:spPr>
            <a:noFill/>
            <a:ln w="26233">
              <a:noFill/>
            </a:ln>
          </c:spPr>
        </c:title>
        <c:numFmt formatCode="General" sourceLinked="1"/>
        <c:majorTickMark val="out"/>
        <c:minorTickMark val="none"/>
        <c:tickLblPos val="nextTo"/>
        <c:spPr>
          <a:ln w="3279">
            <a:solidFill>
              <a:srgbClr val="000000"/>
            </a:solidFill>
            <a:prstDash val="solid"/>
          </a:ln>
        </c:spPr>
        <c:txPr>
          <a:bodyPr rot="0" vert="horz"/>
          <a:lstStyle/>
          <a:p>
            <a:pPr>
              <a:defRPr/>
            </a:pPr>
            <a:endParaRPr lang="en-US"/>
          </a:p>
        </c:txPr>
        <c:crossAx val="415159615"/>
        <c:crosses val="autoZero"/>
        <c:crossBetween val="midCat"/>
        <c:majorUnit val="0.2"/>
      </c:valAx>
      <c:spPr>
        <a:solidFill>
          <a:srgbClr val="FFFFFF"/>
        </a:solidFill>
        <a:ln w="13116">
          <a:solidFill>
            <a:srgbClr val="808080"/>
          </a:solidFill>
          <a:prstDash val="solid"/>
        </a:ln>
      </c:spPr>
    </c:plotArea>
    <c:plotVisOnly val="1"/>
    <c:dispBlanksAs val="gap"/>
    <c:showDLblsOverMax val="0"/>
  </c:chart>
  <c:spPr>
    <a:noFill/>
    <a:ln>
      <a:noFill/>
    </a:ln>
  </c:spPr>
  <c:txPr>
    <a:bodyPr/>
    <a:lstStyle/>
    <a:p>
      <a:pPr>
        <a:defRPr sz="1400" b="0" i="0" u="none" strike="noStrike" baseline="0">
          <a:solidFill>
            <a:schemeClr val="tx1"/>
          </a:solidFill>
          <a:latin typeface="Arial"/>
          <a:ea typeface="Arial"/>
          <a:cs typeface="Arial"/>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5502392344497606"/>
          <c:y val="6.9767441860465115E-2"/>
          <c:w val="0.80095693779904309"/>
          <c:h val="0.66777408637873759"/>
        </c:manualLayout>
      </c:layout>
      <c:scatterChart>
        <c:scatterStyle val="smoothMarker"/>
        <c:varyColors val="0"/>
        <c:ser>
          <c:idx val="0"/>
          <c:order val="0"/>
          <c:spPr>
            <a:ln w="39962">
              <a:solidFill>
                <a:srgbClr val="000000"/>
              </a:solidFill>
              <a:prstDash val="solid"/>
            </a:ln>
          </c:spPr>
          <c:marker>
            <c:symbol val="none"/>
          </c:marker>
          <c:xVal>
            <c:numRef>
              <c:f>'Av-F'!$A$10:$A$1360</c:f>
              <c:numCache>
                <c:formatCode>General</c:formatCode>
                <c:ptCount val="1351"/>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32.200000000000003</c:v>
                </c:pt>
                <c:pt idx="323">
                  <c:v>32.299999999999997</c:v>
                </c:pt>
                <c:pt idx="324">
                  <c:v>32.4</c:v>
                </c:pt>
                <c:pt idx="325">
                  <c:v>32.5</c:v>
                </c:pt>
                <c:pt idx="326">
                  <c:v>32.6</c:v>
                </c:pt>
                <c:pt idx="327">
                  <c:v>32.700000000000003</c:v>
                </c:pt>
                <c:pt idx="328">
                  <c:v>32.799999999999997</c:v>
                </c:pt>
                <c:pt idx="329">
                  <c:v>32.9</c:v>
                </c:pt>
                <c:pt idx="330">
                  <c:v>33</c:v>
                </c:pt>
                <c:pt idx="331">
                  <c:v>33.100000000000101</c:v>
                </c:pt>
                <c:pt idx="332">
                  <c:v>33.200000000000102</c:v>
                </c:pt>
                <c:pt idx="333">
                  <c:v>33.299999999999997</c:v>
                </c:pt>
                <c:pt idx="334">
                  <c:v>33.4</c:v>
                </c:pt>
                <c:pt idx="335">
                  <c:v>33.5</c:v>
                </c:pt>
                <c:pt idx="336">
                  <c:v>33.600000000000101</c:v>
                </c:pt>
                <c:pt idx="337">
                  <c:v>33.700000000000102</c:v>
                </c:pt>
                <c:pt idx="338">
                  <c:v>33.800000000000097</c:v>
                </c:pt>
                <c:pt idx="339">
                  <c:v>33.900000000000098</c:v>
                </c:pt>
                <c:pt idx="340">
                  <c:v>34.000000000000099</c:v>
                </c:pt>
                <c:pt idx="341">
                  <c:v>34.100000000000101</c:v>
                </c:pt>
                <c:pt idx="342">
                  <c:v>34.200000000000102</c:v>
                </c:pt>
                <c:pt idx="343">
                  <c:v>34.300000000000097</c:v>
                </c:pt>
                <c:pt idx="344">
                  <c:v>34.400000000000098</c:v>
                </c:pt>
                <c:pt idx="345">
                  <c:v>34.500000000000099</c:v>
                </c:pt>
                <c:pt idx="346">
                  <c:v>34.600000000000101</c:v>
                </c:pt>
                <c:pt idx="347">
                  <c:v>34.700000000000102</c:v>
                </c:pt>
                <c:pt idx="348">
                  <c:v>34.800000000000097</c:v>
                </c:pt>
                <c:pt idx="349">
                  <c:v>34.900000000000098</c:v>
                </c:pt>
                <c:pt idx="350">
                  <c:v>35.000000000000099</c:v>
                </c:pt>
                <c:pt idx="351">
                  <c:v>35.100000000000101</c:v>
                </c:pt>
                <c:pt idx="352">
                  <c:v>35.200000000000102</c:v>
                </c:pt>
                <c:pt idx="353">
                  <c:v>35.300000000000097</c:v>
                </c:pt>
                <c:pt idx="354">
                  <c:v>35.400000000000098</c:v>
                </c:pt>
                <c:pt idx="355">
                  <c:v>35.500000000000099</c:v>
                </c:pt>
                <c:pt idx="356">
                  <c:v>35.600000000000101</c:v>
                </c:pt>
                <c:pt idx="357">
                  <c:v>35.700000000000102</c:v>
                </c:pt>
                <c:pt idx="358">
                  <c:v>35.800000000000097</c:v>
                </c:pt>
                <c:pt idx="359">
                  <c:v>35.900000000000098</c:v>
                </c:pt>
                <c:pt idx="360">
                  <c:v>36.000000000000099</c:v>
                </c:pt>
                <c:pt idx="361">
                  <c:v>36.100000000000101</c:v>
                </c:pt>
                <c:pt idx="362">
                  <c:v>36.200000000000102</c:v>
                </c:pt>
                <c:pt idx="363">
                  <c:v>36.300000000000097</c:v>
                </c:pt>
                <c:pt idx="364">
                  <c:v>36.400000000000098</c:v>
                </c:pt>
                <c:pt idx="365">
                  <c:v>36.500000000000099</c:v>
                </c:pt>
                <c:pt idx="366">
                  <c:v>36.600000000000101</c:v>
                </c:pt>
                <c:pt idx="367">
                  <c:v>36.700000000000102</c:v>
                </c:pt>
                <c:pt idx="368">
                  <c:v>36.800000000000097</c:v>
                </c:pt>
                <c:pt idx="369">
                  <c:v>36.900000000000098</c:v>
                </c:pt>
                <c:pt idx="370">
                  <c:v>37.000000000000099</c:v>
                </c:pt>
                <c:pt idx="371">
                  <c:v>37.100000000000101</c:v>
                </c:pt>
                <c:pt idx="372">
                  <c:v>37.200000000000102</c:v>
                </c:pt>
                <c:pt idx="373">
                  <c:v>37.300000000000097</c:v>
                </c:pt>
                <c:pt idx="374">
                  <c:v>37.400000000000098</c:v>
                </c:pt>
                <c:pt idx="375">
                  <c:v>37.500000000000099</c:v>
                </c:pt>
                <c:pt idx="376">
                  <c:v>37.600000000000101</c:v>
                </c:pt>
                <c:pt idx="377">
                  <c:v>37.700000000000102</c:v>
                </c:pt>
                <c:pt idx="378">
                  <c:v>37.800000000000097</c:v>
                </c:pt>
                <c:pt idx="379">
                  <c:v>37.900000000000098</c:v>
                </c:pt>
                <c:pt idx="380">
                  <c:v>38.000000000000099</c:v>
                </c:pt>
                <c:pt idx="381">
                  <c:v>38.100000000000101</c:v>
                </c:pt>
                <c:pt idx="382">
                  <c:v>38.200000000000102</c:v>
                </c:pt>
                <c:pt idx="383">
                  <c:v>38.300000000000097</c:v>
                </c:pt>
                <c:pt idx="384">
                  <c:v>38.400000000000098</c:v>
                </c:pt>
                <c:pt idx="385">
                  <c:v>38.500000000000099</c:v>
                </c:pt>
                <c:pt idx="386">
                  <c:v>38.600000000000101</c:v>
                </c:pt>
                <c:pt idx="387">
                  <c:v>38.700000000000102</c:v>
                </c:pt>
                <c:pt idx="388">
                  <c:v>38.800000000000097</c:v>
                </c:pt>
                <c:pt idx="389">
                  <c:v>38.900000000000098</c:v>
                </c:pt>
                <c:pt idx="390">
                  <c:v>39.000000000000099</c:v>
                </c:pt>
                <c:pt idx="391">
                  <c:v>39.100000000000101</c:v>
                </c:pt>
                <c:pt idx="392">
                  <c:v>39.200000000000102</c:v>
                </c:pt>
                <c:pt idx="393">
                  <c:v>39.300000000000097</c:v>
                </c:pt>
                <c:pt idx="394">
                  <c:v>39.400000000000098</c:v>
                </c:pt>
                <c:pt idx="395">
                  <c:v>39.500000000000099</c:v>
                </c:pt>
                <c:pt idx="396">
                  <c:v>39.600000000000101</c:v>
                </c:pt>
                <c:pt idx="397">
                  <c:v>39.700000000000102</c:v>
                </c:pt>
                <c:pt idx="398">
                  <c:v>39.800000000000097</c:v>
                </c:pt>
                <c:pt idx="399">
                  <c:v>39.900000000000098</c:v>
                </c:pt>
                <c:pt idx="400">
                  <c:v>40.000000000000099</c:v>
                </c:pt>
                <c:pt idx="401">
                  <c:v>40.100000000000101</c:v>
                </c:pt>
                <c:pt idx="402">
                  <c:v>40.200000000000102</c:v>
                </c:pt>
                <c:pt idx="403">
                  <c:v>40.300000000000203</c:v>
                </c:pt>
                <c:pt idx="404">
                  <c:v>40.400000000000198</c:v>
                </c:pt>
                <c:pt idx="405">
                  <c:v>40.500000000000199</c:v>
                </c:pt>
                <c:pt idx="406">
                  <c:v>40.6000000000002</c:v>
                </c:pt>
                <c:pt idx="407">
                  <c:v>40.700000000000202</c:v>
                </c:pt>
                <c:pt idx="408">
                  <c:v>40.800000000000203</c:v>
                </c:pt>
                <c:pt idx="409">
                  <c:v>40.900000000000198</c:v>
                </c:pt>
                <c:pt idx="410">
                  <c:v>41.000000000000199</c:v>
                </c:pt>
                <c:pt idx="411">
                  <c:v>41.1000000000002</c:v>
                </c:pt>
                <c:pt idx="412">
                  <c:v>41.200000000000202</c:v>
                </c:pt>
                <c:pt idx="413">
                  <c:v>41.300000000000203</c:v>
                </c:pt>
                <c:pt idx="414">
                  <c:v>41.400000000000198</c:v>
                </c:pt>
                <c:pt idx="415">
                  <c:v>41.500000000000199</c:v>
                </c:pt>
                <c:pt idx="416">
                  <c:v>41.6000000000002</c:v>
                </c:pt>
                <c:pt idx="417">
                  <c:v>41.700000000000202</c:v>
                </c:pt>
                <c:pt idx="418">
                  <c:v>41.800000000000203</c:v>
                </c:pt>
                <c:pt idx="419">
                  <c:v>41.900000000000198</c:v>
                </c:pt>
                <c:pt idx="420">
                  <c:v>42.000000000000199</c:v>
                </c:pt>
                <c:pt idx="421">
                  <c:v>42.1000000000002</c:v>
                </c:pt>
                <c:pt idx="422">
                  <c:v>42.200000000000202</c:v>
                </c:pt>
                <c:pt idx="423">
                  <c:v>42.300000000000203</c:v>
                </c:pt>
                <c:pt idx="424">
                  <c:v>42.400000000000198</c:v>
                </c:pt>
                <c:pt idx="425">
                  <c:v>42.500000000000199</c:v>
                </c:pt>
                <c:pt idx="426">
                  <c:v>42.6000000000002</c:v>
                </c:pt>
                <c:pt idx="427">
                  <c:v>42.700000000000202</c:v>
                </c:pt>
                <c:pt idx="428">
                  <c:v>42.800000000000203</c:v>
                </c:pt>
                <c:pt idx="429">
                  <c:v>42.900000000000198</c:v>
                </c:pt>
                <c:pt idx="430">
                  <c:v>43.000000000000199</c:v>
                </c:pt>
                <c:pt idx="431">
                  <c:v>43.1000000000002</c:v>
                </c:pt>
                <c:pt idx="432">
                  <c:v>43.200000000000202</c:v>
                </c:pt>
                <c:pt idx="433">
                  <c:v>43.300000000000203</c:v>
                </c:pt>
                <c:pt idx="434">
                  <c:v>43.400000000000198</c:v>
                </c:pt>
                <c:pt idx="435">
                  <c:v>43.500000000000199</c:v>
                </c:pt>
                <c:pt idx="436">
                  <c:v>43.6000000000002</c:v>
                </c:pt>
                <c:pt idx="437">
                  <c:v>43.700000000000202</c:v>
                </c:pt>
                <c:pt idx="438">
                  <c:v>43.800000000000203</c:v>
                </c:pt>
                <c:pt idx="439">
                  <c:v>43.900000000000198</c:v>
                </c:pt>
                <c:pt idx="440">
                  <c:v>44.000000000000199</c:v>
                </c:pt>
                <c:pt idx="441">
                  <c:v>44.1000000000002</c:v>
                </c:pt>
                <c:pt idx="442">
                  <c:v>44.200000000000202</c:v>
                </c:pt>
                <c:pt idx="443">
                  <c:v>44.300000000000203</c:v>
                </c:pt>
                <c:pt idx="444">
                  <c:v>44.400000000000198</c:v>
                </c:pt>
                <c:pt idx="445">
                  <c:v>44.500000000000199</c:v>
                </c:pt>
                <c:pt idx="446">
                  <c:v>44.6000000000002</c:v>
                </c:pt>
                <c:pt idx="447">
                  <c:v>44.700000000000202</c:v>
                </c:pt>
                <c:pt idx="448">
                  <c:v>44.800000000000203</c:v>
                </c:pt>
                <c:pt idx="449">
                  <c:v>44.900000000000198</c:v>
                </c:pt>
                <c:pt idx="450">
                  <c:v>45.000000000000199</c:v>
                </c:pt>
                <c:pt idx="451">
                  <c:v>45.1000000000002</c:v>
                </c:pt>
                <c:pt idx="452">
                  <c:v>45.200000000000202</c:v>
                </c:pt>
                <c:pt idx="453">
                  <c:v>45.300000000000203</c:v>
                </c:pt>
                <c:pt idx="454">
                  <c:v>45.400000000000198</c:v>
                </c:pt>
                <c:pt idx="455">
                  <c:v>45.500000000000199</c:v>
                </c:pt>
                <c:pt idx="456">
                  <c:v>45.6000000000002</c:v>
                </c:pt>
                <c:pt idx="457">
                  <c:v>45.700000000000202</c:v>
                </c:pt>
                <c:pt idx="458">
                  <c:v>45.800000000000203</c:v>
                </c:pt>
                <c:pt idx="459">
                  <c:v>45.900000000000198</c:v>
                </c:pt>
                <c:pt idx="460">
                  <c:v>46.000000000000199</c:v>
                </c:pt>
                <c:pt idx="461">
                  <c:v>46.1000000000002</c:v>
                </c:pt>
                <c:pt idx="462">
                  <c:v>46.200000000000202</c:v>
                </c:pt>
                <c:pt idx="463">
                  <c:v>46.300000000000203</c:v>
                </c:pt>
                <c:pt idx="464">
                  <c:v>46.400000000000198</c:v>
                </c:pt>
                <c:pt idx="465">
                  <c:v>46.500000000000199</c:v>
                </c:pt>
                <c:pt idx="466">
                  <c:v>46.6000000000002</c:v>
                </c:pt>
                <c:pt idx="467">
                  <c:v>46.700000000000202</c:v>
                </c:pt>
                <c:pt idx="468">
                  <c:v>46.800000000000203</c:v>
                </c:pt>
                <c:pt idx="469">
                  <c:v>46.900000000000198</c:v>
                </c:pt>
                <c:pt idx="470">
                  <c:v>47.000000000000199</c:v>
                </c:pt>
                <c:pt idx="471">
                  <c:v>47.1000000000002</c:v>
                </c:pt>
                <c:pt idx="472">
                  <c:v>47.200000000000202</c:v>
                </c:pt>
                <c:pt idx="473">
                  <c:v>47.300000000000303</c:v>
                </c:pt>
                <c:pt idx="474">
                  <c:v>47.400000000000297</c:v>
                </c:pt>
                <c:pt idx="475">
                  <c:v>47.500000000000298</c:v>
                </c:pt>
                <c:pt idx="476">
                  <c:v>47.6000000000003</c:v>
                </c:pt>
                <c:pt idx="477">
                  <c:v>47.700000000000301</c:v>
                </c:pt>
                <c:pt idx="478">
                  <c:v>47.800000000000303</c:v>
                </c:pt>
                <c:pt idx="479">
                  <c:v>47.900000000000297</c:v>
                </c:pt>
                <c:pt idx="480">
                  <c:v>48.000000000000298</c:v>
                </c:pt>
                <c:pt idx="481">
                  <c:v>48.1000000000003</c:v>
                </c:pt>
                <c:pt idx="482">
                  <c:v>48.200000000000301</c:v>
                </c:pt>
                <c:pt idx="483">
                  <c:v>48.300000000000303</c:v>
                </c:pt>
                <c:pt idx="484">
                  <c:v>48.400000000000297</c:v>
                </c:pt>
                <c:pt idx="485">
                  <c:v>48.500000000000298</c:v>
                </c:pt>
                <c:pt idx="486">
                  <c:v>48.6000000000003</c:v>
                </c:pt>
                <c:pt idx="487">
                  <c:v>48.700000000000301</c:v>
                </c:pt>
                <c:pt idx="488">
                  <c:v>48.800000000000303</c:v>
                </c:pt>
                <c:pt idx="489">
                  <c:v>48.900000000000297</c:v>
                </c:pt>
                <c:pt idx="490">
                  <c:v>49.000000000000298</c:v>
                </c:pt>
                <c:pt idx="491">
                  <c:v>49.1000000000003</c:v>
                </c:pt>
                <c:pt idx="492">
                  <c:v>49.200000000000301</c:v>
                </c:pt>
                <c:pt idx="493">
                  <c:v>49.300000000000303</c:v>
                </c:pt>
                <c:pt idx="494">
                  <c:v>49.400000000000297</c:v>
                </c:pt>
                <c:pt idx="495">
                  <c:v>49.500000000000298</c:v>
                </c:pt>
                <c:pt idx="496">
                  <c:v>49.6000000000003</c:v>
                </c:pt>
                <c:pt idx="497">
                  <c:v>49.700000000000301</c:v>
                </c:pt>
                <c:pt idx="498">
                  <c:v>49.800000000000303</c:v>
                </c:pt>
                <c:pt idx="499">
                  <c:v>49.900000000000297</c:v>
                </c:pt>
                <c:pt idx="500">
                  <c:v>50.000000000000298</c:v>
                </c:pt>
                <c:pt idx="501">
                  <c:v>50.1000000000003</c:v>
                </c:pt>
                <c:pt idx="502">
                  <c:v>50.200000000000301</c:v>
                </c:pt>
                <c:pt idx="503">
                  <c:v>50.300000000000303</c:v>
                </c:pt>
                <c:pt idx="504">
                  <c:v>50.400000000000297</c:v>
                </c:pt>
                <c:pt idx="505">
                  <c:v>50.500000000000298</c:v>
                </c:pt>
                <c:pt idx="506">
                  <c:v>50.6000000000003</c:v>
                </c:pt>
                <c:pt idx="507">
                  <c:v>50.700000000000301</c:v>
                </c:pt>
                <c:pt idx="508">
                  <c:v>50.800000000000303</c:v>
                </c:pt>
                <c:pt idx="509">
                  <c:v>50.900000000000297</c:v>
                </c:pt>
                <c:pt idx="510">
                  <c:v>51.000000000000298</c:v>
                </c:pt>
                <c:pt idx="511">
                  <c:v>51.1000000000003</c:v>
                </c:pt>
                <c:pt idx="512">
                  <c:v>51.200000000000301</c:v>
                </c:pt>
                <c:pt idx="513">
                  <c:v>51.300000000000303</c:v>
                </c:pt>
                <c:pt idx="514">
                  <c:v>51.400000000000297</c:v>
                </c:pt>
                <c:pt idx="515">
                  <c:v>51.500000000000298</c:v>
                </c:pt>
                <c:pt idx="516">
                  <c:v>51.6000000000003</c:v>
                </c:pt>
                <c:pt idx="517">
                  <c:v>51.700000000000301</c:v>
                </c:pt>
                <c:pt idx="518">
                  <c:v>51.800000000000303</c:v>
                </c:pt>
                <c:pt idx="519">
                  <c:v>51.900000000000297</c:v>
                </c:pt>
                <c:pt idx="520">
                  <c:v>52.000000000000298</c:v>
                </c:pt>
                <c:pt idx="521">
                  <c:v>52.1000000000003</c:v>
                </c:pt>
                <c:pt idx="522">
                  <c:v>52.200000000000301</c:v>
                </c:pt>
                <c:pt idx="523">
                  <c:v>52.300000000000303</c:v>
                </c:pt>
                <c:pt idx="524">
                  <c:v>52.400000000000297</c:v>
                </c:pt>
                <c:pt idx="525">
                  <c:v>52.500000000000298</c:v>
                </c:pt>
                <c:pt idx="526">
                  <c:v>52.6000000000003</c:v>
                </c:pt>
                <c:pt idx="527">
                  <c:v>52.700000000000301</c:v>
                </c:pt>
                <c:pt idx="528">
                  <c:v>52.800000000000303</c:v>
                </c:pt>
                <c:pt idx="529">
                  <c:v>52.900000000000297</c:v>
                </c:pt>
                <c:pt idx="530">
                  <c:v>53.000000000000298</c:v>
                </c:pt>
                <c:pt idx="531">
                  <c:v>53.1000000000003</c:v>
                </c:pt>
                <c:pt idx="532">
                  <c:v>53.200000000000301</c:v>
                </c:pt>
                <c:pt idx="533">
                  <c:v>53.300000000000303</c:v>
                </c:pt>
                <c:pt idx="534">
                  <c:v>53.400000000000297</c:v>
                </c:pt>
                <c:pt idx="535">
                  <c:v>53.500000000000298</c:v>
                </c:pt>
                <c:pt idx="536">
                  <c:v>53.6000000000003</c:v>
                </c:pt>
                <c:pt idx="537">
                  <c:v>53.700000000000301</c:v>
                </c:pt>
                <c:pt idx="538">
                  <c:v>53.800000000000303</c:v>
                </c:pt>
                <c:pt idx="539">
                  <c:v>53.900000000000297</c:v>
                </c:pt>
                <c:pt idx="540">
                  <c:v>54.000000000000298</c:v>
                </c:pt>
                <c:pt idx="541">
                  <c:v>54.1000000000003</c:v>
                </c:pt>
                <c:pt idx="542">
                  <c:v>54.200000000000301</c:v>
                </c:pt>
                <c:pt idx="543">
                  <c:v>54.300000000000303</c:v>
                </c:pt>
                <c:pt idx="544">
                  <c:v>54.400000000000396</c:v>
                </c:pt>
                <c:pt idx="545">
                  <c:v>54.500000000000398</c:v>
                </c:pt>
                <c:pt idx="546">
                  <c:v>54.600000000000399</c:v>
                </c:pt>
                <c:pt idx="547">
                  <c:v>54.700000000000401</c:v>
                </c:pt>
                <c:pt idx="548">
                  <c:v>54.800000000000402</c:v>
                </c:pt>
                <c:pt idx="549">
                  <c:v>54.900000000000396</c:v>
                </c:pt>
                <c:pt idx="550">
                  <c:v>55.000000000000398</c:v>
                </c:pt>
                <c:pt idx="551">
                  <c:v>55.100000000000399</c:v>
                </c:pt>
                <c:pt idx="552">
                  <c:v>55.200000000000401</c:v>
                </c:pt>
                <c:pt idx="553">
                  <c:v>55.300000000000402</c:v>
                </c:pt>
                <c:pt idx="554">
                  <c:v>55.400000000000396</c:v>
                </c:pt>
                <c:pt idx="555">
                  <c:v>55.500000000000398</c:v>
                </c:pt>
                <c:pt idx="556">
                  <c:v>55.600000000000399</c:v>
                </c:pt>
                <c:pt idx="557">
                  <c:v>55.700000000000401</c:v>
                </c:pt>
                <c:pt idx="558">
                  <c:v>55.800000000000402</c:v>
                </c:pt>
                <c:pt idx="559">
                  <c:v>55.900000000000396</c:v>
                </c:pt>
                <c:pt idx="560">
                  <c:v>56.000000000000398</c:v>
                </c:pt>
                <c:pt idx="561">
                  <c:v>56.100000000000399</c:v>
                </c:pt>
                <c:pt idx="562">
                  <c:v>56.200000000000401</c:v>
                </c:pt>
                <c:pt idx="563">
                  <c:v>56.300000000000402</c:v>
                </c:pt>
                <c:pt idx="564">
                  <c:v>56.400000000000396</c:v>
                </c:pt>
                <c:pt idx="565">
                  <c:v>56.500000000000398</c:v>
                </c:pt>
                <c:pt idx="566">
                  <c:v>56.600000000000399</c:v>
                </c:pt>
                <c:pt idx="567">
                  <c:v>56.700000000000401</c:v>
                </c:pt>
                <c:pt idx="568">
                  <c:v>56.800000000000402</c:v>
                </c:pt>
                <c:pt idx="569">
                  <c:v>56.900000000000396</c:v>
                </c:pt>
                <c:pt idx="570">
                  <c:v>57.000000000000398</c:v>
                </c:pt>
                <c:pt idx="571">
                  <c:v>57.100000000000399</c:v>
                </c:pt>
                <c:pt idx="572">
                  <c:v>57.200000000000401</c:v>
                </c:pt>
                <c:pt idx="573">
                  <c:v>57.300000000000402</c:v>
                </c:pt>
                <c:pt idx="574">
                  <c:v>57.400000000000396</c:v>
                </c:pt>
                <c:pt idx="575">
                  <c:v>57.500000000000398</c:v>
                </c:pt>
                <c:pt idx="576">
                  <c:v>57.600000000000399</c:v>
                </c:pt>
                <c:pt idx="577">
                  <c:v>57.700000000000401</c:v>
                </c:pt>
                <c:pt idx="578">
                  <c:v>57.800000000000402</c:v>
                </c:pt>
                <c:pt idx="579">
                  <c:v>57.900000000000396</c:v>
                </c:pt>
                <c:pt idx="580">
                  <c:v>58.000000000000398</c:v>
                </c:pt>
                <c:pt idx="581">
                  <c:v>58.100000000000399</c:v>
                </c:pt>
                <c:pt idx="582">
                  <c:v>58.200000000000401</c:v>
                </c:pt>
                <c:pt idx="583">
                  <c:v>58.300000000000402</c:v>
                </c:pt>
                <c:pt idx="584">
                  <c:v>58.400000000000396</c:v>
                </c:pt>
                <c:pt idx="585">
                  <c:v>58.500000000000398</c:v>
                </c:pt>
                <c:pt idx="586">
                  <c:v>58.600000000000399</c:v>
                </c:pt>
                <c:pt idx="587">
                  <c:v>58.700000000000401</c:v>
                </c:pt>
                <c:pt idx="588">
                  <c:v>58.800000000000402</c:v>
                </c:pt>
                <c:pt idx="589">
                  <c:v>58.900000000000396</c:v>
                </c:pt>
                <c:pt idx="590">
                  <c:v>59.000000000000398</c:v>
                </c:pt>
                <c:pt idx="591">
                  <c:v>59.100000000000399</c:v>
                </c:pt>
                <c:pt idx="592">
                  <c:v>59.200000000000401</c:v>
                </c:pt>
                <c:pt idx="593">
                  <c:v>59.300000000000402</c:v>
                </c:pt>
                <c:pt idx="594">
                  <c:v>59.400000000000396</c:v>
                </c:pt>
                <c:pt idx="595">
                  <c:v>59.500000000000398</c:v>
                </c:pt>
                <c:pt idx="596">
                  <c:v>59.600000000000399</c:v>
                </c:pt>
                <c:pt idx="597">
                  <c:v>59.700000000000401</c:v>
                </c:pt>
                <c:pt idx="598">
                  <c:v>59.800000000000402</c:v>
                </c:pt>
                <c:pt idx="599">
                  <c:v>59.900000000000396</c:v>
                </c:pt>
                <c:pt idx="600">
                  <c:v>60.000000000000398</c:v>
                </c:pt>
                <c:pt idx="601">
                  <c:v>60.100000000000399</c:v>
                </c:pt>
                <c:pt idx="602">
                  <c:v>60.200000000000401</c:v>
                </c:pt>
                <c:pt idx="603">
                  <c:v>60.300000000000402</c:v>
                </c:pt>
                <c:pt idx="604">
                  <c:v>60.400000000000396</c:v>
                </c:pt>
                <c:pt idx="605">
                  <c:v>60.500000000000398</c:v>
                </c:pt>
                <c:pt idx="606">
                  <c:v>60.600000000000399</c:v>
                </c:pt>
                <c:pt idx="607">
                  <c:v>60.700000000000401</c:v>
                </c:pt>
                <c:pt idx="608">
                  <c:v>60.800000000000402</c:v>
                </c:pt>
                <c:pt idx="609">
                  <c:v>60.900000000000396</c:v>
                </c:pt>
                <c:pt idx="610">
                  <c:v>61.000000000000398</c:v>
                </c:pt>
                <c:pt idx="611">
                  <c:v>61.100000000000399</c:v>
                </c:pt>
                <c:pt idx="612">
                  <c:v>61.200000000000401</c:v>
                </c:pt>
                <c:pt idx="613">
                  <c:v>61.300000000000402</c:v>
                </c:pt>
                <c:pt idx="614">
                  <c:v>61.400000000000503</c:v>
                </c:pt>
                <c:pt idx="615">
                  <c:v>61.500000000000497</c:v>
                </c:pt>
                <c:pt idx="616">
                  <c:v>61.600000000000499</c:v>
                </c:pt>
                <c:pt idx="617">
                  <c:v>61.7000000000005</c:v>
                </c:pt>
                <c:pt idx="618">
                  <c:v>61.800000000000502</c:v>
                </c:pt>
                <c:pt idx="619">
                  <c:v>61.900000000000503</c:v>
                </c:pt>
                <c:pt idx="620">
                  <c:v>62.000000000000497</c:v>
                </c:pt>
                <c:pt idx="621">
                  <c:v>62.100000000000499</c:v>
                </c:pt>
                <c:pt idx="622">
                  <c:v>62.2000000000005</c:v>
                </c:pt>
                <c:pt idx="623">
                  <c:v>62.300000000000502</c:v>
                </c:pt>
                <c:pt idx="624">
                  <c:v>62.400000000000503</c:v>
                </c:pt>
                <c:pt idx="625">
                  <c:v>62.500000000000497</c:v>
                </c:pt>
                <c:pt idx="626">
                  <c:v>62.600000000000499</c:v>
                </c:pt>
                <c:pt idx="627">
                  <c:v>62.7000000000005</c:v>
                </c:pt>
                <c:pt idx="628">
                  <c:v>62.800000000000502</c:v>
                </c:pt>
                <c:pt idx="629">
                  <c:v>62.900000000000503</c:v>
                </c:pt>
                <c:pt idx="630">
                  <c:v>63.000000000000497</c:v>
                </c:pt>
                <c:pt idx="631">
                  <c:v>63.100000000000499</c:v>
                </c:pt>
                <c:pt idx="632">
                  <c:v>63.2000000000005</c:v>
                </c:pt>
                <c:pt idx="633">
                  <c:v>63.300000000000502</c:v>
                </c:pt>
                <c:pt idx="634">
                  <c:v>63.400000000000503</c:v>
                </c:pt>
                <c:pt idx="635">
                  <c:v>63.500000000000497</c:v>
                </c:pt>
                <c:pt idx="636">
                  <c:v>63.600000000000499</c:v>
                </c:pt>
                <c:pt idx="637">
                  <c:v>63.7000000000005</c:v>
                </c:pt>
                <c:pt idx="638">
                  <c:v>63.800000000000502</c:v>
                </c:pt>
                <c:pt idx="639">
                  <c:v>63.900000000000503</c:v>
                </c:pt>
                <c:pt idx="640">
                  <c:v>64.000000000000497</c:v>
                </c:pt>
                <c:pt idx="641">
                  <c:v>64.100000000000506</c:v>
                </c:pt>
                <c:pt idx="642">
                  <c:v>64.2000000000005</c:v>
                </c:pt>
                <c:pt idx="643">
                  <c:v>64.300000000000495</c:v>
                </c:pt>
                <c:pt idx="644">
                  <c:v>64.400000000000503</c:v>
                </c:pt>
                <c:pt idx="645">
                  <c:v>64.500000000000497</c:v>
                </c:pt>
                <c:pt idx="646">
                  <c:v>64.600000000000506</c:v>
                </c:pt>
                <c:pt idx="647">
                  <c:v>64.7000000000005</c:v>
                </c:pt>
                <c:pt idx="648">
                  <c:v>64.800000000000495</c:v>
                </c:pt>
                <c:pt idx="649">
                  <c:v>64.900000000000503</c:v>
                </c:pt>
                <c:pt idx="650">
                  <c:v>65.000000000000497</c:v>
                </c:pt>
                <c:pt idx="651">
                  <c:v>65.100000000000506</c:v>
                </c:pt>
                <c:pt idx="652">
                  <c:v>65.2000000000005</c:v>
                </c:pt>
                <c:pt idx="653">
                  <c:v>65.300000000000495</c:v>
                </c:pt>
                <c:pt idx="654">
                  <c:v>65.400000000000503</c:v>
                </c:pt>
                <c:pt idx="655">
                  <c:v>65.500000000000497</c:v>
                </c:pt>
                <c:pt idx="656">
                  <c:v>65.600000000000506</c:v>
                </c:pt>
                <c:pt idx="657">
                  <c:v>65.7000000000005</c:v>
                </c:pt>
                <c:pt idx="658">
                  <c:v>65.800000000000495</c:v>
                </c:pt>
                <c:pt idx="659">
                  <c:v>65.900000000000503</c:v>
                </c:pt>
                <c:pt idx="660">
                  <c:v>66.000000000000497</c:v>
                </c:pt>
                <c:pt idx="661">
                  <c:v>66.100000000000506</c:v>
                </c:pt>
                <c:pt idx="662">
                  <c:v>66.2000000000005</c:v>
                </c:pt>
                <c:pt idx="663">
                  <c:v>66.300000000000495</c:v>
                </c:pt>
                <c:pt idx="664">
                  <c:v>66.400000000000503</c:v>
                </c:pt>
                <c:pt idx="665">
                  <c:v>66.500000000000497</c:v>
                </c:pt>
                <c:pt idx="666">
                  <c:v>66.600000000000506</c:v>
                </c:pt>
                <c:pt idx="667">
                  <c:v>66.7000000000005</c:v>
                </c:pt>
                <c:pt idx="668">
                  <c:v>66.800000000000495</c:v>
                </c:pt>
                <c:pt idx="669">
                  <c:v>66.900000000000503</c:v>
                </c:pt>
                <c:pt idx="670">
                  <c:v>67.000000000000497</c:v>
                </c:pt>
                <c:pt idx="671">
                  <c:v>67.100000000000506</c:v>
                </c:pt>
                <c:pt idx="672">
                  <c:v>67.2000000000005</c:v>
                </c:pt>
                <c:pt idx="673">
                  <c:v>67.300000000000495</c:v>
                </c:pt>
                <c:pt idx="674">
                  <c:v>67.400000000000503</c:v>
                </c:pt>
                <c:pt idx="675">
                  <c:v>67.500000000000497</c:v>
                </c:pt>
                <c:pt idx="676">
                  <c:v>67.600000000000506</c:v>
                </c:pt>
                <c:pt idx="677">
                  <c:v>67.7000000000005</c:v>
                </c:pt>
                <c:pt idx="678">
                  <c:v>67.800000000000495</c:v>
                </c:pt>
                <c:pt idx="679">
                  <c:v>67.900000000000503</c:v>
                </c:pt>
                <c:pt idx="680">
                  <c:v>68.000000000000497</c:v>
                </c:pt>
                <c:pt idx="681">
                  <c:v>68.100000000000506</c:v>
                </c:pt>
                <c:pt idx="682">
                  <c:v>68.2000000000005</c:v>
                </c:pt>
                <c:pt idx="683">
                  <c:v>68.300000000000495</c:v>
                </c:pt>
                <c:pt idx="684">
                  <c:v>68.400000000000503</c:v>
                </c:pt>
                <c:pt idx="685">
                  <c:v>68.500000000000597</c:v>
                </c:pt>
                <c:pt idx="686">
                  <c:v>68.600000000000605</c:v>
                </c:pt>
                <c:pt idx="687">
                  <c:v>68.7000000000006</c:v>
                </c:pt>
                <c:pt idx="688">
                  <c:v>68.800000000000594</c:v>
                </c:pt>
                <c:pt idx="689">
                  <c:v>68.900000000000603</c:v>
                </c:pt>
                <c:pt idx="690">
                  <c:v>69.000000000000597</c:v>
                </c:pt>
                <c:pt idx="691">
                  <c:v>69.100000000000605</c:v>
                </c:pt>
                <c:pt idx="692">
                  <c:v>69.2000000000006</c:v>
                </c:pt>
                <c:pt idx="693">
                  <c:v>69.300000000000594</c:v>
                </c:pt>
                <c:pt idx="694">
                  <c:v>69.400000000000603</c:v>
                </c:pt>
                <c:pt idx="695">
                  <c:v>69.500000000000597</c:v>
                </c:pt>
                <c:pt idx="696">
                  <c:v>69.600000000000605</c:v>
                </c:pt>
                <c:pt idx="697">
                  <c:v>69.7000000000006</c:v>
                </c:pt>
                <c:pt idx="698">
                  <c:v>69.800000000000594</c:v>
                </c:pt>
                <c:pt idx="699">
                  <c:v>69.900000000000603</c:v>
                </c:pt>
                <c:pt idx="700">
                  <c:v>70.000000000000597</c:v>
                </c:pt>
                <c:pt idx="701">
                  <c:v>70.100000000000605</c:v>
                </c:pt>
                <c:pt idx="702">
                  <c:v>70.2000000000006</c:v>
                </c:pt>
                <c:pt idx="703">
                  <c:v>70.300000000000594</c:v>
                </c:pt>
                <c:pt idx="704">
                  <c:v>70.400000000000603</c:v>
                </c:pt>
                <c:pt idx="705">
                  <c:v>70.500000000000597</c:v>
                </c:pt>
                <c:pt idx="706">
                  <c:v>70.600000000000605</c:v>
                </c:pt>
                <c:pt idx="707">
                  <c:v>70.7000000000006</c:v>
                </c:pt>
                <c:pt idx="708">
                  <c:v>70.800000000000594</c:v>
                </c:pt>
                <c:pt idx="709">
                  <c:v>70.900000000000603</c:v>
                </c:pt>
                <c:pt idx="710">
                  <c:v>71.000000000000597</c:v>
                </c:pt>
                <c:pt idx="711">
                  <c:v>71.100000000000605</c:v>
                </c:pt>
                <c:pt idx="712">
                  <c:v>71.2000000000006</c:v>
                </c:pt>
                <c:pt idx="713">
                  <c:v>71.300000000000594</c:v>
                </c:pt>
                <c:pt idx="714">
                  <c:v>71.400000000000603</c:v>
                </c:pt>
                <c:pt idx="715">
                  <c:v>71.500000000000597</c:v>
                </c:pt>
                <c:pt idx="716">
                  <c:v>71.600000000000605</c:v>
                </c:pt>
                <c:pt idx="717">
                  <c:v>71.7000000000006</c:v>
                </c:pt>
                <c:pt idx="718">
                  <c:v>71.800000000000594</c:v>
                </c:pt>
                <c:pt idx="719">
                  <c:v>71.900000000000603</c:v>
                </c:pt>
                <c:pt idx="720">
                  <c:v>72.000000000000597</c:v>
                </c:pt>
                <c:pt idx="721">
                  <c:v>72.100000000000605</c:v>
                </c:pt>
                <c:pt idx="722">
                  <c:v>72.2000000000006</c:v>
                </c:pt>
                <c:pt idx="723">
                  <c:v>72.300000000000594</c:v>
                </c:pt>
                <c:pt idx="724">
                  <c:v>72.400000000000603</c:v>
                </c:pt>
                <c:pt idx="725">
                  <c:v>72.500000000000597</c:v>
                </c:pt>
                <c:pt idx="726">
                  <c:v>72.600000000000605</c:v>
                </c:pt>
                <c:pt idx="727">
                  <c:v>72.7000000000006</c:v>
                </c:pt>
                <c:pt idx="728">
                  <c:v>72.800000000000594</c:v>
                </c:pt>
                <c:pt idx="729">
                  <c:v>72.900000000000603</c:v>
                </c:pt>
                <c:pt idx="730">
                  <c:v>73.000000000000597</c:v>
                </c:pt>
                <c:pt idx="731">
                  <c:v>73.100000000000605</c:v>
                </c:pt>
                <c:pt idx="732">
                  <c:v>73.2000000000006</c:v>
                </c:pt>
                <c:pt idx="733">
                  <c:v>73.300000000000594</c:v>
                </c:pt>
                <c:pt idx="734">
                  <c:v>73.400000000000603</c:v>
                </c:pt>
                <c:pt idx="735">
                  <c:v>73.500000000000597</c:v>
                </c:pt>
                <c:pt idx="736">
                  <c:v>73.600000000000605</c:v>
                </c:pt>
                <c:pt idx="737">
                  <c:v>73.7000000000006</c:v>
                </c:pt>
                <c:pt idx="738">
                  <c:v>73.800000000000594</c:v>
                </c:pt>
                <c:pt idx="739">
                  <c:v>73.900000000000603</c:v>
                </c:pt>
                <c:pt idx="740">
                  <c:v>74.000000000000597</c:v>
                </c:pt>
                <c:pt idx="741">
                  <c:v>74.100000000000605</c:v>
                </c:pt>
                <c:pt idx="742">
                  <c:v>74.2000000000006</c:v>
                </c:pt>
                <c:pt idx="743">
                  <c:v>74.300000000000594</c:v>
                </c:pt>
                <c:pt idx="744">
                  <c:v>74.400000000000603</c:v>
                </c:pt>
                <c:pt idx="745">
                  <c:v>74.500000000000597</c:v>
                </c:pt>
                <c:pt idx="746">
                  <c:v>74.600000000000605</c:v>
                </c:pt>
                <c:pt idx="747">
                  <c:v>74.7000000000006</c:v>
                </c:pt>
                <c:pt idx="748">
                  <c:v>74.800000000000594</c:v>
                </c:pt>
                <c:pt idx="749">
                  <c:v>74.900000000000603</c:v>
                </c:pt>
                <c:pt idx="750">
                  <c:v>75.000000000000597</c:v>
                </c:pt>
                <c:pt idx="751">
                  <c:v>75.100000000000605</c:v>
                </c:pt>
                <c:pt idx="752">
                  <c:v>75.2000000000006</c:v>
                </c:pt>
                <c:pt idx="753">
                  <c:v>75.300000000000594</c:v>
                </c:pt>
                <c:pt idx="754">
                  <c:v>75.400000000000603</c:v>
                </c:pt>
                <c:pt idx="755">
                  <c:v>75.500000000000696</c:v>
                </c:pt>
                <c:pt idx="756">
                  <c:v>75.600000000000705</c:v>
                </c:pt>
                <c:pt idx="757">
                  <c:v>75.700000000000699</c:v>
                </c:pt>
                <c:pt idx="758">
                  <c:v>75.800000000000693</c:v>
                </c:pt>
                <c:pt idx="759">
                  <c:v>75.900000000000702</c:v>
                </c:pt>
                <c:pt idx="760">
                  <c:v>76.000000000000696</c:v>
                </c:pt>
                <c:pt idx="761">
                  <c:v>76.100000000000705</c:v>
                </c:pt>
                <c:pt idx="762">
                  <c:v>76.200000000000699</c:v>
                </c:pt>
                <c:pt idx="763">
                  <c:v>76.300000000000693</c:v>
                </c:pt>
                <c:pt idx="764">
                  <c:v>76.400000000000702</c:v>
                </c:pt>
                <c:pt idx="765">
                  <c:v>76.500000000000696</c:v>
                </c:pt>
                <c:pt idx="766">
                  <c:v>76.600000000000705</c:v>
                </c:pt>
                <c:pt idx="767">
                  <c:v>76.700000000000699</c:v>
                </c:pt>
                <c:pt idx="768">
                  <c:v>76.800000000000693</c:v>
                </c:pt>
                <c:pt idx="769">
                  <c:v>76.900000000000702</c:v>
                </c:pt>
                <c:pt idx="770">
                  <c:v>77.000000000000696</c:v>
                </c:pt>
                <c:pt idx="771">
                  <c:v>77.100000000000705</c:v>
                </c:pt>
                <c:pt idx="772">
                  <c:v>77.200000000000699</c:v>
                </c:pt>
                <c:pt idx="773">
                  <c:v>77.300000000000693</c:v>
                </c:pt>
                <c:pt idx="774">
                  <c:v>77.400000000000702</c:v>
                </c:pt>
                <c:pt idx="775">
                  <c:v>77.500000000000696</c:v>
                </c:pt>
                <c:pt idx="776">
                  <c:v>77.600000000000705</c:v>
                </c:pt>
                <c:pt idx="777">
                  <c:v>77.700000000000699</c:v>
                </c:pt>
                <c:pt idx="778">
                  <c:v>77.800000000000693</c:v>
                </c:pt>
                <c:pt idx="779">
                  <c:v>77.900000000000702</c:v>
                </c:pt>
                <c:pt idx="780">
                  <c:v>78.000000000000696</c:v>
                </c:pt>
                <c:pt idx="781">
                  <c:v>78.100000000000705</c:v>
                </c:pt>
                <c:pt idx="782">
                  <c:v>78.200000000000699</c:v>
                </c:pt>
                <c:pt idx="783">
                  <c:v>78.300000000000693</c:v>
                </c:pt>
                <c:pt idx="784">
                  <c:v>78.400000000000702</c:v>
                </c:pt>
                <c:pt idx="785">
                  <c:v>78.500000000000696</c:v>
                </c:pt>
                <c:pt idx="786">
                  <c:v>78.600000000000705</c:v>
                </c:pt>
                <c:pt idx="787">
                  <c:v>78.700000000000699</c:v>
                </c:pt>
                <c:pt idx="788">
                  <c:v>78.800000000000693</c:v>
                </c:pt>
                <c:pt idx="789">
                  <c:v>78.900000000000702</c:v>
                </c:pt>
                <c:pt idx="790">
                  <c:v>79.000000000000696</c:v>
                </c:pt>
                <c:pt idx="791">
                  <c:v>79.100000000000705</c:v>
                </c:pt>
                <c:pt idx="792">
                  <c:v>79.200000000000699</c:v>
                </c:pt>
                <c:pt idx="793">
                  <c:v>79.300000000000693</c:v>
                </c:pt>
                <c:pt idx="794">
                  <c:v>79.400000000000702</c:v>
                </c:pt>
                <c:pt idx="795">
                  <c:v>79.500000000000696</c:v>
                </c:pt>
                <c:pt idx="796">
                  <c:v>79.600000000000705</c:v>
                </c:pt>
                <c:pt idx="797">
                  <c:v>79.700000000000699</c:v>
                </c:pt>
                <c:pt idx="798">
                  <c:v>79.800000000000693</c:v>
                </c:pt>
                <c:pt idx="799">
                  <c:v>79.900000000000702</c:v>
                </c:pt>
                <c:pt idx="800">
                  <c:v>80.000000000000696</c:v>
                </c:pt>
                <c:pt idx="801">
                  <c:v>80.100000000000705</c:v>
                </c:pt>
                <c:pt idx="802">
                  <c:v>80.200000000000699</c:v>
                </c:pt>
                <c:pt idx="803">
                  <c:v>80.300000000000693</c:v>
                </c:pt>
                <c:pt idx="804">
                  <c:v>80.400000000000702</c:v>
                </c:pt>
                <c:pt idx="805">
                  <c:v>80.500000000000696</c:v>
                </c:pt>
                <c:pt idx="806">
                  <c:v>80.600000000000705</c:v>
                </c:pt>
                <c:pt idx="807">
                  <c:v>80.700000000000699</c:v>
                </c:pt>
                <c:pt idx="808">
                  <c:v>80.800000000000693</c:v>
                </c:pt>
                <c:pt idx="809">
                  <c:v>80.900000000000702</c:v>
                </c:pt>
                <c:pt idx="810">
                  <c:v>81.000000000000696</c:v>
                </c:pt>
                <c:pt idx="811">
                  <c:v>81.100000000000705</c:v>
                </c:pt>
                <c:pt idx="812">
                  <c:v>81.200000000000699</c:v>
                </c:pt>
                <c:pt idx="813">
                  <c:v>81.300000000000693</c:v>
                </c:pt>
                <c:pt idx="814">
                  <c:v>81.400000000000702</c:v>
                </c:pt>
                <c:pt idx="815">
                  <c:v>81.500000000000696</c:v>
                </c:pt>
                <c:pt idx="816">
                  <c:v>81.600000000000705</c:v>
                </c:pt>
                <c:pt idx="817">
                  <c:v>81.700000000000699</c:v>
                </c:pt>
                <c:pt idx="818">
                  <c:v>81.800000000000693</c:v>
                </c:pt>
                <c:pt idx="819">
                  <c:v>81.900000000000702</c:v>
                </c:pt>
                <c:pt idx="820">
                  <c:v>82.000000000000696</c:v>
                </c:pt>
                <c:pt idx="821">
                  <c:v>82.100000000000705</c:v>
                </c:pt>
                <c:pt idx="822">
                  <c:v>82.200000000000699</c:v>
                </c:pt>
                <c:pt idx="823">
                  <c:v>82.300000000000693</c:v>
                </c:pt>
                <c:pt idx="824">
                  <c:v>82.400000000000702</c:v>
                </c:pt>
                <c:pt idx="825">
                  <c:v>82.500000000000796</c:v>
                </c:pt>
                <c:pt idx="826">
                  <c:v>82.600000000000804</c:v>
                </c:pt>
                <c:pt idx="827">
                  <c:v>82.700000000000799</c:v>
                </c:pt>
                <c:pt idx="828">
                  <c:v>82.800000000000793</c:v>
                </c:pt>
                <c:pt idx="829">
                  <c:v>82.900000000000801</c:v>
                </c:pt>
                <c:pt idx="830">
                  <c:v>83.000000000000796</c:v>
                </c:pt>
                <c:pt idx="831">
                  <c:v>83.100000000000804</c:v>
                </c:pt>
                <c:pt idx="832">
                  <c:v>83.200000000000799</c:v>
                </c:pt>
                <c:pt idx="833">
                  <c:v>83.300000000000793</c:v>
                </c:pt>
                <c:pt idx="834">
                  <c:v>83.400000000000801</c:v>
                </c:pt>
                <c:pt idx="835">
                  <c:v>83.500000000000796</c:v>
                </c:pt>
                <c:pt idx="836">
                  <c:v>83.600000000000804</c:v>
                </c:pt>
                <c:pt idx="837">
                  <c:v>83.700000000000799</c:v>
                </c:pt>
                <c:pt idx="838">
                  <c:v>83.800000000000793</c:v>
                </c:pt>
                <c:pt idx="839">
                  <c:v>83.900000000000801</c:v>
                </c:pt>
                <c:pt idx="840">
                  <c:v>84.000000000000796</c:v>
                </c:pt>
                <c:pt idx="841">
                  <c:v>84.100000000000804</c:v>
                </c:pt>
                <c:pt idx="842">
                  <c:v>84.200000000000799</c:v>
                </c:pt>
                <c:pt idx="843">
                  <c:v>84.300000000000793</c:v>
                </c:pt>
                <c:pt idx="844">
                  <c:v>84.400000000000801</c:v>
                </c:pt>
                <c:pt idx="845">
                  <c:v>84.500000000000796</c:v>
                </c:pt>
                <c:pt idx="846">
                  <c:v>84.600000000000804</c:v>
                </c:pt>
                <c:pt idx="847">
                  <c:v>84.700000000000799</c:v>
                </c:pt>
                <c:pt idx="848">
                  <c:v>84.800000000000793</c:v>
                </c:pt>
                <c:pt idx="849">
                  <c:v>84.900000000000801</c:v>
                </c:pt>
                <c:pt idx="850">
                  <c:v>85.000000000000796</c:v>
                </c:pt>
                <c:pt idx="851">
                  <c:v>85.100000000000804</c:v>
                </c:pt>
                <c:pt idx="852">
                  <c:v>85.200000000000799</c:v>
                </c:pt>
                <c:pt idx="853">
                  <c:v>85.300000000000793</c:v>
                </c:pt>
                <c:pt idx="854">
                  <c:v>85.400000000000801</c:v>
                </c:pt>
                <c:pt idx="855">
                  <c:v>85.500000000000796</c:v>
                </c:pt>
                <c:pt idx="856">
                  <c:v>85.600000000000804</c:v>
                </c:pt>
                <c:pt idx="857">
                  <c:v>85.700000000000799</c:v>
                </c:pt>
                <c:pt idx="858">
                  <c:v>85.800000000000793</c:v>
                </c:pt>
                <c:pt idx="859">
                  <c:v>85.900000000000801</c:v>
                </c:pt>
                <c:pt idx="860">
                  <c:v>86.000000000000796</c:v>
                </c:pt>
                <c:pt idx="861">
                  <c:v>86.100000000000804</c:v>
                </c:pt>
                <c:pt idx="862">
                  <c:v>86.200000000000799</c:v>
                </c:pt>
                <c:pt idx="863">
                  <c:v>86.300000000000793</c:v>
                </c:pt>
                <c:pt idx="864">
                  <c:v>86.400000000000801</c:v>
                </c:pt>
                <c:pt idx="865">
                  <c:v>86.500000000000796</c:v>
                </c:pt>
                <c:pt idx="866">
                  <c:v>86.600000000000804</c:v>
                </c:pt>
                <c:pt idx="867">
                  <c:v>86.700000000000799</c:v>
                </c:pt>
                <c:pt idx="868">
                  <c:v>86.800000000000793</c:v>
                </c:pt>
                <c:pt idx="869">
                  <c:v>86.900000000000801</c:v>
                </c:pt>
                <c:pt idx="870">
                  <c:v>87.000000000000796</c:v>
                </c:pt>
                <c:pt idx="871">
                  <c:v>87.100000000000804</c:v>
                </c:pt>
                <c:pt idx="872">
                  <c:v>87.200000000000799</c:v>
                </c:pt>
                <c:pt idx="873">
                  <c:v>87.300000000000793</c:v>
                </c:pt>
                <c:pt idx="874">
                  <c:v>87.400000000000801</c:v>
                </c:pt>
                <c:pt idx="875">
                  <c:v>87.500000000000796</c:v>
                </c:pt>
                <c:pt idx="876">
                  <c:v>87.600000000000804</c:v>
                </c:pt>
                <c:pt idx="877">
                  <c:v>87.700000000000799</c:v>
                </c:pt>
                <c:pt idx="878">
                  <c:v>87.800000000000793</c:v>
                </c:pt>
                <c:pt idx="879">
                  <c:v>87.900000000000801</c:v>
                </c:pt>
                <c:pt idx="880">
                  <c:v>88.000000000000796</c:v>
                </c:pt>
                <c:pt idx="881">
                  <c:v>88.100000000000804</c:v>
                </c:pt>
                <c:pt idx="882">
                  <c:v>88.200000000000799</c:v>
                </c:pt>
                <c:pt idx="883">
                  <c:v>88.300000000000793</c:v>
                </c:pt>
                <c:pt idx="884">
                  <c:v>88.400000000000801</c:v>
                </c:pt>
                <c:pt idx="885">
                  <c:v>88.500000000000796</c:v>
                </c:pt>
                <c:pt idx="886">
                  <c:v>88.600000000000804</c:v>
                </c:pt>
                <c:pt idx="887">
                  <c:v>88.700000000000799</c:v>
                </c:pt>
                <c:pt idx="888">
                  <c:v>88.800000000000793</c:v>
                </c:pt>
                <c:pt idx="889">
                  <c:v>88.900000000000801</c:v>
                </c:pt>
                <c:pt idx="890">
                  <c:v>89.000000000000796</c:v>
                </c:pt>
                <c:pt idx="891">
                  <c:v>89.100000000000804</c:v>
                </c:pt>
                <c:pt idx="892">
                  <c:v>89.200000000000799</c:v>
                </c:pt>
                <c:pt idx="893">
                  <c:v>89.300000000000793</c:v>
                </c:pt>
                <c:pt idx="894">
                  <c:v>89.400000000000801</c:v>
                </c:pt>
                <c:pt idx="895">
                  <c:v>89.500000000000796</c:v>
                </c:pt>
                <c:pt idx="896">
                  <c:v>89.600000000000904</c:v>
                </c:pt>
                <c:pt idx="897">
                  <c:v>89.700000000000898</c:v>
                </c:pt>
                <c:pt idx="898">
                  <c:v>89.800000000000907</c:v>
                </c:pt>
                <c:pt idx="899">
                  <c:v>89.900000000000901</c:v>
                </c:pt>
                <c:pt idx="900">
                  <c:v>90.000000000000895</c:v>
                </c:pt>
                <c:pt idx="901">
                  <c:v>90.100000000000904</c:v>
                </c:pt>
                <c:pt idx="902">
                  <c:v>90.200000000000898</c:v>
                </c:pt>
                <c:pt idx="903">
                  <c:v>90.300000000000907</c:v>
                </c:pt>
                <c:pt idx="904">
                  <c:v>90.400000000000901</c:v>
                </c:pt>
                <c:pt idx="905">
                  <c:v>90.500000000000895</c:v>
                </c:pt>
                <c:pt idx="906">
                  <c:v>90.600000000000904</c:v>
                </c:pt>
                <c:pt idx="907">
                  <c:v>90.700000000000898</c:v>
                </c:pt>
                <c:pt idx="908">
                  <c:v>90.800000000000907</c:v>
                </c:pt>
                <c:pt idx="909">
                  <c:v>90.900000000000901</c:v>
                </c:pt>
                <c:pt idx="910">
                  <c:v>91.000000000000895</c:v>
                </c:pt>
                <c:pt idx="911">
                  <c:v>91.100000000000904</c:v>
                </c:pt>
                <c:pt idx="912">
                  <c:v>91.200000000000898</c:v>
                </c:pt>
                <c:pt idx="913">
                  <c:v>91.300000000000907</c:v>
                </c:pt>
                <c:pt idx="914">
                  <c:v>91.400000000000901</c:v>
                </c:pt>
                <c:pt idx="915">
                  <c:v>91.500000000000895</c:v>
                </c:pt>
                <c:pt idx="916">
                  <c:v>91.600000000000904</c:v>
                </c:pt>
                <c:pt idx="917">
                  <c:v>91.700000000000898</c:v>
                </c:pt>
                <c:pt idx="918">
                  <c:v>91.800000000000907</c:v>
                </c:pt>
                <c:pt idx="919">
                  <c:v>91.900000000000901</c:v>
                </c:pt>
                <c:pt idx="920">
                  <c:v>92.000000000000895</c:v>
                </c:pt>
                <c:pt idx="921">
                  <c:v>92.100000000000904</c:v>
                </c:pt>
                <c:pt idx="922">
                  <c:v>92.200000000000898</c:v>
                </c:pt>
                <c:pt idx="923">
                  <c:v>92.300000000000907</c:v>
                </c:pt>
                <c:pt idx="924">
                  <c:v>92.400000000000901</c:v>
                </c:pt>
                <c:pt idx="925">
                  <c:v>92.500000000000895</c:v>
                </c:pt>
                <c:pt idx="926">
                  <c:v>92.600000000000904</c:v>
                </c:pt>
                <c:pt idx="927">
                  <c:v>92.700000000000898</c:v>
                </c:pt>
                <c:pt idx="928">
                  <c:v>92.800000000000907</c:v>
                </c:pt>
                <c:pt idx="929">
                  <c:v>92.900000000000901</c:v>
                </c:pt>
                <c:pt idx="930">
                  <c:v>93.000000000000895</c:v>
                </c:pt>
                <c:pt idx="931">
                  <c:v>93.100000000000904</c:v>
                </c:pt>
                <c:pt idx="932">
                  <c:v>93.200000000000898</c:v>
                </c:pt>
                <c:pt idx="933">
                  <c:v>93.300000000000907</c:v>
                </c:pt>
                <c:pt idx="934">
                  <c:v>93.400000000000901</c:v>
                </c:pt>
                <c:pt idx="935">
                  <c:v>93.500000000000895</c:v>
                </c:pt>
                <c:pt idx="936">
                  <c:v>93.600000000000904</c:v>
                </c:pt>
                <c:pt idx="937">
                  <c:v>93.700000000000898</c:v>
                </c:pt>
                <c:pt idx="938">
                  <c:v>93.800000000000907</c:v>
                </c:pt>
                <c:pt idx="939">
                  <c:v>93.900000000000901</c:v>
                </c:pt>
                <c:pt idx="940">
                  <c:v>94.000000000000895</c:v>
                </c:pt>
                <c:pt idx="941">
                  <c:v>94.100000000000904</c:v>
                </c:pt>
                <c:pt idx="942">
                  <c:v>94.200000000000898</c:v>
                </c:pt>
                <c:pt idx="943">
                  <c:v>94.300000000000907</c:v>
                </c:pt>
                <c:pt idx="944">
                  <c:v>94.400000000000901</c:v>
                </c:pt>
                <c:pt idx="945">
                  <c:v>94.500000000000895</c:v>
                </c:pt>
                <c:pt idx="946">
                  <c:v>94.600000000000904</c:v>
                </c:pt>
                <c:pt idx="947">
                  <c:v>94.700000000000898</c:v>
                </c:pt>
                <c:pt idx="948">
                  <c:v>94.800000000000907</c:v>
                </c:pt>
                <c:pt idx="949">
                  <c:v>94.900000000000901</c:v>
                </c:pt>
                <c:pt idx="950">
                  <c:v>95.000000000000895</c:v>
                </c:pt>
                <c:pt idx="951">
                  <c:v>95.100000000000904</c:v>
                </c:pt>
                <c:pt idx="952">
                  <c:v>95.200000000000898</c:v>
                </c:pt>
                <c:pt idx="953">
                  <c:v>95.300000000000907</c:v>
                </c:pt>
                <c:pt idx="954">
                  <c:v>95.400000000000901</c:v>
                </c:pt>
                <c:pt idx="955">
                  <c:v>95.500000000000895</c:v>
                </c:pt>
                <c:pt idx="956">
                  <c:v>95.600000000000904</c:v>
                </c:pt>
                <c:pt idx="957">
                  <c:v>95.700000000000898</c:v>
                </c:pt>
                <c:pt idx="958">
                  <c:v>95.800000000000907</c:v>
                </c:pt>
                <c:pt idx="959">
                  <c:v>95.900000000000901</c:v>
                </c:pt>
                <c:pt idx="960">
                  <c:v>96.000000000000895</c:v>
                </c:pt>
                <c:pt idx="961">
                  <c:v>96.100000000000904</c:v>
                </c:pt>
                <c:pt idx="962">
                  <c:v>96.200000000000898</c:v>
                </c:pt>
                <c:pt idx="963">
                  <c:v>96.300000000000907</c:v>
                </c:pt>
                <c:pt idx="964">
                  <c:v>96.400000000001</c:v>
                </c:pt>
                <c:pt idx="965">
                  <c:v>96.500000000000895</c:v>
                </c:pt>
                <c:pt idx="966">
                  <c:v>96.600000000000904</c:v>
                </c:pt>
                <c:pt idx="967">
                  <c:v>96.700000000000998</c:v>
                </c:pt>
                <c:pt idx="968">
                  <c:v>96.800000000001006</c:v>
                </c:pt>
                <c:pt idx="969">
                  <c:v>96.900000000001</c:v>
                </c:pt>
                <c:pt idx="970">
                  <c:v>97.000000000000895</c:v>
                </c:pt>
                <c:pt idx="971">
                  <c:v>97.100000000001003</c:v>
                </c:pt>
                <c:pt idx="972">
                  <c:v>97.200000000000998</c:v>
                </c:pt>
                <c:pt idx="973">
                  <c:v>97.300000000001006</c:v>
                </c:pt>
                <c:pt idx="974">
                  <c:v>97.400000000001</c:v>
                </c:pt>
                <c:pt idx="975">
                  <c:v>97.500000000000995</c:v>
                </c:pt>
                <c:pt idx="976">
                  <c:v>97.600000000001003</c:v>
                </c:pt>
                <c:pt idx="977">
                  <c:v>97.700000000000998</c:v>
                </c:pt>
                <c:pt idx="978">
                  <c:v>97.800000000001006</c:v>
                </c:pt>
                <c:pt idx="979">
                  <c:v>97.900000000001</c:v>
                </c:pt>
                <c:pt idx="980">
                  <c:v>98.000000000000995</c:v>
                </c:pt>
                <c:pt idx="981">
                  <c:v>98.100000000001003</c:v>
                </c:pt>
                <c:pt idx="982">
                  <c:v>98.200000000000998</c:v>
                </c:pt>
                <c:pt idx="983">
                  <c:v>98.300000000001006</c:v>
                </c:pt>
                <c:pt idx="984">
                  <c:v>98.400000000001</c:v>
                </c:pt>
                <c:pt idx="985">
                  <c:v>98.500000000000995</c:v>
                </c:pt>
                <c:pt idx="986">
                  <c:v>98.600000000001003</c:v>
                </c:pt>
                <c:pt idx="987">
                  <c:v>98.700000000000998</c:v>
                </c:pt>
                <c:pt idx="988">
                  <c:v>98.800000000001006</c:v>
                </c:pt>
                <c:pt idx="989">
                  <c:v>98.900000000001</c:v>
                </c:pt>
                <c:pt idx="990">
                  <c:v>99.000000000000995</c:v>
                </c:pt>
                <c:pt idx="991">
                  <c:v>99.100000000001003</c:v>
                </c:pt>
                <c:pt idx="992">
                  <c:v>99.200000000000998</c:v>
                </c:pt>
                <c:pt idx="993">
                  <c:v>99.300000000001006</c:v>
                </c:pt>
                <c:pt idx="994">
                  <c:v>99.400000000001</c:v>
                </c:pt>
                <c:pt idx="995">
                  <c:v>99.500000000000995</c:v>
                </c:pt>
                <c:pt idx="996">
                  <c:v>99.600000000001003</c:v>
                </c:pt>
                <c:pt idx="997">
                  <c:v>99.700000000000998</c:v>
                </c:pt>
                <c:pt idx="998">
                  <c:v>99.800000000001006</c:v>
                </c:pt>
                <c:pt idx="999">
                  <c:v>99.900000000001</c:v>
                </c:pt>
                <c:pt idx="1000">
                  <c:v>100.00000000000099</c:v>
                </c:pt>
                <c:pt idx="1001">
                  <c:v>100.100000000001</c:v>
                </c:pt>
                <c:pt idx="1002">
                  <c:v>100.200000000001</c:v>
                </c:pt>
                <c:pt idx="1003">
                  <c:v>100.30000000000101</c:v>
                </c:pt>
                <c:pt idx="1004">
                  <c:v>100.400000000001</c:v>
                </c:pt>
                <c:pt idx="1005">
                  <c:v>100.50000000000099</c:v>
                </c:pt>
                <c:pt idx="1006">
                  <c:v>100.600000000001</c:v>
                </c:pt>
                <c:pt idx="1007">
                  <c:v>100.700000000001</c:v>
                </c:pt>
                <c:pt idx="1008">
                  <c:v>100.80000000000101</c:v>
                </c:pt>
                <c:pt idx="1009">
                  <c:v>100.900000000001</c:v>
                </c:pt>
                <c:pt idx="1010">
                  <c:v>101.00000000000099</c:v>
                </c:pt>
                <c:pt idx="1011">
                  <c:v>101.100000000001</c:v>
                </c:pt>
                <c:pt idx="1012">
                  <c:v>101.200000000001</c:v>
                </c:pt>
                <c:pt idx="1013">
                  <c:v>101.30000000000101</c:v>
                </c:pt>
                <c:pt idx="1014">
                  <c:v>101.400000000001</c:v>
                </c:pt>
                <c:pt idx="1015">
                  <c:v>101.50000000000099</c:v>
                </c:pt>
                <c:pt idx="1016">
                  <c:v>101.600000000001</c:v>
                </c:pt>
                <c:pt idx="1017">
                  <c:v>101.700000000001</c:v>
                </c:pt>
                <c:pt idx="1018">
                  <c:v>101.80000000000101</c:v>
                </c:pt>
                <c:pt idx="1019">
                  <c:v>101.900000000001</c:v>
                </c:pt>
                <c:pt idx="1020">
                  <c:v>102.00000000000099</c:v>
                </c:pt>
                <c:pt idx="1021">
                  <c:v>102.100000000001</c:v>
                </c:pt>
                <c:pt idx="1022">
                  <c:v>102.200000000001</c:v>
                </c:pt>
                <c:pt idx="1023">
                  <c:v>102.30000000000101</c:v>
                </c:pt>
                <c:pt idx="1024">
                  <c:v>102.400000000001</c:v>
                </c:pt>
                <c:pt idx="1025">
                  <c:v>102.50000000000099</c:v>
                </c:pt>
                <c:pt idx="1026">
                  <c:v>102.600000000001</c:v>
                </c:pt>
                <c:pt idx="1027">
                  <c:v>102.700000000001</c:v>
                </c:pt>
                <c:pt idx="1028">
                  <c:v>102.80000000000101</c:v>
                </c:pt>
                <c:pt idx="1029">
                  <c:v>102.900000000001</c:v>
                </c:pt>
                <c:pt idx="1030">
                  <c:v>103.00000000000099</c:v>
                </c:pt>
                <c:pt idx="1031">
                  <c:v>103.100000000001</c:v>
                </c:pt>
                <c:pt idx="1032">
                  <c:v>103.200000000001</c:v>
                </c:pt>
                <c:pt idx="1033">
                  <c:v>103.30000000000101</c:v>
                </c:pt>
                <c:pt idx="1034">
                  <c:v>103.400000000001</c:v>
                </c:pt>
                <c:pt idx="1035">
                  <c:v>103.50000000000099</c:v>
                </c:pt>
                <c:pt idx="1036">
                  <c:v>103.600000000001</c:v>
                </c:pt>
                <c:pt idx="1037">
                  <c:v>103.700000000001</c:v>
                </c:pt>
                <c:pt idx="1038">
                  <c:v>103.80000000000101</c:v>
                </c:pt>
                <c:pt idx="1039">
                  <c:v>103.900000000001</c:v>
                </c:pt>
                <c:pt idx="1040">
                  <c:v>104.00000000000099</c:v>
                </c:pt>
                <c:pt idx="1041">
                  <c:v>104.100000000001</c:v>
                </c:pt>
                <c:pt idx="1042">
                  <c:v>104.200000000001</c:v>
                </c:pt>
                <c:pt idx="1043">
                  <c:v>104.30000000000101</c:v>
                </c:pt>
                <c:pt idx="1044">
                  <c:v>104.400000000001</c:v>
                </c:pt>
                <c:pt idx="1045">
                  <c:v>104.50000000000099</c:v>
                </c:pt>
                <c:pt idx="1046">
                  <c:v>104.600000000001</c:v>
                </c:pt>
                <c:pt idx="1047">
                  <c:v>104.700000000001</c:v>
                </c:pt>
                <c:pt idx="1048">
                  <c:v>104.80000000000101</c:v>
                </c:pt>
                <c:pt idx="1049">
                  <c:v>104.900000000001</c:v>
                </c:pt>
                <c:pt idx="1050">
                  <c:v>105.00000000000099</c:v>
                </c:pt>
                <c:pt idx="1051">
                  <c:v>105.100000000001</c:v>
                </c:pt>
                <c:pt idx="1052">
                  <c:v>105.200000000001</c:v>
                </c:pt>
                <c:pt idx="1053">
                  <c:v>105.30000000000101</c:v>
                </c:pt>
                <c:pt idx="1054">
                  <c:v>105.400000000001</c:v>
                </c:pt>
                <c:pt idx="1055">
                  <c:v>105.50000000000099</c:v>
                </c:pt>
                <c:pt idx="1056">
                  <c:v>105.600000000001</c:v>
                </c:pt>
                <c:pt idx="1057">
                  <c:v>105.700000000001</c:v>
                </c:pt>
                <c:pt idx="1058">
                  <c:v>105.80000000000101</c:v>
                </c:pt>
                <c:pt idx="1059">
                  <c:v>105.900000000001</c:v>
                </c:pt>
                <c:pt idx="1060">
                  <c:v>106.00000000000099</c:v>
                </c:pt>
                <c:pt idx="1061">
                  <c:v>106.100000000001</c:v>
                </c:pt>
                <c:pt idx="1062">
                  <c:v>106.200000000001</c:v>
                </c:pt>
                <c:pt idx="1063">
                  <c:v>106.30000000000101</c:v>
                </c:pt>
                <c:pt idx="1064">
                  <c:v>106.400000000001</c:v>
                </c:pt>
                <c:pt idx="1065">
                  <c:v>106.50000000000099</c:v>
                </c:pt>
                <c:pt idx="1066">
                  <c:v>106.600000000001</c:v>
                </c:pt>
                <c:pt idx="1067">
                  <c:v>106.700000000001</c:v>
                </c:pt>
                <c:pt idx="1068">
                  <c:v>106.80000000000101</c:v>
                </c:pt>
                <c:pt idx="1069">
                  <c:v>106.900000000001</c:v>
                </c:pt>
                <c:pt idx="1070">
                  <c:v>107.00000000000099</c:v>
                </c:pt>
                <c:pt idx="1071">
                  <c:v>107.100000000001</c:v>
                </c:pt>
                <c:pt idx="1072">
                  <c:v>107.200000000001</c:v>
                </c:pt>
                <c:pt idx="1073">
                  <c:v>107.30000000000101</c:v>
                </c:pt>
                <c:pt idx="1074">
                  <c:v>107.400000000001</c:v>
                </c:pt>
                <c:pt idx="1075">
                  <c:v>107.50000000000099</c:v>
                </c:pt>
                <c:pt idx="1076">
                  <c:v>107.600000000001</c:v>
                </c:pt>
                <c:pt idx="1077">
                  <c:v>107.700000000001</c:v>
                </c:pt>
                <c:pt idx="1078">
                  <c:v>107.80000000000101</c:v>
                </c:pt>
                <c:pt idx="1079">
                  <c:v>107.900000000001</c:v>
                </c:pt>
                <c:pt idx="1080">
                  <c:v>108.00000000000099</c:v>
                </c:pt>
                <c:pt idx="1081">
                  <c:v>108.100000000001</c:v>
                </c:pt>
                <c:pt idx="1082">
                  <c:v>108.200000000001</c:v>
                </c:pt>
                <c:pt idx="1083">
                  <c:v>108.30000000000101</c:v>
                </c:pt>
                <c:pt idx="1084">
                  <c:v>108.400000000001</c:v>
                </c:pt>
                <c:pt idx="1085">
                  <c:v>108.50000000000099</c:v>
                </c:pt>
                <c:pt idx="1086">
                  <c:v>108.600000000001</c:v>
                </c:pt>
                <c:pt idx="1087">
                  <c:v>108.700000000001</c:v>
                </c:pt>
                <c:pt idx="1088">
                  <c:v>108.80000000000101</c:v>
                </c:pt>
                <c:pt idx="1089">
                  <c:v>108.900000000001</c:v>
                </c:pt>
                <c:pt idx="1090">
                  <c:v>109.00000000000099</c:v>
                </c:pt>
                <c:pt idx="1091">
                  <c:v>109.100000000001</c:v>
                </c:pt>
                <c:pt idx="1092">
                  <c:v>109.200000000001</c:v>
                </c:pt>
                <c:pt idx="1093">
                  <c:v>109.30000000000101</c:v>
                </c:pt>
                <c:pt idx="1094">
                  <c:v>109.400000000001</c:v>
                </c:pt>
                <c:pt idx="1095">
                  <c:v>109.50000000000099</c:v>
                </c:pt>
                <c:pt idx="1096">
                  <c:v>109.600000000001</c:v>
                </c:pt>
                <c:pt idx="1097">
                  <c:v>109.700000000001</c:v>
                </c:pt>
                <c:pt idx="1098">
                  <c:v>109.80000000000101</c:v>
                </c:pt>
                <c:pt idx="1099">
                  <c:v>109.900000000001</c:v>
                </c:pt>
                <c:pt idx="1100">
                  <c:v>110.00000000000099</c:v>
                </c:pt>
                <c:pt idx="1101">
                  <c:v>110.100000000001</c:v>
                </c:pt>
                <c:pt idx="1102">
                  <c:v>110.200000000001</c:v>
                </c:pt>
                <c:pt idx="1103">
                  <c:v>110.30000000000101</c:v>
                </c:pt>
                <c:pt idx="1104">
                  <c:v>110.400000000001</c:v>
                </c:pt>
                <c:pt idx="1105">
                  <c:v>110.50000000000099</c:v>
                </c:pt>
                <c:pt idx="1106">
                  <c:v>110.600000000001</c:v>
                </c:pt>
                <c:pt idx="1107">
                  <c:v>110.700000000001</c:v>
                </c:pt>
                <c:pt idx="1108">
                  <c:v>110.80000000000101</c:v>
                </c:pt>
                <c:pt idx="1109">
                  <c:v>110.900000000001</c:v>
                </c:pt>
                <c:pt idx="1110">
                  <c:v>111.00000000000099</c:v>
                </c:pt>
                <c:pt idx="1111">
                  <c:v>111.100000000001</c:v>
                </c:pt>
                <c:pt idx="1112">
                  <c:v>111.200000000001</c:v>
                </c:pt>
                <c:pt idx="1113">
                  <c:v>111.30000000000101</c:v>
                </c:pt>
                <c:pt idx="1114">
                  <c:v>111.400000000001</c:v>
                </c:pt>
                <c:pt idx="1115">
                  <c:v>111.50000000000099</c:v>
                </c:pt>
                <c:pt idx="1116">
                  <c:v>111.600000000001</c:v>
                </c:pt>
                <c:pt idx="1117">
                  <c:v>111.700000000001</c:v>
                </c:pt>
                <c:pt idx="1118">
                  <c:v>111.80000000000101</c:v>
                </c:pt>
                <c:pt idx="1119">
                  <c:v>111.900000000001</c:v>
                </c:pt>
                <c:pt idx="1120">
                  <c:v>112.00000000000099</c:v>
                </c:pt>
                <c:pt idx="1121">
                  <c:v>112.100000000001</c:v>
                </c:pt>
                <c:pt idx="1122">
                  <c:v>112.200000000001</c:v>
                </c:pt>
                <c:pt idx="1123">
                  <c:v>112.30000000000101</c:v>
                </c:pt>
                <c:pt idx="1124">
                  <c:v>112.400000000001</c:v>
                </c:pt>
                <c:pt idx="1125">
                  <c:v>112.50000000000099</c:v>
                </c:pt>
                <c:pt idx="1126">
                  <c:v>112.600000000001</c:v>
                </c:pt>
                <c:pt idx="1127">
                  <c:v>112.700000000001</c:v>
                </c:pt>
                <c:pt idx="1128">
                  <c:v>112.80000000000101</c:v>
                </c:pt>
                <c:pt idx="1129">
                  <c:v>112.900000000001</c:v>
                </c:pt>
                <c:pt idx="1130">
                  <c:v>113.00000000000099</c:v>
                </c:pt>
                <c:pt idx="1131">
                  <c:v>113.100000000001</c:v>
                </c:pt>
                <c:pt idx="1132">
                  <c:v>113.200000000001</c:v>
                </c:pt>
                <c:pt idx="1133">
                  <c:v>113.30000000000101</c:v>
                </c:pt>
                <c:pt idx="1134">
                  <c:v>113.400000000001</c:v>
                </c:pt>
                <c:pt idx="1135">
                  <c:v>113.50000000000099</c:v>
                </c:pt>
                <c:pt idx="1136">
                  <c:v>113.600000000001</c:v>
                </c:pt>
                <c:pt idx="1137">
                  <c:v>113.700000000001</c:v>
                </c:pt>
                <c:pt idx="1138">
                  <c:v>113.80000000000101</c:v>
                </c:pt>
                <c:pt idx="1139">
                  <c:v>113.900000000001</c:v>
                </c:pt>
                <c:pt idx="1140">
                  <c:v>114.00000000000099</c:v>
                </c:pt>
                <c:pt idx="1141">
                  <c:v>114.100000000001</c:v>
                </c:pt>
                <c:pt idx="1142">
                  <c:v>114.200000000001</c:v>
                </c:pt>
                <c:pt idx="1143">
                  <c:v>114.30000000000101</c:v>
                </c:pt>
                <c:pt idx="1144">
                  <c:v>114.400000000001</c:v>
                </c:pt>
                <c:pt idx="1145">
                  <c:v>114.50000000000099</c:v>
                </c:pt>
                <c:pt idx="1146">
                  <c:v>114.600000000001</c:v>
                </c:pt>
                <c:pt idx="1147">
                  <c:v>114.700000000001</c:v>
                </c:pt>
                <c:pt idx="1148">
                  <c:v>114.80000000000101</c:v>
                </c:pt>
                <c:pt idx="1149">
                  <c:v>114.900000000001</c:v>
                </c:pt>
                <c:pt idx="1150">
                  <c:v>115.00000000000099</c:v>
                </c:pt>
                <c:pt idx="1151">
                  <c:v>115.100000000001</c:v>
                </c:pt>
                <c:pt idx="1152">
                  <c:v>115.200000000001</c:v>
                </c:pt>
                <c:pt idx="1153">
                  <c:v>115.30000000000101</c:v>
                </c:pt>
                <c:pt idx="1154">
                  <c:v>115.400000000001</c:v>
                </c:pt>
                <c:pt idx="1155">
                  <c:v>115.50000000000099</c:v>
                </c:pt>
                <c:pt idx="1156">
                  <c:v>115.600000000001</c:v>
                </c:pt>
                <c:pt idx="1157">
                  <c:v>115.700000000001</c:v>
                </c:pt>
                <c:pt idx="1158">
                  <c:v>115.80000000000101</c:v>
                </c:pt>
                <c:pt idx="1159">
                  <c:v>115.900000000001</c:v>
                </c:pt>
                <c:pt idx="1160">
                  <c:v>116.00000000000099</c:v>
                </c:pt>
                <c:pt idx="1161">
                  <c:v>116.100000000001</c:v>
                </c:pt>
                <c:pt idx="1162">
                  <c:v>116.200000000001</c:v>
                </c:pt>
                <c:pt idx="1163">
                  <c:v>116.30000000000101</c:v>
                </c:pt>
                <c:pt idx="1164">
                  <c:v>116.400000000001</c:v>
                </c:pt>
                <c:pt idx="1165">
                  <c:v>116.50000000000099</c:v>
                </c:pt>
                <c:pt idx="1166">
                  <c:v>116.600000000001</c:v>
                </c:pt>
                <c:pt idx="1167">
                  <c:v>116.700000000001</c:v>
                </c:pt>
                <c:pt idx="1168">
                  <c:v>116.80000000000101</c:v>
                </c:pt>
                <c:pt idx="1169">
                  <c:v>116.900000000001</c:v>
                </c:pt>
                <c:pt idx="1170">
                  <c:v>117.00000000000099</c:v>
                </c:pt>
                <c:pt idx="1171">
                  <c:v>117.100000000001</c:v>
                </c:pt>
                <c:pt idx="1172">
                  <c:v>117.200000000001</c:v>
                </c:pt>
                <c:pt idx="1173">
                  <c:v>117.30000000000101</c:v>
                </c:pt>
                <c:pt idx="1174">
                  <c:v>117.400000000001</c:v>
                </c:pt>
                <c:pt idx="1175">
                  <c:v>117.50000000000099</c:v>
                </c:pt>
                <c:pt idx="1176">
                  <c:v>117.600000000001</c:v>
                </c:pt>
                <c:pt idx="1177">
                  <c:v>117.700000000001</c:v>
                </c:pt>
                <c:pt idx="1178">
                  <c:v>117.80000000000101</c:v>
                </c:pt>
                <c:pt idx="1179">
                  <c:v>117.900000000001</c:v>
                </c:pt>
                <c:pt idx="1180">
                  <c:v>118.00000000000099</c:v>
                </c:pt>
                <c:pt idx="1181">
                  <c:v>118.100000000001</c:v>
                </c:pt>
                <c:pt idx="1182">
                  <c:v>118.200000000001</c:v>
                </c:pt>
                <c:pt idx="1183">
                  <c:v>118.30000000000101</c:v>
                </c:pt>
                <c:pt idx="1184">
                  <c:v>118.400000000001</c:v>
                </c:pt>
                <c:pt idx="1185">
                  <c:v>118.50000000000099</c:v>
                </c:pt>
                <c:pt idx="1186">
                  <c:v>118.600000000001</c:v>
                </c:pt>
                <c:pt idx="1187">
                  <c:v>118.700000000001</c:v>
                </c:pt>
                <c:pt idx="1188">
                  <c:v>118.80000000000101</c:v>
                </c:pt>
                <c:pt idx="1189">
                  <c:v>118.900000000001</c:v>
                </c:pt>
                <c:pt idx="1190">
                  <c:v>119.00000000000099</c:v>
                </c:pt>
                <c:pt idx="1191">
                  <c:v>119.100000000001</c:v>
                </c:pt>
                <c:pt idx="1192">
                  <c:v>119.200000000001</c:v>
                </c:pt>
                <c:pt idx="1193">
                  <c:v>119.30000000000101</c:v>
                </c:pt>
                <c:pt idx="1194">
                  <c:v>119.400000000001</c:v>
                </c:pt>
                <c:pt idx="1195">
                  <c:v>119.50000000000099</c:v>
                </c:pt>
                <c:pt idx="1196">
                  <c:v>119.600000000001</c:v>
                </c:pt>
                <c:pt idx="1197">
                  <c:v>119.700000000001</c:v>
                </c:pt>
                <c:pt idx="1198">
                  <c:v>119.80000000000101</c:v>
                </c:pt>
                <c:pt idx="1199">
                  <c:v>119.900000000001</c:v>
                </c:pt>
                <c:pt idx="1200">
                  <c:v>120.00000000000099</c:v>
                </c:pt>
                <c:pt idx="1201">
                  <c:v>120.100000000001</c:v>
                </c:pt>
                <c:pt idx="1202">
                  <c:v>120.200000000001</c:v>
                </c:pt>
                <c:pt idx="1203">
                  <c:v>120.30000000000101</c:v>
                </c:pt>
                <c:pt idx="1204">
                  <c:v>120.400000000001</c:v>
                </c:pt>
                <c:pt idx="1205">
                  <c:v>120.50000000000099</c:v>
                </c:pt>
                <c:pt idx="1206">
                  <c:v>120.600000000001</c:v>
                </c:pt>
                <c:pt idx="1207">
                  <c:v>120.700000000001</c:v>
                </c:pt>
                <c:pt idx="1208">
                  <c:v>120.80000000000101</c:v>
                </c:pt>
                <c:pt idx="1209">
                  <c:v>120.900000000001</c:v>
                </c:pt>
                <c:pt idx="1210">
                  <c:v>121.00000000000099</c:v>
                </c:pt>
                <c:pt idx="1211">
                  <c:v>121.100000000001</c:v>
                </c:pt>
                <c:pt idx="1212">
                  <c:v>121.200000000001</c:v>
                </c:pt>
                <c:pt idx="1213">
                  <c:v>121.30000000000101</c:v>
                </c:pt>
                <c:pt idx="1214">
                  <c:v>121.400000000001</c:v>
                </c:pt>
                <c:pt idx="1215">
                  <c:v>121.50000000000099</c:v>
                </c:pt>
                <c:pt idx="1216">
                  <c:v>121.600000000001</c:v>
                </c:pt>
                <c:pt idx="1217">
                  <c:v>121.700000000001</c:v>
                </c:pt>
                <c:pt idx="1218">
                  <c:v>121.80000000000101</c:v>
                </c:pt>
                <c:pt idx="1219">
                  <c:v>121.900000000001</c:v>
                </c:pt>
                <c:pt idx="1220">
                  <c:v>122.00000000000099</c:v>
                </c:pt>
                <c:pt idx="1221">
                  <c:v>122.100000000001</c:v>
                </c:pt>
                <c:pt idx="1222">
                  <c:v>122.200000000001</c:v>
                </c:pt>
                <c:pt idx="1223">
                  <c:v>122.30000000000101</c:v>
                </c:pt>
                <c:pt idx="1224">
                  <c:v>122.400000000001</c:v>
                </c:pt>
                <c:pt idx="1225">
                  <c:v>122.50000000000099</c:v>
                </c:pt>
                <c:pt idx="1226">
                  <c:v>122.600000000001</c:v>
                </c:pt>
                <c:pt idx="1227">
                  <c:v>122.700000000001</c:v>
                </c:pt>
                <c:pt idx="1228">
                  <c:v>122.80000000000101</c:v>
                </c:pt>
                <c:pt idx="1229">
                  <c:v>122.900000000001</c:v>
                </c:pt>
                <c:pt idx="1230">
                  <c:v>123.00000000000099</c:v>
                </c:pt>
                <c:pt idx="1231">
                  <c:v>123.100000000001</c:v>
                </c:pt>
                <c:pt idx="1232">
                  <c:v>123.200000000001</c:v>
                </c:pt>
                <c:pt idx="1233">
                  <c:v>123.30000000000101</c:v>
                </c:pt>
                <c:pt idx="1234">
                  <c:v>123.400000000001</c:v>
                </c:pt>
                <c:pt idx="1235">
                  <c:v>123.50000000000099</c:v>
                </c:pt>
                <c:pt idx="1236">
                  <c:v>123.600000000001</c:v>
                </c:pt>
                <c:pt idx="1237">
                  <c:v>123.700000000001</c:v>
                </c:pt>
                <c:pt idx="1238">
                  <c:v>123.80000000000101</c:v>
                </c:pt>
                <c:pt idx="1239">
                  <c:v>123.900000000001</c:v>
                </c:pt>
                <c:pt idx="1240">
                  <c:v>124.00000000000099</c:v>
                </c:pt>
                <c:pt idx="1241">
                  <c:v>124.100000000001</c:v>
                </c:pt>
                <c:pt idx="1242">
                  <c:v>124.200000000001</c:v>
                </c:pt>
                <c:pt idx="1243">
                  <c:v>124.30000000000101</c:v>
                </c:pt>
                <c:pt idx="1244">
                  <c:v>124.400000000001</c:v>
                </c:pt>
                <c:pt idx="1245">
                  <c:v>124.50000000000099</c:v>
                </c:pt>
                <c:pt idx="1246">
                  <c:v>124.600000000001</c:v>
                </c:pt>
                <c:pt idx="1247">
                  <c:v>124.700000000001</c:v>
                </c:pt>
                <c:pt idx="1248">
                  <c:v>124.80000000000101</c:v>
                </c:pt>
                <c:pt idx="1249">
                  <c:v>124.900000000001</c:v>
                </c:pt>
                <c:pt idx="1250">
                  <c:v>125.00000000000099</c:v>
                </c:pt>
                <c:pt idx="1251">
                  <c:v>125.100000000001</c:v>
                </c:pt>
                <c:pt idx="1252">
                  <c:v>125.200000000001</c:v>
                </c:pt>
                <c:pt idx="1253">
                  <c:v>125.30000000000101</c:v>
                </c:pt>
                <c:pt idx="1254">
                  <c:v>125.400000000001</c:v>
                </c:pt>
                <c:pt idx="1255">
                  <c:v>125.50000000000099</c:v>
                </c:pt>
                <c:pt idx="1256">
                  <c:v>125.600000000001</c:v>
                </c:pt>
                <c:pt idx="1257">
                  <c:v>125.700000000001</c:v>
                </c:pt>
                <c:pt idx="1258">
                  <c:v>125.80000000000101</c:v>
                </c:pt>
                <c:pt idx="1259">
                  <c:v>125.900000000001</c:v>
                </c:pt>
                <c:pt idx="1260">
                  <c:v>126.00000000000099</c:v>
                </c:pt>
                <c:pt idx="1261">
                  <c:v>126.100000000001</c:v>
                </c:pt>
                <c:pt idx="1262">
                  <c:v>126.200000000001</c:v>
                </c:pt>
                <c:pt idx="1263">
                  <c:v>126.30000000000101</c:v>
                </c:pt>
                <c:pt idx="1264">
                  <c:v>126.400000000001</c:v>
                </c:pt>
                <c:pt idx="1265">
                  <c:v>126.50000000000099</c:v>
                </c:pt>
                <c:pt idx="1266">
                  <c:v>126.600000000001</c:v>
                </c:pt>
                <c:pt idx="1267">
                  <c:v>126.700000000001</c:v>
                </c:pt>
                <c:pt idx="1268">
                  <c:v>126.80000000000101</c:v>
                </c:pt>
                <c:pt idx="1269">
                  <c:v>126.900000000001</c:v>
                </c:pt>
                <c:pt idx="1270">
                  <c:v>127.00000000000099</c:v>
                </c:pt>
                <c:pt idx="1271">
                  <c:v>127.100000000001</c:v>
                </c:pt>
                <c:pt idx="1272">
                  <c:v>127.200000000001</c:v>
                </c:pt>
                <c:pt idx="1273">
                  <c:v>127.30000000000101</c:v>
                </c:pt>
                <c:pt idx="1274">
                  <c:v>127.400000000001</c:v>
                </c:pt>
                <c:pt idx="1275">
                  <c:v>127.50000000000099</c:v>
                </c:pt>
                <c:pt idx="1276">
                  <c:v>127.600000000001</c:v>
                </c:pt>
                <c:pt idx="1277">
                  <c:v>127.700000000001</c:v>
                </c:pt>
                <c:pt idx="1278">
                  <c:v>127.80000000000101</c:v>
                </c:pt>
                <c:pt idx="1279">
                  <c:v>127.900000000001</c:v>
                </c:pt>
                <c:pt idx="1280">
                  <c:v>128.00000000000099</c:v>
                </c:pt>
                <c:pt idx="1281">
                  <c:v>128.10000000000099</c:v>
                </c:pt>
                <c:pt idx="1282">
                  <c:v>128.20000000000101</c:v>
                </c:pt>
                <c:pt idx="1283">
                  <c:v>128.30000000000101</c:v>
                </c:pt>
                <c:pt idx="1284">
                  <c:v>128.400000000001</c:v>
                </c:pt>
                <c:pt idx="1285">
                  <c:v>128.50000000000099</c:v>
                </c:pt>
                <c:pt idx="1286">
                  <c:v>128.60000000000099</c:v>
                </c:pt>
                <c:pt idx="1287">
                  <c:v>128.70000000000101</c:v>
                </c:pt>
                <c:pt idx="1288">
                  <c:v>128.80000000000101</c:v>
                </c:pt>
                <c:pt idx="1289">
                  <c:v>128.900000000001</c:v>
                </c:pt>
                <c:pt idx="1290">
                  <c:v>129.00000000000099</c:v>
                </c:pt>
                <c:pt idx="1291">
                  <c:v>129.10000000000099</c:v>
                </c:pt>
                <c:pt idx="1292">
                  <c:v>129.20000000000101</c:v>
                </c:pt>
                <c:pt idx="1293">
                  <c:v>129.30000000000101</c:v>
                </c:pt>
                <c:pt idx="1294">
                  <c:v>129.400000000001</c:v>
                </c:pt>
                <c:pt idx="1295">
                  <c:v>129.50000000000099</c:v>
                </c:pt>
                <c:pt idx="1296">
                  <c:v>129.60000000000099</c:v>
                </c:pt>
                <c:pt idx="1297">
                  <c:v>129.70000000000101</c:v>
                </c:pt>
                <c:pt idx="1298">
                  <c:v>129.80000000000101</c:v>
                </c:pt>
                <c:pt idx="1299">
                  <c:v>129.900000000001</c:v>
                </c:pt>
                <c:pt idx="1300">
                  <c:v>130.00000000000099</c:v>
                </c:pt>
                <c:pt idx="1301">
                  <c:v>130.10000000000099</c:v>
                </c:pt>
                <c:pt idx="1302">
                  <c:v>130.20000000000101</c:v>
                </c:pt>
                <c:pt idx="1303">
                  <c:v>130.30000000000101</c:v>
                </c:pt>
                <c:pt idx="1304">
                  <c:v>130.400000000001</c:v>
                </c:pt>
                <c:pt idx="1305">
                  <c:v>130.50000000000099</c:v>
                </c:pt>
                <c:pt idx="1306">
                  <c:v>130.60000000000099</c:v>
                </c:pt>
                <c:pt idx="1307">
                  <c:v>130.70000000000101</c:v>
                </c:pt>
                <c:pt idx="1308">
                  <c:v>130.80000000000101</c:v>
                </c:pt>
                <c:pt idx="1309">
                  <c:v>130.900000000001</c:v>
                </c:pt>
                <c:pt idx="1310">
                  <c:v>131.00000000000099</c:v>
                </c:pt>
                <c:pt idx="1311">
                  <c:v>131.10000000000099</c:v>
                </c:pt>
                <c:pt idx="1312">
                  <c:v>131.20000000000101</c:v>
                </c:pt>
                <c:pt idx="1313">
                  <c:v>131.30000000000101</c:v>
                </c:pt>
                <c:pt idx="1314">
                  <c:v>131.400000000001</c:v>
                </c:pt>
                <c:pt idx="1315">
                  <c:v>131.50000000000099</c:v>
                </c:pt>
                <c:pt idx="1316">
                  <c:v>131.60000000000099</c:v>
                </c:pt>
                <c:pt idx="1317">
                  <c:v>131.70000000000101</c:v>
                </c:pt>
                <c:pt idx="1318">
                  <c:v>131.80000000000101</c:v>
                </c:pt>
                <c:pt idx="1319">
                  <c:v>131.900000000001</c:v>
                </c:pt>
                <c:pt idx="1320">
                  <c:v>132.00000000000099</c:v>
                </c:pt>
                <c:pt idx="1321">
                  <c:v>132.10000000000099</c:v>
                </c:pt>
                <c:pt idx="1322">
                  <c:v>132.20000000000101</c:v>
                </c:pt>
                <c:pt idx="1323">
                  <c:v>132.30000000000101</c:v>
                </c:pt>
                <c:pt idx="1324">
                  <c:v>132.400000000001</c:v>
                </c:pt>
                <c:pt idx="1325">
                  <c:v>132.50000000000099</c:v>
                </c:pt>
                <c:pt idx="1326">
                  <c:v>132.60000000000099</c:v>
                </c:pt>
                <c:pt idx="1327">
                  <c:v>132.70000000000101</c:v>
                </c:pt>
                <c:pt idx="1328">
                  <c:v>132.80000000000101</c:v>
                </c:pt>
                <c:pt idx="1329">
                  <c:v>132.900000000001</c:v>
                </c:pt>
                <c:pt idx="1330">
                  <c:v>133.00000000000099</c:v>
                </c:pt>
                <c:pt idx="1331">
                  <c:v>133.10000000000099</c:v>
                </c:pt>
                <c:pt idx="1332">
                  <c:v>133.20000000000101</c:v>
                </c:pt>
                <c:pt idx="1333">
                  <c:v>133.30000000000101</c:v>
                </c:pt>
                <c:pt idx="1334">
                  <c:v>133.400000000001</c:v>
                </c:pt>
                <c:pt idx="1335">
                  <c:v>133.50000000000099</c:v>
                </c:pt>
                <c:pt idx="1336">
                  <c:v>133.60000000000099</c:v>
                </c:pt>
                <c:pt idx="1337">
                  <c:v>133.70000000000101</c:v>
                </c:pt>
                <c:pt idx="1338">
                  <c:v>133.80000000000101</c:v>
                </c:pt>
                <c:pt idx="1339">
                  <c:v>133.900000000001</c:v>
                </c:pt>
                <c:pt idx="1340">
                  <c:v>134.00000000000099</c:v>
                </c:pt>
                <c:pt idx="1341">
                  <c:v>134.10000000000099</c:v>
                </c:pt>
                <c:pt idx="1342">
                  <c:v>134.20000000000101</c:v>
                </c:pt>
                <c:pt idx="1343">
                  <c:v>134.30000000000101</c:v>
                </c:pt>
                <c:pt idx="1344">
                  <c:v>134.400000000001</c:v>
                </c:pt>
                <c:pt idx="1345">
                  <c:v>134.50000000000099</c:v>
                </c:pt>
                <c:pt idx="1346">
                  <c:v>134.60000000000099</c:v>
                </c:pt>
                <c:pt idx="1347">
                  <c:v>134.70000000000101</c:v>
                </c:pt>
                <c:pt idx="1348">
                  <c:v>134.800000000002</c:v>
                </c:pt>
                <c:pt idx="1349">
                  <c:v>134.900000000001</c:v>
                </c:pt>
                <c:pt idx="1350">
                  <c:v>135.00000000000099</c:v>
                </c:pt>
              </c:numCache>
            </c:numRef>
          </c:xVal>
          <c:yVal>
            <c:numRef>
              <c:f>'Av-F'!$B$10:$B$1360</c:f>
              <c:numCache>
                <c:formatCode>General</c:formatCode>
                <c:ptCount val="135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1.7347573970579063E-2</c:v>
                </c:pt>
                <c:pt idx="144">
                  <c:v>1.7717386772291639E-2</c:v>
                </c:pt>
                <c:pt idx="145">
                  <c:v>1.809493801222968E-2</c:v>
                </c:pt>
                <c:pt idx="146">
                  <c:v>1.8480383370018144E-2</c:v>
                </c:pt>
                <c:pt idx="147">
                  <c:v>1.887388138829716E-2</c:v>
                </c:pt>
                <c:pt idx="148">
                  <c:v>1.9275593513676359E-2</c:v>
                </c:pt>
                <c:pt idx="149">
                  <c:v>1.9685684137740331E-2</c:v>
                </c:pt>
                <c:pt idx="150">
                  <c:v>2.010432063807532E-2</c:v>
                </c:pt>
                <c:pt idx="151">
                  <c:v>2.0531673419285461E-2</c:v>
                </c:pt>
                <c:pt idx="152">
                  <c:v>2.0967915953965389E-2</c:v>
                </c:pt>
                <c:pt idx="153">
                  <c:v>2.1413224823594E-2</c:v>
                </c:pt>
                <c:pt idx="154">
                  <c:v>2.1867779759312506E-2</c:v>
                </c:pt>
                <c:pt idx="155">
                  <c:v>2.2331763682547915E-2</c:v>
                </c:pt>
                <c:pt idx="156">
                  <c:v>2.2805362745441066E-2</c:v>
                </c:pt>
                <c:pt idx="157">
                  <c:v>2.3288766371036367E-2</c:v>
                </c:pt>
                <c:pt idx="158">
                  <c:v>2.3782167293188317E-2</c:v>
                </c:pt>
                <c:pt idx="159">
                  <c:v>2.4285761596137535E-2</c:v>
                </c:pt>
                <c:pt idx="160">
                  <c:v>2.479974875370709E-2</c:v>
                </c:pt>
                <c:pt idx="161">
                  <c:v>2.5324331668067249E-2</c:v>
                </c:pt>
                <c:pt idx="162">
                  <c:v>2.5859716708014568E-2</c:v>
                </c:pt>
                <c:pt idx="163">
                  <c:v>2.6406113746709012E-2</c:v>
                </c:pt>
                <c:pt idx="164">
                  <c:v>2.6963736198809533E-2</c:v>
                </c:pt>
                <c:pt idx="165">
                  <c:v>2.7532801056947203E-2</c:v>
                </c:pt>
                <c:pt idx="166">
                  <c:v>2.8113528927470727E-2</c:v>
                </c:pt>
                <c:pt idx="167">
                  <c:v>2.8706144065397888E-2</c:v>
                </c:pt>
                <c:pt idx="168">
                  <c:v>2.9310874408502913E-2</c:v>
                </c:pt>
                <c:pt idx="169">
                  <c:v>2.9927951610466637E-2</c:v>
                </c:pt>
                <c:pt idx="170">
                  <c:v>3.0557611073014402E-2</c:v>
                </c:pt>
                <c:pt idx="171">
                  <c:v>3.1200091976962319E-2</c:v>
                </c:pt>
                <c:pt idx="172">
                  <c:v>3.1855637312090526E-2</c:v>
                </c:pt>
                <c:pt idx="173">
                  <c:v>3.25244939057584E-2</c:v>
                </c:pt>
                <c:pt idx="174">
                  <c:v>3.3206912450173119E-2</c:v>
                </c:pt>
                <c:pt idx="175">
                  <c:v>3.3903147528220864E-2</c:v>
                </c:pt>
                <c:pt idx="176">
                  <c:v>3.461345763776498E-2</c:v>
                </c:pt>
                <c:pt idx="177">
                  <c:v>3.5338105214313485E-2</c:v>
                </c:pt>
                <c:pt idx="178">
                  <c:v>3.6077356651954127E-2</c:v>
                </c:pt>
                <c:pt idx="179">
                  <c:v>3.6831482322451176E-2</c:v>
                </c:pt>
                <c:pt idx="180">
                  <c:v>3.7600756592396097E-2</c:v>
                </c:pt>
                <c:pt idx="181">
                  <c:v>3.8385457838298942E-2</c:v>
                </c:pt>
                <c:pt idx="182">
                  <c:v>3.9185868459504551E-2</c:v>
                </c:pt>
                <c:pt idx="183">
                  <c:v>4.0002274888814207E-2</c:v>
                </c:pt>
                <c:pt idx="184">
                  <c:v>4.0834967600688291E-2</c:v>
                </c:pt>
                <c:pt idx="185">
                  <c:v>4.1684241116903761E-2</c:v>
                </c:pt>
                <c:pt idx="186">
                  <c:v>4.2550394009534399E-2</c:v>
                </c:pt>
                <c:pt idx="187">
                  <c:v>4.343372890111958E-2</c:v>
                </c:pt>
                <c:pt idx="188">
                  <c:v>4.4334552461882615E-2</c:v>
                </c:pt>
                <c:pt idx="189">
                  <c:v>4.5253175403856018E-2</c:v>
                </c:pt>
                <c:pt idx="190">
                  <c:v>4.6189912471767805E-2</c:v>
                </c:pt>
                <c:pt idx="191">
                  <c:v>4.7145082430538089E-2</c:v>
                </c:pt>
                <c:pt idx="192">
                  <c:v>4.8119008049232644E-2</c:v>
                </c:pt>
                <c:pt idx="193">
                  <c:v>4.9112016081315726E-2</c:v>
                </c:pt>
                <c:pt idx="194">
                  <c:v>5.0124437241040272E-2</c:v>
                </c:pt>
                <c:pt idx="195">
                  <c:v>5.1156606175811595E-2</c:v>
                </c:pt>
                <c:pt idx="196">
                  <c:v>5.220886143435495E-2</c:v>
                </c:pt>
                <c:pt idx="197">
                  <c:v>5.3281545430515845E-2</c:v>
                </c:pt>
                <c:pt idx="198">
                  <c:v>5.4375004402517607E-2</c:v>
                </c:pt>
                <c:pt idx="199">
                  <c:v>5.5489588367496762E-2</c:v>
                </c:pt>
                <c:pt idx="200">
                  <c:v>5.66256510711362E-2</c:v>
                </c:pt>
                <c:pt idx="201">
                  <c:v>5.7783549932209383E-2</c:v>
                </c:pt>
                <c:pt idx="202">
                  <c:v>5.8963645981849444E-2</c:v>
                </c:pt>
                <c:pt idx="203">
                  <c:v>6.0166303797352626E-2</c:v>
                </c:pt>
                <c:pt idx="204">
                  <c:v>6.1391891430322615E-2</c:v>
                </c:pt>
                <c:pt idx="205">
                  <c:v>6.2640780328962253E-2</c:v>
                </c:pt>
                <c:pt idx="206">
                  <c:v>6.3913345254314011E-2</c:v>
                </c:pt>
                <c:pt idx="207">
                  <c:v>6.5209964190252018E-2</c:v>
                </c:pt>
                <c:pt idx="208">
                  <c:v>6.6531018247024912E-2</c:v>
                </c:pt>
                <c:pt idx="209">
                  <c:v>6.7876891558147509E-2</c:v>
                </c:pt>
                <c:pt idx="210">
                  <c:v>6.9247971170440722E-2</c:v>
                </c:pt>
                <c:pt idx="211">
                  <c:v>7.0644646927015595E-2</c:v>
                </c:pt>
                <c:pt idx="212">
                  <c:v>7.2067311342999874E-2</c:v>
                </c:pt>
                <c:pt idx="213">
                  <c:v>7.3516359473804221E-2</c:v>
                </c:pt>
                <c:pt idx="214">
                  <c:v>7.4992188775726262E-2</c:v>
                </c:pt>
                <c:pt idx="215">
                  <c:v>7.6495198958692959E-2</c:v>
                </c:pt>
                <c:pt idx="216">
                  <c:v>7.8025791830941424E-2</c:v>
                </c:pt>
                <c:pt idx="217">
                  <c:v>7.9584371135442783E-2</c:v>
                </c:pt>
                <c:pt idx="218">
                  <c:v>8.11713423778751E-2</c:v>
                </c:pt>
                <c:pt idx="219">
                  <c:v>8.2787112645954355E-2</c:v>
                </c:pt>
                <c:pt idx="220">
                  <c:v>8.4432090419938377E-2</c:v>
                </c:pt>
                <c:pt idx="221">
                  <c:v>8.6106685374121361E-2</c:v>
                </c:pt>
                <c:pt idx="222">
                  <c:v>8.7811308169142246E-2</c:v>
                </c:pt>
                <c:pt idx="223">
                  <c:v>8.9546370234937819E-2</c:v>
                </c:pt>
                <c:pt idx="224">
                  <c:v>9.1312283544175046E-2</c:v>
                </c:pt>
                <c:pt idx="225">
                  <c:v>9.3109460376008826E-2</c:v>
                </c:pt>
                <c:pt idx="226">
                  <c:v>9.4938313070015143E-2</c:v>
                </c:pt>
                <c:pt idx="227">
                  <c:v>9.6799253770162783E-2</c:v>
                </c:pt>
                <c:pt idx="228">
                  <c:v>9.8692694158694513E-2</c:v>
                </c:pt>
                <c:pt idx="229">
                  <c:v>0.10061904517979914</c:v>
                </c:pt>
                <c:pt idx="230">
                  <c:v>0.10257871675297037</c:v>
                </c:pt>
                <c:pt idx="231">
                  <c:v>0.10457211747595831</c:v>
                </c:pt>
                <c:pt idx="232">
                  <c:v>0.10659965431723468</c:v>
                </c:pt>
                <c:pt idx="233">
                  <c:v>0.10866173229790797</c:v>
                </c:pt>
                <c:pt idx="234">
                  <c:v>0.11075875416303835</c:v>
                </c:pt>
                <c:pt idx="235">
                  <c:v>0.11289112004232321</c:v>
                </c:pt>
                <c:pt idx="236">
                  <c:v>0.11505922710013675</c:v>
                </c:pt>
                <c:pt idx="237">
                  <c:v>0.11726346917493084</c:v>
                </c:pt>
                <c:pt idx="238">
                  <c:v>0.11950423640802232</c:v>
                </c:pt>
                <c:pt idx="239">
                  <c:v>0.1217819148618115</c:v>
                </c:pt>
                <c:pt idx="240">
                  <c:v>0.12409688612750396</c:v>
                </c:pt>
                <c:pt idx="241">
                  <c:v>0.12644952692242473</c:v>
                </c:pt>
                <c:pt idx="242">
                  <c:v>0.12884020867704399</c:v>
                </c:pt>
                <c:pt idx="243">
                  <c:v>0.1312692971118572</c:v>
                </c:pt>
                <c:pt idx="244">
                  <c:v>0.13373715180428639</c:v>
                </c:pt>
                <c:pt idx="245">
                  <c:v>0.13624412574580397</c:v>
                </c:pt>
                <c:pt idx="246">
                  <c:v>0.13879056488950156</c:v>
                </c:pt>
                <c:pt idx="247">
                  <c:v>0.14137680768836322</c:v>
                </c:pt>
                <c:pt idx="248">
                  <c:v>0.1440031846245288</c:v>
                </c:pt>
                <c:pt idx="249">
                  <c:v>0.14667001772986688</c:v>
                </c:pt>
                <c:pt idx="250">
                  <c:v>0.14937762009821132</c:v>
                </c:pt>
                <c:pt idx="251">
                  <c:v>0.15212629538964464</c:v>
                </c:pt>
                <c:pt idx="252">
                  <c:v>0.15491633732725249</c:v>
                </c:pt>
                <c:pt idx="253">
                  <c:v>0.15774802918680358</c:v>
                </c:pt>
                <c:pt idx="254">
                  <c:v>0.16062164327984765</c:v>
                </c:pt>
                <c:pt idx="255">
                  <c:v>0.16353744043076227</c:v>
                </c:pt>
                <c:pt idx="256">
                  <c:v>0.16649566944831268</c:v>
                </c:pt>
                <c:pt idx="257">
                  <c:v>0.16949656659233178</c:v>
                </c:pt>
                <c:pt idx="258">
                  <c:v>0.17254035503616158</c:v>
                </c:pt>
                <c:pt idx="259">
                  <c:v>0.17562724432553509</c:v>
                </c:pt>
                <c:pt idx="260">
                  <c:v>0.17875742983462281</c:v>
                </c:pt>
                <c:pt idx="261">
                  <c:v>0.1819310922199957</c:v>
                </c:pt>
                <c:pt idx="262">
                  <c:v>0.1851483968733055</c:v>
                </c:pt>
                <c:pt idx="263">
                  <c:v>0.1884094933735142</c:v>
                </c:pt>
                <c:pt idx="264">
                  <c:v>0.19171451493954436</c:v>
                </c:pt>
                <c:pt idx="265">
                  <c:v>0.19506357788426068</c:v>
                </c:pt>
                <c:pt idx="266">
                  <c:v>0.19845678107072501</c:v>
                </c:pt>
                <c:pt idx="267">
                  <c:v>0.20189420537170844</c:v>
                </c:pt>
                <c:pt idx="268">
                  <c:v>0.2053759131334732</c:v>
                </c:pt>
                <c:pt idx="269">
                  <c:v>0.20890194764487124</c:v>
                </c:pt>
                <c:pt idx="270">
                  <c:v>0.21247233261284196</c:v>
                </c:pt>
                <c:pt idx="271">
                  <c:v>0.21608707164541388</c:v>
                </c:pt>
                <c:pt idx="272">
                  <c:v>0.21974614774335147</c:v>
                </c:pt>
                <c:pt idx="273">
                  <c:v>0.22344952280160776</c:v>
                </c:pt>
                <c:pt idx="274">
                  <c:v>0.22719713712177061</c:v>
                </c:pt>
                <c:pt idx="275">
                  <c:v>0.23098890893671228</c:v>
                </c:pt>
                <c:pt idx="276">
                  <c:v>0.23482473394866649</c:v>
                </c:pt>
                <c:pt idx="277">
                  <c:v>0.23870448488197971</c:v>
                </c:pt>
                <c:pt idx="278">
                  <c:v>0.2426280110517913</c:v>
                </c:pt>
                <c:pt idx="279">
                  <c:v>0.24659513794990656</c:v>
                </c:pt>
                <c:pt idx="280">
                  <c:v>0.25060566684913926</c:v>
                </c:pt>
                <c:pt idx="281">
                  <c:v>0.25465937442739334</c:v>
                </c:pt>
                <c:pt idx="282">
                  <c:v>0.25875601241276253</c:v>
                </c:pt>
                <c:pt idx="283">
                  <c:v>0.26289530725091437</c:v>
                </c:pt>
                <c:pt idx="284">
                  <c:v>0.26707695979601831</c:v>
                </c:pt>
                <c:pt idx="285">
                  <c:v>0.271300645026469</c:v>
                </c:pt>
                <c:pt idx="286">
                  <c:v>0.2755660117866281</c:v>
                </c:pt>
                <c:pt idx="287">
                  <c:v>0.27987268255579817</c:v>
                </c:pt>
                <c:pt idx="288">
                  <c:v>0.28422025324560668</c:v>
                </c:pt>
                <c:pt idx="289">
                  <c:v>0.28860829302695051</c:v>
                </c:pt>
                <c:pt idx="290">
                  <c:v>0.29303634418761682</c:v>
                </c:pt>
                <c:pt idx="291">
                  <c:v>0.29750392202165205</c:v>
                </c:pt>
                <c:pt idx="292">
                  <c:v>0.30201051475150981</c:v>
                </c:pt>
                <c:pt idx="293">
                  <c:v>0.30655558348395534</c:v>
                </c:pt>
                <c:pt idx="294">
                  <c:v>0.31113856220064834</c:v>
                </c:pt>
                <c:pt idx="295">
                  <c:v>0.31575885778427298</c:v>
                </c:pt>
                <c:pt idx="296">
                  <c:v>0.32041585008101148</c:v>
                </c:pt>
                <c:pt idx="297">
                  <c:v>0.3251088920000943</c:v>
                </c:pt>
                <c:pt idx="298">
                  <c:v>0.32983730965108737</c:v>
                </c:pt>
                <c:pt idx="299">
                  <c:v>0.33460040251949374</c:v>
                </c:pt>
                <c:pt idx="300">
                  <c:v>0.33939744368117564</c:v>
                </c:pt>
                <c:pt idx="301">
                  <c:v>0.34422768005600585</c:v>
                </c:pt>
                <c:pt idx="302">
                  <c:v>0.3490903327010792</c:v>
                </c:pt>
                <c:pt idx="303">
                  <c:v>0.35398459714371727</c:v>
                </c:pt>
                <c:pt idx="304">
                  <c:v>0.35890964375440115</c:v>
                </c:pt>
                <c:pt idx="305">
                  <c:v>0.36386461815967824</c:v>
                </c:pt>
                <c:pt idx="306">
                  <c:v>0.36884864169497883</c:v>
                </c:pt>
                <c:pt idx="307">
                  <c:v>0.37386081189718012</c:v>
                </c:pt>
                <c:pt idx="308">
                  <c:v>0.37890020303665134</c:v>
                </c:pt>
                <c:pt idx="309">
                  <c:v>0.38396586668840299</c:v>
                </c:pt>
                <c:pt idx="310">
                  <c:v>0.3890568323418635</c:v>
                </c:pt>
                <c:pt idx="311">
                  <c:v>0.39417210804868968</c:v>
                </c:pt>
                <c:pt idx="312">
                  <c:v>0.3993106811079199</c:v>
                </c:pt>
                <c:pt idx="313">
                  <c:v>0.40447151878766258</c:v>
                </c:pt>
                <c:pt idx="314">
                  <c:v>0.40965356908241007</c:v>
                </c:pt>
                <c:pt idx="315">
                  <c:v>0.41485576150496406</c:v>
                </c:pt>
                <c:pt idx="316">
                  <c:v>0.42007700791184854</c:v>
                </c:pt>
                <c:pt idx="317">
                  <c:v>0.42531620336099379</c:v>
                </c:pt>
                <c:pt idx="318">
                  <c:v>0.43057222700036724</c:v>
                </c:pt>
                <c:pt idx="319">
                  <c:v>0.43584394298613344</c:v>
                </c:pt>
                <c:pt idx="320">
                  <c:v>0.44113020142883896</c:v>
                </c:pt>
                <c:pt idx="321">
                  <c:v>0.44642983936601643</c:v>
                </c:pt>
                <c:pt idx="322">
                  <c:v>0.45174168175953355</c:v>
                </c:pt>
                <c:pt idx="323">
                  <c:v>0.45706454251591799</c:v>
                </c:pt>
                <c:pt idx="324">
                  <c:v>0.46239722552782819</c:v>
                </c:pt>
                <c:pt idx="325">
                  <c:v>0.46773852573475649</c:v>
                </c:pt>
                <c:pt idx="326">
                  <c:v>0.47308723020100601</c:v>
                </c:pt>
                <c:pt idx="327">
                  <c:v>0.478442119208907</c:v>
                </c:pt>
                <c:pt idx="328">
                  <c:v>0.4838019673652042</c:v>
                </c:pt>
                <c:pt idx="329">
                  <c:v>0.48916554471849155</c:v>
                </c:pt>
                <c:pt idx="330">
                  <c:v>0.49453161788553485</c:v>
                </c:pt>
                <c:pt idx="331">
                  <c:v>0.49989895118431082</c:v>
                </c:pt>
                <c:pt idx="332">
                  <c:v>0.50526630777151327</c:v>
                </c:pt>
                <c:pt idx="333">
                  <c:v>0.51063245078238129</c:v>
                </c:pt>
                <c:pt idx="334">
                  <c:v>0.51599614447054432</c:v>
                </c:pt>
                <c:pt idx="335">
                  <c:v>0.52135615534564705</c:v>
                </c:pt>
                <c:pt idx="336">
                  <c:v>0.52671125330661905</c:v>
                </c:pt>
                <c:pt idx="337">
                  <c:v>0.53206021276826543</c:v>
                </c:pt>
                <c:pt idx="338">
                  <c:v>0.5374018137791059</c:v>
                </c:pt>
                <c:pt idx="339">
                  <c:v>0.54273484312819598</c:v>
                </c:pt>
                <c:pt idx="340">
                  <c:v>0.5480580954388824</c:v>
                </c:pt>
                <c:pt idx="341">
                  <c:v>0.553370374247389</c:v>
                </c:pt>
                <c:pt idx="342">
                  <c:v>0.55867049306420946</c:v>
                </c:pt>
                <c:pt idx="343">
                  <c:v>0.56395727641633497</c:v>
                </c:pt>
                <c:pt idx="344">
                  <c:v>0.56922956086841103</c:v>
                </c:pt>
                <c:pt idx="345">
                  <c:v>0.57448619602098039</c:v>
                </c:pt>
                <c:pt idx="346">
                  <c:v>0.57972604548405349</c:v>
                </c:pt>
                <c:pt idx="347">
                  <c:v>0.58494798782431523</c:v>
                </c:pt>
                <c:pt idx="348">
                  <c:v>0.59015091748436899</c:v>
                </c:pt>
                <c:pt idx="349">
                  <c:v>0.59533374567250696</c:v>
                </c:pt>
                <c:pt idx="350">
                  <c:v>0.60049540122158018</c:v>
                </c:pt>
                <c:pt idx="351">
                  <c:v>0.60563483141565277</c:v>
                </c:pt>
                <c:pt idx="352">
                  <c:v>0.61075100278320738</c:v>
                </c:pt>
                <c:pt idx="353">
                  <c:v>0.61584290185578194</c:v>
                </c:pt>
                <c:pt idx="354">
                  <c:v>0.62090953589101727</c:v>
                </c:pt>
                <c:pt idx="355">
                  <c:v>0.62594993355919926</c:v>
                </c:pt>
                <c:pt idx="356">
                  <c:v>0.63096314559249056</c:v>
                </c:pt>
                <c:pt idx="357">
                  <c:v>0.6359482453961488</c:v>
                </c:pt>
                <c:pt idx="358">
                  <c:v>0.64090432962114197</c:v>
                </c:pt>
                <c:pt idx="359">
                  <c:v>0.64583051869767094</c:v>
                </c:pt>
                <c:pt idx="360">
                  <c:v>0.65072595732922733</c:v>
                </c:pt>
                <c:pt idx="361">
                  <c:v>0.65558981494690904</c:v>
                </c:pt>
                <c:pt idx="362">
                  <c:v>0.66042128612383166</c:v>
                </c:pt>
                <c:pt idx="363">
                  <c:v>0.66521959094956651</c:v>
                </c:pt>
                <c:pt idx="364">
                  <c:v>0.66998397536464793</c:v>
                </c:pt>
                <c:pt idx="365">
                  <c:v>0.67471371145527648</c:v>
                </c:pt>
                <c:pt idx="366">
                  <c:v>0.67940809770845745</c:v>
                </c:pt>
                <c:pt idx="367">
                  <c:v>0.68406645922789078</c:v>
                </c:pt>
                <c:pt idx="368">
                  <c:v>0.68868814791102773</c:v>
                </c:pt>
                <c:pt idx="369">
                  <c:v>0.69327254258778936</c:v>
                </c:pt>
                <c:pt idx="370">
                  <c:v>0.69781904912152648</c:v>
                </c:pt>
                <c:pt idx="371">
                  <c:v>0.70232710047287661</c:v>
                </c:pt>
                <c:pt idx="372">
                  <c:v>0.70679615672724805</c:v>
                </c:pt>
                <c:pt idx="373">
                  <c:v>0.71122570508672545</c:v>
                </c:pt>
                <c:pt idx="374">
                  <c:v>0.7156152598272657</c:v>
                </c:pt>
                <c:pt idx="375">
                  <c:v>0.71996436222209581</c:v>
                </c:pt>
                <c:pt idx="376">
                  <c:v>0.72427258043230136</c:v>
                </c:pt>
                <c:pt idx="377">
                  <c:v>0.72853950936562029</c:v>
                </c:pt>
                <c:pt idx="378">
                  <c:v>0.7327647705045256</c:v>
                </c:pt>
                <c:pt idx="379">
                  <c:v>0.73694801170470003</c:v>
                </c:pt>
                <c:pt idx="380">
                  <c:v>0.74108890696505836</c:v>
                </c:pt>
                <c:pt idx="381">
                  <c:v>0.74518715617049258</c:v>
                </c:pt>
                <c:pt idx="382">
                  <c:v>0.74924248480855449</c:v>
                </c:pt>
                <c:pt idx="383">
                  <c:v>0.75325464366129202</c:v>
                </c:pt>
                <c:pt idx="384">
                  <c:v>0.75722340847350034</c:v>
                </c:pt>
                <c:pt idx="385">
                  <c:v>0.76114857959863413</c:v>
                </c:pt>
                <c:pt idx="386">
                  <c:v>0.76502998162366032</c:v>
                </c:pt>
                <c:pt idx="387">
                  <c:v>0.76886746297411934</c:v>
                </c:pt>
                <c:pt idx="388">
                  <c:v>0.77266089550066996</c:v>
                </c:pt>
                <c:pt idx="389">
                  <c:v>0.77641017404839696</c:v>
                </c:pt>
                <c:pt idx="390">
                  <c:v>0.78011521601013389</c:v>
                </c:pt>
                <c:pt idx="391">
                  <c:v>0.78377596086507573</c:v>
                </c:pt>
                <c:pt idx="392">
                  <c:v>0.78739236970390747</c:v>
                </c:pt>
                <c:pt idx="393">
                  <c:v>0.79096442474169049</c:v>
                </c:pt>
                <c:pt idx="394">
                  <c:v>0.79449212881970621</c:v>
                </c:pt>
                <c:pt idx="395">
                  <c:v>0.79797550489745028</c:v>
                </c:pt>
                <c:pt idx="396">
                  <c:v>0.8014145955359413</c:v>
                </c:pt>
                <c:pt idx="397">
                  <c:v>0.80480946237347761</c:v>
                </c:pt>
                <c:pt idx="398">
                  <c:v>0.80816018559496006</c:v>
                </c:pt>
                <c:pt idx="399">
                  <c:v>0.8114668633958535</c:v>
                </c:pt>
                <c:pt idx="400">
                  <c:v>0.81472961144184075</c:v>
                </c:pt>
                <c:pt idx="401">
                  <c:v>0.81794856232518298</c:v>
                </c:pt>
                <c:pt idx="402">
                  <c:v>0.82112386501876911</c:v>
                </c:pt>
                <c:pt idx="403">
                  <c:v>0.82425568432880214</c:v>
                </c:pt>
                <c:pt idx="404">
                  <c:v>0.82734420034701817</c:v>
                </c:pt>
                <c:pt idx="405">
                  <c:v>0.8303896079033507</c:v>
                </c:pt>
                <c:pt idx="406">
                  <c:v>0.83339211601981877</c:v>
                </c:pt>
                <c:pt idx="407">
                  <c:v>0.83635194736648466</c:v>
                </c:pt>
                <c:pt idx="408">
                  <c:v>0.8392693377202155</c:v>
                </c:pt>
                <c:pt idx="409">
                  <c:v>0.84214453542697842</c:v>
                </c:pt>
                <c:pt idx="410">
                  <c:v>0.84497780086834851</c:v>
                </c:pt>
                <c:pt idx="411">
                  <c:v>0.8477694059328742</c:v>
                </c:pt>
                <c:pt idx="412">
                  <c:v>0.85051963349290616</c:v>
                </c:pt>
                <c:pt idx="413">
                  <c:v>0.85322877688745935</c:v>
                </c:pt>
                <c:pt idx="414">
                  <c:v>0.85589713941163348</c:v>
                </c:pt>
                <c:pt idx="415">
                  <c:v>0.85852503381309553</c:v>
                </c:pt>
                <c:pt idx="416">
                  <c:v>0.86111278179606898</c:v>
                </c:pt>
                <c:pt idx="417">
                  <c:v>0.86366071353326501</c:v>
                </c:pt>
                <c:pt idx="418">
                  <c:v>0.86616916718613646</c:v>
                </c:pt>
                <c:pt idx="419">
                  <c:v>0.86863848843380431</c:v>
                </c:pt>
                <c:pt idx="420">
                  <c:v>0.87106903001099001</c:v>
                </c:pt>
                <c:pt idx="421">
                  <c:v>0.8734611512552275</c:v>
                </c:pt>
                <c:pt idx="422">
                  <c:v>0.87581521766362291</c:v>
                </c:pt>
                <c:pt idx="423">
                  <c:v>0.87813160045938488</c:v>
                </c:pt>
                <c:pt idx="424">
                  <c:v>0.88041067616832491</c:v>
                </c:pt>
                <c:pt idx="425">
                  <c:v>0.88265282620549912</c:v>
                </c:pt>
                <c:pt idx="426">
                  <c:v>0.88485843647213203</c:v>
                </c:pt>
                <c:pt idx="427">
                  <c:v>0.88702789696294471</c:v>
                </c:pt>
                <c:pt idx="428">
                  <c:v>0.88916160138397715</c:v>
                </c:pt>
                <c:pt idx="429">
                  <c:v>0.89125994678097653</c:v>
                </c:pt>
                <c:pt idx="430">
                  <c:v>0.89332333317839752</c:v>
                </c:pt>
                <c:pt idx="431">
                  <c:v>0.89535216322904165</c:v>
                </c:pt>
                <c:pt idx="432">
                  <c:v>0.89734684187434133</c:v>
                </c:pt>
                <c:pt idx="433">
                  <c:v>0.89930777601527589</c:v>
                </c:pt>
                <c:pt idx="434">
                  <c:v>0.90123537419388722</c:v>
                </c:pt>
                <c:pt idx="435">
                  <c:v>0.90313004628535132</c:v>
                </c:pt>
                <c:pt idx="436">
                  <c:v>0.90499220320053264</c:v>
                </c:pt>
                <c:pt idx="437">
                  <c:v>0.90682225659895588</c:v>
                </c:pt>
                <c:pt idx="438">
                  <c:v>0.90862061861208943</c:v>
                </c:pt>
                <c:pt idx="439">
                  <c:v>0.91038770157684634</c:v>
                </c:pt>
                <c:pt idx="440">
                  <c:v>0.91212391777917623</c:v>
                </c:pt>
                <c:pt idx="441">
                  <c:v>0.91382967920762681</c:v>
                </c:pt>
                <c:pt idx="442">
                  <c:v>0.91550539731673486</c:v>
                </c:pt>
                <c:pt idx="443">
                  <c:v>0.9171514828000954</c:v>
                </c:pt>
                <c:pt idx="444">
                  <c:v>0.91876834537296193</c:v>
                </c:pt>
                <c:pt idx="445">
                  <c:v>0.92035639356420251</c:v>
                </c:pt>
                <c:pt idx="446">
                  <c:v>0.92191603451745441</c:v>
                </c:pt>
                <c:pt idx="447">
                  <c:v>0.92344767380128978</c:v>
                </c:pt>
                <c:pt idx="448">
                  <c:v>0.92495171522821873</c:v>
                </c:pt>
                <c:pt idx="449">
                  <c:v>0.92642856068234058</c:v>
                </c:pt>
                <c:pt idx="450">
                  <c:v>0.92787860995545224</c:v>
                </c:pt>
                <c:pt idx="451">
                  <c:v>0.92930226059142251</c:v>
                </c:pt>
                <c:pt idx="452">
                  <c:v>0.9306999077386332</c:v>
                </c:pt>
                <c:pt idx="453">
                  <c:v>0.93207194401029259</c:v>
                </c:pt>
                <c:pt idx="454">
                  <c:v>0.93341875935241492</c:v>
                </c:pt>
                <c:pt idx="455">
                  <c:v>0.93474074091927173</c:v>
                </c:pt>
                <c:pt idx="456">
                  <c:v>0.9360382729561042</c:v>
                </c:pt>
                <c:pt idx="457">
                  <c:v>0.93731173668890277</c:v>
                </c:pt>
                <c:pt idx="458">
                  <c:v>0.93856151022104328</c:v>
                </c:pt>
                <c:pt idx="459">
                  <c:v>0.93978796843658385</c:v>
                </c:pt>
                <c:pt idx="460">
                  <c:v>0.94099148291001811</c:v>
                </c:pt>
                <c:pt idx="461">
                  <c:v>0.942172421822282</c:v>
                </c:pt>
                <c:pt idx="462">
                  <c:v>0.94333114988282385</c:v>
                </c:pt>
                <c:pt idx="463">
                  <c:v>0.94446802825753007</c:v>
                </c:pt>
                <c:pt idx="464">
                  <c:v>0.94558341450231953</c:v>
                </c:pt>
                <c:pt idx="465">
                  <c:v>0.94667766250221042</c:v>
                </c:pt>
                <c:pt idx="466">
                  <c:v>0.94775112241566972</c:v>
                </c:pt>
                <c:pt idx="467">
                  <c:v>0.94880414062405694</c:v>
                </c:pt>
                <c:pt idx="468">
                  <c:v>0.94983705968597953</c:v>
                </c:pt>
                <c:pt idx="469">
                  <c:v>0.95085021829637462</c:v>
                </c:pt>
                <c:pt idx="470">
                  <c:v>0.95184395125014265</c:v>
                </c:pt>
                <c:pt idx="471">
                  <c:v>0.9528185894101534</c:v>
                </c:pt>
                <c:pt idx="472">
                  <c:v>0.95377445967945351</c:v>
                </c:pt>
                <c:pt idx="473">
                  <c:v>0.95471188497751136</c:v>
                </c:pt>
                <c:pt idx="474">
                  <c:v>0.9556311842203209</c:v>
                </c:pt>
                <c:pt idx="475">
                  <c:v>0.95653267230422723</c:v>
                </c:pt>
                <c:pt idx="476">
                  <c:v>0.95741666009328641</c:v>
                </c:pt>
                <c:pt idx="477">
                  <c:v>0.95828345441002938</c:v>
                </c:pt>
                <c:pt idx="478">
                  <c:v>0.95913335802946686</c:v>
                </c:pt>
                <c:pt idx="479">
                  <c:v>0.95996666967619493</c:v>
                </c:pt>
                <c:pt idx="480">
                  <c:v>0.96078368402445447</c:v>
                </c:pt>
                <c:pt idx="481">
                  <c:v>0.96158469170100835</c:v>
                </c:pt>
                <c:pt idx="482">
                  <c:v>0.96236997929069978</c:v>
                </c:pt>
                <c:pt idx="483">
                  <c:v>0.96313982934456299</c:v>
                </c:pt>
                <c:pt idx="484">
                  <c:v>0.96389452039035473</c:v>
                </c:pt>
                <c:pt idx="485">
                  <c:v>0.96463432694538664</c:v>
                </c:pt>
                <c:pt idx="486">
                  <c:v>0.96535951953153742</c:v>
                </c:pt>
                <c:pt idx="487">
                  <c:v>0.96607036469232621</c:v>
                </c:pt>
                <c:pt idx="488">
                  <c:v>0.96676712501194129</c:v>
                </c:pt>
                <c:pt idx="489">
                  <c:v>0.96745005913610438</c:v>
                </c:pt>
                <c:pt idx="490">
                  <c:v>0.96811942179467736</c:v>
                </c:pt>
                <c:pt idx="491">
                  <c:v>0.96877546382589963</c:v>
                </c:pt>
                <c:pt idx="492">
                  <c:v>0.96941843220216328</c:v>
                </c:pt>
                <c:pt idx="493">
                  <c:v>0.97004857005722989</c:v>
                </c:pt>
                <c:pt idx="494">
                  <c:v>0.97066611671479586</c:v>
                </c:pt>
                <c:pt idx="495">
                  <c:v>0.97127130771832093</c:v>
                </c:pt>
                <c:pt idx="496">
                  <c:v>0.97186437486203003</c:v>
                </c:pt>
                <c:pt idx="497">
                  <c:v>0.97244554622301382</c:v>
                </c:pt>
                <c:pt idx="498">
                  <c:v>0.97301504619434021</c:v>
                </c:pt>
                <c:pt idx="499">
                  <c:v>0.97357309551910842</c:v>
                </c:pt>
                <c:pt idx="500">
                  <c:v>0.97411991132536957</c:v>
                </c:pt>
                <c:pt idx="501">
                  <c:v>0.97465570716184302</c:v>
                </c:pt>
                <c:pt idx="502">
                  <c:v>0.97518069303436361</c:v>
                </c:pt>
                <c:pt idx="503">
                  <c:v>0.97569507544299294</c:v>
                </c:pt>
                <c:pt idx="504">
                  <c:v>0.97619905741973567</c:v>
                </c:pt>
                <c:pt idx="505">
                  <c:v>0.97669283856679878</c:v>
                </c:pt>
                <c:pt idx="506">
                  <c:v>0.97717661509533849</c:v>
                </c:pt>
                <c:pt idx="507">
                  <c:v>0.97765057986464299</c:v>
                </c:pt>
                <c:pt idx="508">
                  <c:v>0.97811492242169307</c:v>
                </c:pt>
                <c:pt idx="509">
                  <c:v>0.97856982904105838</c:v>
                </c:pt>
                <c:pt idx="510">
                  <c:v>0.97901548276507666</c:v>
                </c:pt>
                <c:pt idx="511">
                  <c:v>0.97945206344427416</c:v>
                </c:pt>
                <c:pt idx="512">
                  <c:v>0.97987974777798215</c:v>
                </c:pt>
                <c:pt idx="513">
                  <c:v>0.98029870935510988</c:v>
                </c:pt>
                <c:pt idx="514">
                  <c:v>0.98070911869503452</c:v>
                </c:pt>
                <c:pt idx="515">
                  <c:v>0.9811111432885723</c:v>
                </c:pt>
                <c:pt idx="516">
                  <c:v>0.98150494763899221</c:v>
                </c:pt>
                <c:pt idx="517">
                  <c:v>0.98189069330304446</c:v>
                </c:pt>
                <c:pt idx="518">
                  <c:v>0.98226853893196631</c:v>
                </c:pt>
                <c:pt idx="519">
                  <c:v>0.98263864031243864</c:v>
                </c:pt>
                <c:pt idx="520">
                  <c:v>0.98300115040746605</c:v>
                </c:pt>
                <c:pt idx="521">
                  <c:v>0.98335621939714724</c:v>
                </c:pt>
                <c:pt idx="522">
                  <c:v>0.98370399471932013</c:v>
                </c:pt>
                <c:pt idx="523">
                  <c:v>0.98404462111004809</c:v>
                </c:pt>
                <c:pt idx="524">
                  <c:v>0.9843782406439322</c:v>
                </c:pt>
                <c:pt idx="525">
                  <c:v>0.9847049927742233</c:v>
                </c:pt>
                <c:pt idx="526">
                  <c:v>0.98502501437271717</c:v>
                </c:pt>
                <c:pt idx="527">
                  <c:v>0.98533843976941249</c:v>
                </c:pt>
                <c:pt idx="528">
                  <c:v>0.98564540079191387</c:v>
                </c:pt>
                <c:pt idx="529">
                  <c:v>0.98594602680456622</c:v>
                </c:pt>
                <c:pt idx="530">
                  <c:v>0.98624044474730033</c:v>
                </c:pt>
                <c:pt idx="531">
                  <c:v>0.9865287791741808</c:v>
                </c:pt>
                <c:pt idx="532">
                  <c:v>0.98681115229163985</c:v>
                </c:pt>
                <c:pt idx="533">
                  <c:v>0.98708768399638436</c:v>
                </c:pt>
                <c:pt idx="534">
                  <c:v>0.98735849191296821</c:v>
                </c:pt>
                <c:pt idx="535">
                  <c:v>0.98762369143101458</c:v>
                </c:pt>
                <c:pt idx="536">
                  <c:v>0.98788339574208339</c:v>
                </c:pt>
                <c:pt idx="537">
                  <c:v>0.98813771587617183</c:v>
                </c:pt>
                <c:pt idx="538">
                  <c:v>0.98838676073784049</c:v>
                </c:pt>
                <c:pt idx="539">
                  <c:v>0.98863063714195976</c:v>
                </c:pt>
                <c:pt idx="540">
                  <c:v>0.98886944984906655</c:v>
                </c:pt>
                <c:pt idx="541">
                  <c:v>0.989103301600329</c:v>
                </c:pt>
                <c:pt idx="542">
                  <c:v>0.98933229315211035</c:v>
                </c:pt>
                <c:pt idx="543">
                  <c:v>0.98955652331013033</c:v>
                </c:pt>
                <c:pt idx="544">
                  <c:v>0.98977608896321856</c:v>
                </c:pt>
                <c:pt idx="545">
                  <c:v>0.9899910851166539</c:v>
                </c:pt>
                <c:pt idx="546">
                  <c:v>0.9902016049250949</c:v>
                </c:pt>
                <c:pt idx="547">
                  <c:v>0.99040773972508578</c:v>
                </c:pt>
                <c:pt idx="548">
                  <c:v>0.9906095790671503</c:v>
                </c:pt>
                <c:pt idx="549">
                  <c:v>0.99080721074745948</c:v>
                </c:pt>
                <c:pt idx="550">
                  <c:v>0.99100072083907964</c:v>
                </c:pt>
                <c:pt idx="551">
                  <c:v>0.99119019372279882</c:v>
                </c:pt>
                <c:pt idx="552">
                  <c:v>0.99137571211752629</c:v>
                </c:pt>
                <c:pt idx="553">
                  <c:v>0.99155735711027315</c:v>
                </c:pt>
                <c:pt idx="554">
                  <c:v>0.99173520818570648</c:v>
                </c:pt>
                <c:pt idx="555">
                  <c:v>0.99190934325528279</c:v>
                </c:pt>
                <c:pt idx="556">
                  <c:v>0.99207983868595917</c:v>
                </c:pt>
                <c:pt idx="557">
                  <c:v>0.99224676932848521</c:v>
                </c:pt>
                <c:pt idx="558">
                  <c:v>0.9924102085452744</c:v>
                </c:pt>
                <c:pt idx="559">
                  <c:v>0.99257022823786079</c:v>
                </c:pt>
                <c:pt idx="560">
                  <c:v>0.99272689887393728</c:v>
                </c:pt>
                <c:pt idx="561">
                  <c:v>0.99288028951398399</c:v>
                </c:pt>
                <c:pt idx="562">
                  <c:v>0.99303046783748394</c:v>
                </c:pt>
                <c:pt idx="563">
                  <c:v>0.99317750016873174</c:v>
                </c:pt>
                <c:pt idx="564">
                  <c:v>0.9933214515022365</c:v>
                </c:pt>
                <c:pt idx="565">
                  <c:v>0.99346238552772215</c:v>
                </c:pt>
                <c:pt idx="566">
                  <c:v>0.99360036465472967</c:v>
                </c:pt>
                <c:pt idx="567">
                  <c:v>0.99373545003682129</c:v>
                </c:pt>
                <c:pt idx="568">
                  <c:v>0.99386770159539373</c:v>
                </c:pt>
                <c:pt idx="569">
                  <c:v>0.99399717804310173</c:v>
                </c:pt>
                <c:pt idx="570">
                  <c:v>0.99412393690689571</c:v>
                </c:pt>
                <c:pt idx="571">
                  <c:v>0.99424803455067645</c:v>
                </c:pt>
                <c:pt idx="572">
                  <c:v>0.99436952619757535</c:v>
                </c:pt>
                <c:pt idx="573">
                  <c:v>0.99448846595185614</c:v>
                </c:pt>
                <c:pt idx="574">
                  <c:v>0.99460490682044755</c:v>
                </c:pt>
                <c:pt idx="575">
                  <c:v>0.9947189007341134</c:v>
                </c:pt>
                <c:pt idx="576">
                  <c:v>0.99483049856825478</c:v>
                </c:pt>
                <c:pt idx="577">
                  <c:v>0.99493975016335801</c:v>
                </c:pt>
                <c:pt idx="578">
                  <c:v>0.99504670434508924</c:v>
                </c:pt>
                <c:pt idx="579">
                  <c:v>0.99515140894403709</c:v>
                </c:pt>
                <c:pt idx="580">
                  <c:v>0.99525391081511194</c:v>
                </c:pt>
                <c:pt idx="581">
                  <c:v>0.99535425585660398</c:v>
                </c:pt>
                <c:pt idx="582">
                  <c:v>0.99545248902890493</c:v>
                </c:pt>
                <c:pt idx="583">
                  <c:v>0.99554865437289741</c:v>
                </c:pt>
                <c:pt idx="584">
                  <c:v>0.99564279502801645</c:v>
                </c:pt>
                <c:pt idx="585">
                  <c:v>0.99573495324998862</c:v>
                </c:pt>
                <c:pt idx="586">
                  <c:v>0.99582517042825114</c:v>
                </c:pt>
                <c:pt idx="587">
                  <c:v>0.99591348710305727</c:v>
                </c:pt>
                <c:pt idx="588">
                  <c:v>0.99599994298227157</c:v>
                </c:pt>
                <c:pt idx="589">
                  <c:v>0.99608457695785912</c:v>
                </c:pt>
                <c:pt idx="590">
                  <c:v>0.99616742712207462</c:v>
                </c:pt>
                <c:pt idx="591">
                  <c:v>0.99624853078335274</c:v>
                </c:pt>
                <c:pt idx="592">
                  <c:v>0.99632792448190888</c:v>
                </c:pt>
                <c:pt idx="593">
                  <c:v>0.99640564400504861</c:v>
                </c:pt>
                <c:pt idx="594">
                  <c:v>0.99648172440219618</c:v>
                </c:pt>
                <c:pt idx="595">
                  <c:v>0.99655619999964229</c:v>
                </c:pt>
                <c:pt idx="596">
                  <c:v>0.99662910441501662</c:v>
                </c:pt>
                <c:pt idx="597">
                  <c:v>0.99670047057149069</c:v>
                </c:pt>
                <c:pt idx="598">
                  <c:v>0.99677033071171284</c:v>
                </c:pt>
                <c:pt idx="599">
                  <c:v>0.99683871641148236</c:v>
                </c:pt>
                <c:pt idx="600">
                  <c:v>0.99690565859316393</c:v>
                </c:pt>
                <c:pt idx="601">
                  <c:v>0.99697118753884939</c:v>
                </c:pt>
                <c:pt idx="602">
                  <c:v>0.99703533290326884</c:v>
                </c:pt>
                <c:pt idx="603">
                  <c:v>0.99709812372645668</c:v>
                </c:pt>
                <c:pt idx="604">
                  <c:v>0.99715958844617503</c:v>
                </c:pt>
                <c:pt idx="605">
                  <c:v>0.9972197549101014</c:v>
                </c:pt>
                <c:pt idx="606">
                  <c:v>0.9972786503877793</c:v>
                </c:pt>
                <c:pt idx="607">
                  <c:v>0.99733630158234199</c:v>
                </c:pt>
                <c:pt idx="608">
                  <c:v>0.99739273464200984</c:v>
                </c:pt>
                <c:pt idx="609">
                  <c:v>0.99744797517136441</c:v>
                </c:pt>
                <c:pt idx="610">
                  <c:v>0.99750204824240563</c:v>
                </c:pt>
                <c:pt idx="611">
                  <c:v>0.99755497840539342</c:v>
                </c:pt>
                <c:pt idx="612">
                  <c:v>0.99760678969947936</c:v>
                </c:pt>
                <c:pt idx="613">
                  <c:v>0.99765750566313005</c:v>
                </c:pt>
                <c:pt idx="614">
                  <c:v>0.99770714934434956</c:v>
                </c:pt>
                <c:pt idx="615">
                  <c:v>0.99775574331069872</c:v>
                </c:pt>
                <c:pt idx="616">
                  <c:v>0.9978033096591209</c:v>
                </c:pt>
                <c:pt idx="617">
                  <c:v>0.99784987002557202</c:v>
                </c:pt>
                <c:pt idx="618">
                  <c:v>0.99789544559446497</c:v>
                </c:pt>
                <c:pt idx="619">
                  <c:v>0.99794005710792377</c:v>
                </c:pt>
                <c:pt idx="620">
                  <c:v>0.99798372487485831</c:v>
                </c:pt>
                <c:pt idx="621">
                  <c:v>0.99802646877985801</c:v>
                </c:pt>
                <c:pt idx="622">
                  <c:v>0.9980683082919104</c:v>
                </c:pt>
                <c:pt idx="623">
                  <c:v>0.99810926247294496</c:v>
                </c:pt>
                <c:pt idx="624">
                  <c:v>0.99814934998621074</c:v>
                </c:pt>
                <c:pt idx="625">
                  <c:v>0.9981885891044826</c:v>
                </c:pt>
                <c:pt idx="626">
                  <c:v>0.99822699771810819</c:v>
                </c:pt>
                <c:pt idx="627">
                  <c:v>0.99826459334289253</c:v>
                </c:pt>
                <c:pt idx="628">
                  <c:v>0.99830139312782407</c:v>
                </c:pt>
                <c:pt idx="629">
                  <c:v>0.99833741386264807</c:v>
                </c:pt>
                <c:pt idx="630">
                  <c:v>0.99837267198528779</c:v>
                </c:pt>
                <c:pt idx="631">
                  <c:v>0.99840718358911518</c:v>
                </c:pt>
                <c:pt idx="632">
                  <c:v>0.99844096443007802</c:v>
                </c:pt>
                <c:pt idx="633">
                  <c:v>0.99847402993368206</c:v>
                </c:pt>
                <c:pt idx="634">
                  <c:v>0.99850639520183249</c:v>
                </c:pt>
                <c:pt idx="635">
                  <c:v>0.99853807501953851</c:v>
                </c:pt>
                <c:pt idx="636">
                  <c:v>0.99856908386148169</c:v>
                </c:pt>
                <c:pt idx="637">
                  <c:v>0.99859943589845213</c:v>
                </c:pt>
                <c:pt idx="638">
                  <c:v>0.99862914500365396</c:v>
                </c:pt>
                <c:pt idx="639">
                  <c:v>0.99865822475888333</c:v>
                </c:pt>
                <c:pt idx="640">
                  <c:v>0.99868668846058173</c:v>
                </c:pt>
                <c:pt idx="641">
                  <c:v>0.99871454912576485</c:v>
                </c:pt>
                <c:pt idx="642">
                  <c:v>0.99874181949783303</c:v>
                </c:pt>
                <c:pt idx="643">
                  <c:v>0.99876851205226191</c:v>
                </c:pt>
                <c:pt idx="644">
                  <c:v>0.9987946390021788</c:v>
                </c:pt>
                <c:pt idx="645">
                  <c:v>0.99882021230382267</c:v>
                </c:pt>
                <c:pt idx="646">
                  <c:v>0.99884524366189675</c:v>
                </c:pt>
                <c:pt idx="647">
                  <c:v>0.99886974453480826</c:v>
                </c:pt>
                <c:pt idx="648">
                  <c:v>0.99889372613980354</c:v>
                </c:pt>
                <c:pt idx="649">
                  <c:v>0.99891719945799673</c:v>
                </c:pt>
                <c:pt idx="650">
                  <c:v>0.9989401752392959</c:v>
                </c:pt>
                <c:pt idx="651">
                  <c:v>0.99896266400722844</c:v>
                </c:pt>
                <c:pt idx="652">
                  <c:v>0.9989846760636687</c:v>
                </c:pt>
                <c:pt idx="653">
                  <c:v>0.99900622149346519</c:v>
                </c:pt>
                <c:pt idx="654">
                  <c:v>0.99902731016897706</c:v>
                </c:pt>
                <c:pt idx="655">
                  <c:v>0.99904795175451444</c:v>
                </c:pt>
                <c:pt idx="656">
                  <c:v>0.99906815571068863</c:v>
                </c:pt>
                <c:pt idx="657">
                  <c:v>0.99908793129867257</c:v>
                </c:pt>
                <c:pt idx="658">
                  <c:v>0.99910728758437328</c:v>
                </c:pt>
                <c:pt idx="659">
                  <c:v>0.9991262334425195</c:v>
                </c:pt>
                <c:pt idx="660">
                  <c:v>0.99914477756066289</c:v>
                </c:pt>
                <c:pt idx="661">
                  <c:v>0.99916292844309895</c:v>
                </c:pt>
                <c:pt idx="662">
                  <c:v>0.99918069441470592</c:v>
                </c:pt>
                <c:pt idx="663">
                  <c:v>0.99919808362470408</c:v>
                </c:pt>
                <c:pt idx="664">
                  <c:v>0.9992151040503382</c:v>
                </c:pt>
                <c:pt idx="665">
                  <c:v>0.99923176350048304</c:v>
                </c:pt>
                <c:pt idx="666">
                  <c:v>0.99924806961917434</c:v>
                </c:pt>
                <c:pt idx="667">
                  <c:v>0.99926402988906859</c:v>
                </c:pt>
                <c:pt idx="668">
                  <c:v>0.99927965163482668</c:v>
                </c:pt>
                <c:pt idx="669">
                  <c:v>0.99929494202643232</c:v>
                </c:pt>
                <c:pt idx="670">
                  <c:v>0.99930990808243936</c:v>
                </c:pt>
                <c:pt idx="671">
                  <c:v>0.99932455667315068</c:v>
                </c:pt>
                <c:pt idx="672">
                  <c:v>0.9993388945237337</c:v>
                </c:pt>
                <c:pt idx="673">
                  <c:v>0.99935292821726884</c:v>
                </c:pt>
                <c:pt idx="674">
                  <c:v>0.99936666419773579</c:v>
                </c:pt>
                <c:pt idx="675">
                  <c:v>0.99938010877293781</c:v>
                </c:pt>
                <c:pt idx="676">
                  <c:v>0.99939326811736418</c:v>
                </c:pt>
                <c:pt idx="677">
                  <c:v>0.99940614827499452</c:v>
                </c:pt>
                <c:pt idx="678">
                  <c:v>0.99941875516204326</c:v>
                </c:pt>
                <c:pt idx="679">
                  <c:v>0.99943109456964807</c:v>
                </c:pt>
                <c:pt idx="680">
                  <c:v>0.99944317216650191</c:v>
                </c:pt>
                <c:pt idx="681">
                  <c:v>0.99945499350142963</c:v>
                </c:pt>
                <c:pt idx="682">
                  <c:v>0.99946656400591205</c:v>
                </c:pt>
                <c:pt idx="683">
                  <c:v>0.99947788899655599</c:v>
                </c:pt>
                <c:pt idx="684">
                  <c:v>0.99948897367751399</c:v>
                </c:pt>
                <c:pt idx="685">
                  <c:v>0.99949982314285268</c:v>
                </c:pt>
                <c:pt idx="686">
                  <c:v>0.99951044237887199</c:v>
                </c:pt>
                <c:pt idx="687">
                  <c:v>0.999520836266376</c:v>
                </c:pt>
                <c:pt idx="688">
                  <c:v>0.99953100958289587</c:v>
                </c:pt>
                <c:pt idx="689">
                  <c:v>0.99954096700486705</c:v>
                </c:pt>
                <c:pt idx="690">
                  <c:v>0.99955071310976062</c:v>
                </c:pt>
                <c:pt idx="691">
                  <c:v>0.99956025237816881</c:v>
                </c:pt>
                <c:pt idx="692">
                  <c:v>0.99956958919584948</c:v>
                </c:pt>
                <c:pt idx="693">
                  <c:v>0.99957872785572555</c:v>
                </c:pt>
                <c:pt idx="694">
                  <c:v>0.99958767255984315</c:v>
                </c:pt>
                <c:pt idx="695">
                  <c:v>0.99959642742128951</c:v>
                </c:pt>
                <c:pt idx="696">
                  <c:v>0.99960499646606948</c:v>
                </c:pt>
                <c:pt idx="697">
                  <c:v>0.99961338363494345</c:v>
                </c:pt>
                <c:pt idx="698">
                  <c:v>0.99962159278522733</c:v>
                </c:pt>
                <c:pt idx="699">
                  <c:v>0.9996296276925527</c:v>
                </c:pt>
                <c:pt idx="700">
                  <c:v>0.999637492052592</c:v>
                </c:pt>
                <c:pt idx="701">
                  <c:v>0.99964518948274705</c:v>
                </c:pt>
                <c:pt idx="702">
                  <c:v>0.99965272352380263</c:v>
                </c:pt>
                <c:pt idx="703">
                  <c:v>0.9996600976415424</c:v>
                </c:pt>
                <c:pt idx="704">
                  <c:v>0.99966731522833541</c:v>
                </c:pt>
                <c:pt idx="705">
                  <c:v>0.99967437960468664</c:v>
                </c:pt>
                <c:pt idx="706">
                  <c:v>0.99968129402075367</c:v>
                </c:pt>
                <c:pt idx="707">
                  <c:v>0.99968806165783586</c:v>
                </c:pt>
                <c:pt idx="708">
                  <c:v>0.99969468562982666</c:v>
                </c:pt>
                <c:pt idx="709">
                  <c:v>0.99970116898464068</c:v>
                </c:pt>
                <c:pt idx="710">
                  <c:v>0.99970751470560693</c:v>
                </c:pt>
                <c:pt idx="711">
                  <c:v>0.99971372571283412</c:v>
                </c:pt>
                <c:pt idx="712">
                  <c:v>0.99971980486454792</c:v>
                </c:pt>
                <c:pt idx="713">
                  <c:v>0.9997257549583991</c:v>
                </c:pt>
                <c:pt idx="714">
                  <c:v>0.99973157873274432</c:v>
                </c:pt>
                <c:pt idx="715">
                  <c:v>0.99973727886789998</c:v>
                </c:pt>
                <c:pt idx="716">
                  <c:v>0.99974285798737061</c:v>
                </c:pt>
                <c:pt idx="717">
                  <c:v>0.99974831865904901</c:v>
                </c:pt>
                <c:pt idx="718">
                  <c:v>0.99975366339639415</c:v>
                </c:pt>
                <c:pt idx="719">
                  <c:v>0.99975889465958179</c:v>
                </c:pt>
                <c:pt idx="720">
                  <c:v>0.99976401485663258</c:v>
                </c:pt>
                <c:pt idx="721">
                  <c:v>0.99976902634451503</c:v>
                </c:pt>
                <c:pt idx="722">
                  <c:v>0.99977393143022553</c:v>
                </c:pt>
                <c:pt idx="723">
                  <c:v>0.99977873237184722</c:v>
                </c:pt>
                <c:pt idx="724">
                  <c:v>0.9997834313795837</c:v>
                </c:pt>
                <c:pt idx="725">
                  <c:v>0.99978803061677357</c:v>
                </c:pt>
                <c:pt idx="726">
                  <c:v>0.99979253220088138</c:v>
                </c:pt>
                <c:pt idx="727">
                  <c:v>0.99979693820447002</c:v>
                </c:pt>
                <c:pt idx="728">
                  <c:v>0.99980125065615022</c:v>
                </c:pt>
                <c:pt idx="729">
                  <c:v>0.999805471541512</c:v>
                </c:pt>
                <c:pt idx="730">
                  <c:v>0.99980960280403464</c:v>
                </c:pt>
                <c:pt idx="731">
                  <c:v>0.99981364634597902</c:v>
                </c:pt>
                <c:pt idx="732">
                  <c:v>0.99981760402926045</c:v>
                </c:pt>
                <c:pt idx="733">
                  <c:v>0.99982147767630292</c:v>
                </c:pt>
                <c:pt idx="734">
                  <c:v>0.99982526907087566</c:v>
                </c:pt>
                <c:pt idx="735">
                  <c:v>0.99982897995891151</c:v>
                </c:pt>
                <c:pt idx="736">
                  <c:v>0.99983261204930929</c:v>
                </c:pt>
                <c:pt idx="737">
                  <c:v>0.99983616701471678</c:v>
                </c:pt>
                <c:pt idx="738">
                  <c:v>0.99983964649229984</c:v>
                </c:pt>
                <c:pt idx="739">
                  <c:v>0.99984305208449453</c:v>
                </c:pt>
                <c:pt idx="740">
                  <c:v>0.99984638535974102</c:v>
                </c:pt>
                <c:pt idx="741">
                  <c:v>0.99984964785320574</c:v>
                </c:pt>
                <c:pt idx="742">
                  <c:v>0.99985284106748595</c:v>
                </c:pt>
                <c:pt idx="743">
                  <c:v>0.99985596647329944</c:v>
                </c:pt>
                <c:pt idx="744">
                  <c:v>0.99985902551016004</c:v>
                </c:pt>
                <c:pt idx="745">
                  <c:v>0.99986201958703969</c:v>
                </c:pt>
                <c:pt idx="746">
                  <c:v>0.99986495008301512</c:v>
                </c:pt>
                <c:pt idx="747">
                  <c:v>0.99986781834790162</c:v>
                </c:pt>
                <c:pt idx="748">
                  <c:v>0.99987062570287311</c:v>
                </c:pt>
                <c:pt idx="749">
                  <c:v>0.99987337344106941</c:v>
                </c:pt>
                <c:pt idx="750">
                  <c:v>0.99987606282819064</c:v>
                </c:pt>
                <c:pt idx="751">
                  <c:v>0.99987869510307825</c:v>
                </c:pt>
                <c:pt idx="752">
                  <c:v>0.99988127147828543</c:v>
                </c:pt>
                <c:pt idx="753">
                  <c:v>0.99988379314063303</c:v>
                </c:pt>
                <c:pt idx="754">
                  <c:v>0.99988626125175661</c:v>
                </c:pt>
                <c:pt idx="755">
                  <c:v>0.99988867694863937</c:v>
                </c:pt>
                <c:pt idx="756">
                  <c:v>0.99989104134413531</c:v>
                </c:pt>
                <c:pt idx="757">
                  <c:v>0.99989335552748082</c:v>
                </c:pt>
                <c:pt idx="758">
                  <c:v>0.99989562056479497</c:v>
                </c:pt>
                <c:pt idx="759">
                  <c:v>0.99989783749957073</c:v>
                </c:pt>
                <c:pt idx="760">
                  <c:v>0.99990000735315387</c:v>
                </c:pt>
                <c:pt idx="761">
                  <c:v>0.99990213112521276</c:v>
                </c:pt>
                <c:pt idx="762">
                  <c:v>0.99990420979419847</c:v>
                </c:pt>
                <c:pt idx="763">
                  <c:v>0.99990624431779473</c:v>
                </c:pt>
                <c:pt idx="764">
                  <c:v>0.99990823563335773</c:v>
                </c:pt>
                <c:pt idx="765">
                  <c:v>0.99991018465834791</c:v>
                </c:pt>
                <c:pt idx="766">
                  <c:v>0.99991209229075217</c:v>
                </c:pt>
                <c:pt idx="767">
                  <c:v>0.99991395940949623</c:v>
                </c:pt>
                <c:pt idx="768">
                  <c:v>0.99991578687484861</c:v>
                </c:pt>
                <c:pt idx="769">
                  <c:v>0.99991757552881766</c:v>
                </c:pt>
                <c:pt idx="770">
                  <c:v>0.9999193261955388</c:v>
                </c:pt>
                <c:pt idx="771">
                  <c:v>0.99992103968165158</c:v>
                </c:pt>
                <c:pt idx="772">
                  <c:v>0.99992271677667388</c:v>
                </c:pt>
                <c:pt idx="773">
                  <c:v>0.99992435825336279</c:v>
                </c:pt>
                <c:pt idx="774">
                  <c:v>0.99992596486807128</c:v>
                </c:pt>
                <c:pt idx="775">
                  <c:v>0.99992753736109585</c:v>
                </c:pt>
                <c:pt idx="776">
                  <c:v>0.99992907645701745</c:v>
                </c:pt>
                <c:pt idx="777">
                  <c:v>0.99993058286503467</c:v>
                </c:pt>
                <c:pt idx="778">
                  <c:v>0.99993205727929046</c:v>
                </c:pt>
                <c:pt idx="779">
                  <c:v>0.99993350037919093</c:v>
                </c:pt>
                <c:pt idx="780">
                  <c:v>0.99993491282971869</c:v>
                </c:pt>
                <c:pt idx="781">
                  <c:v>0.99993629528173888</c:v>
                </c:pt>
                <c:pt idx="782">
                  <c:v>0.99993764837229782</c:v>
                </c:pt>
                <c:pt idx="783">
                  <c:v>0.99993897272491739</c:v>
                </c:pt>
                <c:pt idx="784">
                  <c:v>0.99994026894988197</c:v>
                </c:pt>
                <c:pt idx="785">
                  <c:v>0.99994153764451787</c:v>
                </c:pt>
                <c:pt idx="786">
                  <c:v>0.99994277939347054</c:v>
                </c:pt>
                <c:pt idx="787">
                  <c:v>0.99994399476897144</c:v>
                </c:pt>
                <c:pt idx="788">
                  <c:v>0.99994518433110335</c:v>
                </c:pt>
                <c:pt idx="789">
                  <c:v>0.99994634862805709</c:v>
                </c:pt>
                <c:pt idx="790">
                  <c:v>0.99994748819638424</c:v>
                </c:pt>
                <c:pt idx="791">
                  <c:v>0.99994860356124415</c:v>
                </c:pt>
                <c:pt idx="792">
                  <c:v>0.99994969523664556</c:v>
                </c:pt>
                <c:pt idx="793">
                  <c:v>0.99995076372568392</c:v>
                </c:pt>
                <c:pt idx="794">
                  <c:v>0.99995180952077167</c:v>
                </c:pt>
                <c:pt idx="795">
                  <c:v>0.99995283310386651</c:v>
                </c:pt>
                <c:pt idx="796">
                  <c:v>0.99995383494669243</c:v>
                </c:pt>
                <c:pt idx="797">
                  <c:v>0.99995481551095688</c:v>
                </c:pt>
                <c:pt idx="798">
                  <c:v>0.99995577524856361</c:v>
                </c:pt>
                <c:pt idx="799">
                  <c:v>0.99995671460182167</c:v>
                </c:pt>
                <c:pt idx="800">
                  <c:v>0.99995763400364668</c:v>
                </c:pt>
                <c:pt idx="801">
                  <c:v>0.99995853387776235</c:v>
                </c:pt>
                <c:pt idx="802">
                  <c:v>0.9999594146388957</c:v>
                </c:pt>
                <c:pt idx="803">
                  <c:v>0.99996027669296594</c:v>
                </c:pt>
                <c:pt idx="804">
                  <c:v>0.99996112043727359</c:v>
                </c:pt>
                <c:pt idx="805">
                  <c:v>0.99996194626068236</c:v>
                </c:pt>
                <c:pt idx="806">
                  <c:v>0.99996275454379857</c:v>
                </c:pt>
                <c:pt idx="807">
                  <c:v>0.99996354565914669</c:v>
                </c:pt>
                <c:pt idx="808">
                  <c:v>0.99996431997134017</c:v>
                </c:pt>
                <c:pt idx="809">
                  <c:v>0.99996507783724975</c:v>
                </c:pt>
                <c:pt idx="810">
                  <c:v>0.99996581960616837</c:v>
                </c:pt>
                <c:pt idx="811">
                  <c:v>0.999966545619971</c:v>
                </c:pt>
                <c:pt idx="812">
                  <c:v>0.9999672562132732</c:v>
                </c:pt>
                <c:pt idx="813">
                  <c:v>0.99996795171358421</c:v>
                </c:pt>
                <c:pt idx="814">
                  <c:v>0.99996863244145895</c:v>
                </c:pt>
                <c:pt idx="815">
                  <c:v>0.99996929871064433</c:v>
                </c:pt>
                <c:pt idx="816">
                  <c:v>0.99996995082822493</c:v>
                </c:pt>
                <c:pt idx="817">
                  <c:v>0.99997058909476433</c:v>
                </c:pt>
                <c:pt idx="818">
                  <c:v>0.99997121380444265</c:v>
                </c:pt>
                <c:pt idx="819">
                  <c:v>0.99997182524519279</c:v>
                </c:pt>
                <c:pt idx="820">
                  <c:v>0.9999724236988331</c:v>
                </c:pt>
                <c:pt idx="821">
                  <c:v>0.99997300944119727</c:v>
                </c:pt>
                <c:pt idx="822">
                  <c:v>0.99997358274226067</c:v>
                </c:pt>
                <c:pt idx="823">
                  <c:v>0.99997414386626571</c:v>
                </c:pt>
                <c:pt idx="824">
                  <c:v>0.99997469307184295</c:v>
                </c:pt>
                <c:pt idx="825">
                  <c:v>0.99997523061213012</c:v>
                </c:pt>
                <c:pt idx="826">
                  <c:v>0.99997575673488981</c:v>
                </c:pt>
                <c:pt idx="827">
                  <c:v>0.99997627168262182</c:v>
                </c:pt>
                <c:pt idx="828">
                  <c:v>0.99997677569267662</c:v>
                </c:pt>
                <c:pt idx="829">
                  <c:v>0.99997726899736383</c:v>
                </c:pt>
                <c:pt idx="830">
                  <c:v>0.99997775182405957</c:v>
                </c:pt>
                <c:pt idx="831">
                  <c:v>0.99997822439531037</c:v>
                </c:pt>
                <c:pt idx="832">
                  <c:v>0.99997868692893677</c:v>
                </c:pt>
                <c:pt idx="833">
                  <c:v>0.99997913963813401</c:v>
                </c:pt>
                <c:pt idx="834">
                  <c:v>0.99997958273156851</c:v>
                </c:pt>
                <c:pt idx="835">
                  <c:v>0.99998001641347556</c:v>
                </c:pt>
                <c:pt idx="836">
                  <c:v>0.99998044088375282</c:v>
                </c:pt>
                <c:pt idx="837">
                  <c:v>0.99998085633805278</c:v>
                </c:pt>
                <c:pt idx="838">
                  <c:v>0.99998126296787182</c:v>
                </c:pt>
                <c:pt idx="839">
                  <c:v>0.99998166096064034</c:v>
                </c:pt>
                <c:pt idx="840">
                  <c:v>0.99998205049980771</c:v>
                </c:pt>
                <c:pt idx="841">
                  <c:v>0.99998243176492663</c:v>
                </c:pt>
                <c:pt idx="842">
                  <c:v>0.99998280493173697</c:v>
                </c:pt>
                <c:pt idx="843">
                  <c:v>0.99998317017224603</c:v>
                </c:pt>
                <c:pt idx="844">
                  <c:v>0.9999835276548078</c:v>
                </c:pt>
                <c:pt idx="845">
                  <c:v>0.99998387754420082</c:v>
                </c:pt>
                <c:pt idx="846">
                  <c:v>0.99998422000170406</c:v>
                </c:pt>
                <c:pt idx="847">
                  <c:v>0.99998455518517082</c:v>
                </c:pt>
                <c:pt idx="848">
                  <c:v>0.99998488324910217</c:v>
                </c:pt>
                <c:pt idx="849">
                  <c:v>0.99998520434471749</c:v>
                </c:pt>
                <c:pt idx="850">
                  <c:v>0.9999855186200246</c:v>
                </c:pt>
                <c:pt idx="851">
                  <c:v>0.99998582621988763</c:v>
                </c:pt>
                <c:pt idx="852">
                  <c:v>0.99998612728609404</c:v>
                </c:pt>
                <c:pt idx="853">
                  <c:v>0.99998642195742005</c:v>
                </c:pt>
                <c:pt idx="854">
                  <c:v>0.99998671036969411</c:v>
                </c:pt>
                <c:pt idx="855">
                  <c:v>0.99998699265586011</c:v>
                </c:pt>
                <c:pt idx="856">
                  <c:v>0.99998726894603784</c:v>
                </c:pt>
                <c:pt idx="857">
                  <c:v>0.99998753936758411</c:v>
                </c:pt>
                <c:pt idx="858">
                  <c:v>0.99998780404515009</c:v>
                </c:pt>
                <c:pt idx="859">
                  <c:v>0.99998806310073995</c:v>
                </c:pt>
                <c:pt idx="860">
                  <c:v>0.99998831665376653</c:v>
                </c:pt>
                <c:pt idx="861">
                  <c:v>0.99998856482110621</c:v>
                </c:pt>
                <c:pt idx="862">
                  <c:v>0.99998880771715326</c:v>
                </c:pt>
                <c:pt idx="863">
                  <c:v>0.99998904545387157</c:v>
                </c:pt>
                <c:pt idx="864">
                  <c:v>0.99998927814084793</c:v>
                </c:pt>
                <c:pt idx="865">
                  <c:v>0.99998950588534108</c:v>
                </c:pt>
                <c:pt idx="866">
                  <c:v>0.99998972879233161</c:v>
                </c:pt>
                <c:pt idx="867">
                  <c:v>0.99998994696457066</c:v>
                </c:pt>
                <c:pt idx="868">
                  <c:v>0.99999016050262624</c:v>
                </c:pt>
                <c:pt idx="869">
                  <c:v>0.99999036950493125</c:v>
                </c:pt>
                <c:pt idx="870">
                  <c:v>0.99999057406782743</c:v>
                </c:pt>
                <c:pt idx="871">
                  <c:v>0.99999077428561034</c:v>
                </c:pt>
                <c:pt idx="872">
                  <c:v>0.99999097025057282</c:v>
                </c:pt>
                <c:pt idx="873">
                  <c:v>0.99999116205304672</c:v>
                </c:pt>
                <c:pt idx="874">
                  <c:v>0.99999134978144666</c:v>
                </c:pt>
                <c:pt idx="875">
                  <c:v>0.99999153352230785</c:v>
                </c:pt>
                <c:pt idx="876">
                  <c:v>0.99999171336032833</c:v>
                </c:pt>
                <c:pt idx="877">
                  <c:v>0.99999188937840722</c:v>
                </c:pt>
                <c:pt idx="878">
                  <c:v>0.99999206165768251</c:v>
                </c:pt>
                <c:pt idx="879">
                  <c:v>0.99999223027756889</c:v>
                </c:pt>
                <c:pt idx="880">
                  <c:v>0.99999239531579454</c:v>
                </c:pt>
                <c:pt idx="881">
                  <c:v>0.99999255684843635</c:v>
                </c:pt>
                <c:pt idx="882">
                  <c:v>0.99999271494995556</c:v>
                </c:pt>
                <c:pt idx="883">
                  <c:v>0.99999286969323165</c:v>
                </c:pt>
                <c:pt idx="884">
                  <c:v>0.99999302114959621</c:v>
                </c:pt>
                <c:pt idx="885">
                  <c:v>0.99999316938886595</c:v>
                </c:pt>
                <c:pt idx="886">
                  <c:v>0.99999331447937445</c:v>
                </c:pt>
                <c:pt idx="887">
                  <c:v>0.99999345648800364</c:v>
                </c:pt>
                <c:pt idx="888">
                  <c:v>0.99999359548021538</c:v>
                </c:pt>
                <c:pt idx="889">
                  <c:v>0.99999373152008075</c:v>
                </c:pt>
                <c:pt idx="890">
                  <c:v>0.99999386467031004</c:v>
                </c:pt>
                <c:pt idx="891">
                  <c:v>0.99999399499228159</c:v>
                </c:pt>
                <c:pt idx="892">
                  <c:v>0.99999412254606979</c:v>
                </c:pt>
                <c:pt idx="893">
                  <c:v>0.9999942473904736</c:v>
                </c:pt>
                <c:pt idx="894">
                  <c:v>0.99999436958304266</c:v>
                </c:pt>
                <c:pt idx="895">
                  <c:v>0.99999448918010392</c:v>
                </c:pt>
                <c:pt idx="896">
                  <c:v>0.99999460623678837</c:v>
                </c:pt>
                <c:pt idx="897">
                  <c:v>0.99999472080705643</c:v>
                </c:pt>
                <c:pt idx="898">
                  <c:v>0.99999483294372116</c:v>
                </c:pt>
                <c:pt idx="899">
                  <c:v>0.99999494269847478</c:v>
                </c:pt>
                <c:pt idx="900">
                  <c:v>0.9999950501219117</c:v>
                </c:pt>
                <c:pt idx="901">
                  <c:v>0.99999515526355054</c:v>
                </c:pt>
                <c:pt idx="902">
                  <c:v>0.99999525817185952</c:v>
                </c:pt>
                <c:pt idx="903">
                  <c:v>0.9999953588942766</c:v>
                </c:pt>
                <c:pt idx="904">
                  <c:v>0.99999545747723184</c:v>
                </c:pt>
                <c:pt idx="905">
                  <c:v>0.99999555396616968</c:v>
                </c:pt>
                <c:pt idx="906">
                  <c:v>0.99999564840556943</c:v>
                </c:pt>
                <c:pt idx="907">
                  <c:v>0.99999574083896481</c:v>
                </c:pt>
                <c:pt idx="908">
                  <c:v>0.99999583130896574</c:v>
                </c:pt>
                <c:pt idx="909">
                  <c:v>0.99999591985727654</c:v>
                </c:pt>
                <c:pt idx="910">
                  <c:v>0.99999600652471565</c:v>
                </c:pt>
                <c:pt idx="911">
                  <c:v>0.99999609135123513</c:v>
                </c:pt>
                <c:pt idx="912">
                  <c:v>0.99999617437593791</c:v>
                </c:pt>
                <c:pt idx="913">
                  <c:v>0.99999625563709604</c:v>
                </c:pt>
                <c:pt idx="914">
                  <c:v>0.99999633517216946</c:v>
                </c:pt>
                <c:pt idx="915">
                  <c:v>0.99999641301782205</c:v>
                </c:pt>
                <c:pt idx="916">
                  <c:v>0.99999648920993867</c:v>
                </c:pt>
                <c:pt idx="917">
                  <c:v>0.99999656378364221</c:v>
                </c:pt>
                <c:pt idx="918">
                  <c:v>0.99999663677330963</c:v>
                </c:pt>
                <c:pt idx="919">
                  <c:v>0.99999670821258746</c:v>
                </c:pt>
                <c:pt idx="920">
                  <c:v>0.99999677813440768</c:v>
                </c:pt>
                <c:pt idx="921">
                  <c:v>0.99999684657100263</c:v>
                </c:pt>
                <c:pt idx="922">
                  <c:v>0.9999969135539204</c:v>
                </c:pt>
                <c:pt idx="923">
                  <c:v>0.99999697911403829</c:v>
                </c:pt>
                <c:pt idx="924">
                  <c:v>0.99999704328157835</c:v>
                </c:pt>
                <c:pt idx="925">
                  <c:v>0.9999971060861208</c:v>
                </c:pt>
                <c:pt idx="926">
                  <c:v>0.99999716755661672</c:v>
                </c:pt>
                <c:pt idx="927">
                  <c:v>0.99999722772140298</c:v>
                </c:pt>
                <c:pt idx="928">
                  <c:v>0.99999728660821419</c:v>
                </c:pt>
                <c:pt idx="929">
                  <c:v>0.99999734424419606</c:v>
                </c:pt>
                <c:pt idx="930">
                  <c:v>0.99999740065591791</c:v>
                </c:pt>
                <c:pt idx="931">
                  <c:v>0.99999745586938404</c:v>
                </c:pt>
                <c:pt idx="932">
                  <c:v>0.99999750991004677</c:v>
                </c:pt>
                <c:pt idx="933">
                  <c:v>0.99999756280281804</c:v>
                </c:pt>
                <c:pt idx="934">
                  <c:v>0.99999761457208025</c:v>
                </c:pt>
                <c:pt idx="935">
                  <c:v>0.99999766524169809</c:v>
                </c:pt>
                <c:pt idx="936">
                  <c:v>0.99999771483502897</c:v>
                </c:pt>
                <c:pt idx="937">
                  <c:v>0.99999776337493518</c:v>
                </c:pt>
                <c:pt idx="938">
                  <c:v>0.99999781088379203</c:v>
                </c:pt>
                <c:pt idx="939">
                  <c:v>0.99999785738350055</c:v>
                </c:pt>
                <c:pt idx="940">
                  <c:v>0.99999790289549595</c:v>
                </c:pt>
                <c:pt idx="941">
                  <c:v>0.99999794744075876</c:v>
                </c:pt>
                <c:pt idx="942">
                  <c:v>0.99999799103982356</c:v>
                </c:pt>
                <c:pt idx="943">
                  <c:v>0.9999980337127885</c:v>
                </c:pt>
                <c:pt idx="944">
                  <c:v>0.99999807547932507</c:v>
                </c:pt>
                <c:pt idx="945">
                  <c:v>0.99999811635868685</c:v>
                </c:pt>
                <c:pt idx="946">
                  <c:v>0.99999815636971856</c:v>
                </c:pt>
                <c:pt idx="947">
                  <c:v>0.99999819553086466</c:v>
                </c:pt>
                <c:pt idx="948">
                  <c:v>0.99999823386017761</c:v>
                </c:pt>
                <c:pt idx="949">
                  <c:v>0.99999827137532671</c:v>
                </c:pt>
                <c:pt idx="950">
                  <c:v>0.99999830809360568</c:v>
                </c:pt>
                <c:pt idx="951">
                  <c:v>0.9999983440319411</c:v>
                </c:pt>
                <c:pt idx="952">
                  <c:v>0.99999837920689971</c:v>
                </c:pt>
                <c:pt idx="953">
                  <c:v>0.99999841363469677</c:v>
                </c:pt>
                <c:pt idx="954">
                  <c:v>0.99999844733120291</c:v>
                </c:pt>
                <c:pt idx="955">
                  <c:v>0.9999984803119516</c:v>
                </c:pt>
                <c:pt idx="956">
                  <c:v>0.99999851259214645</c:v>
                </c:pt>
                <c:pt idx="957">
                  <c:v>0.99999854418666778</c:v>
                </c:pt>
                <c:pt idx="958">
                  <c:v>0.99999857511008072</c:v>
                </c:pt>
                <c:pt idx="959">
                  <c:v>0.99999860537663976</c:v>
                </c:pt>
                <c:pt idx="960">
                  <c:v>0.99999863500029806</c:v>
                </c:pt>
                <c:pt idx="961">
                  <c:v>0.99999866399471093</c:v>
                </c:pt>
                <c:pt idx="962">
                  <c:v>0.99999869237324468</c:v>
                </c:pt>
                <c:pt idx="963">
                  <c:v>0.99999872014898161</c:v>
                </c:pt>
                <c:pt idx="964">
                  <c:v>0.99999874733472527</c:v>
                </c:pt>
                <c:pt idx="965">
                  <c:v>0.99999877394300829</c:v>
                </c:pt>
                <c:pt idx="966">
                  <c:v>0.99999879998609642</c:v>
                </c:pt>
                <c:pt idx="967">
                  <c:v>0.99999882547599528</c:v>
                </c:pt>
                <c:pt idx="968">
                  <c:v>0.99999885042445513</c:v>
                </c:pt>
                <c:pt idx="969">
                  <c:v>0.99999887484297723</c:v>
                </c:pt>
                <c:pt idx="970">
                  <c:v>0.99999889874281744</c:v>
                </c:pt>
                <c:pt idx="971">
                  <c:v>0.99999892213499386</c:v>
                </c:pt>
                <c:pt idx="972">
                  <c:v>0.99999894503028963</c:v>
                </c:pt>
                <c:pt idx="973">
                  <c:v>0.9999989674392592</c:v>
                </c:pt>
                <c:pt idx="974">
                  <c:v>0.99999898937223286</c:v>
                </c:pt>
                <c:pt idx="975">
                  <c:v>0.99999901083932086</c:v>
                </c:pt>
                <c:pt idx="976">
                  <c:v>0.99999903185041983</c:v>
                </c:pt>
                <c:pt idx="977">
                  <c:v>0.99999905241521525</c:v>
                </c:pt>
                <c:pt idx="978">
                  <c:v>0.99999907254318743</c:v>
                </c:pt>
                <c:pt idx="979">
                  <c:v>0.99999909224361461</c:v>
                </c:pt>
                <c:pt idx="980">
                  <c:v>0.99999911152557874</c:v>
                </c:pt>
                <c:pt idx="981">
                  <c:v>0.99999913039796839</c:v>
                </c:pt>
                <c:pt idx="982">
                  <c:v>0.99999914886948371</c:v>
                </c:pt>
                <c:pt idx="983">
                  <c:v>0.99999916694863922</c:v>
                </c:pt>
                <c:pt idx="984">
                  <c:v>0.9999991846437698</c:v>
                </c:pt>
                <c:pt idx="985">
                  <c:v>0.99999920196303216</c:v>
                </c:pt>
                <c:pt idx="986">
                  <c:v>0.99999921891441046</c:v>
                </c:pt>
                <c:pt idx="987">
                  <c:v>0.99999923550571879</c:v>
                </c:pt>
                <c:pt idx="988">
                  <c:v>0.9999992517446058</c:v>
                </c:pt>
                <c:pt idx="989">
                  <c:v>0.99999926763855718</c:v>
                </c:pt>
                <c:pt idx="990">
                  <c:v>0.99999928319490017</c:v>
                </c:pt>
                <c:pt idx="991">
                  <c:v>0.99999929842080559</c:v>
                </c:pt>
                <c:pt idx="992">
                  <c:v>0.99999931332329217</c:v>
                </c:pt>
                <c:pt idx="993">
                  <c:v>0.99999932790923041</c:v>
                </c:pt>
                <c:pt idx="994">
                  <c:v>0.99999934218534381</c:v>
                </c:pt>
                <c:pt idx="995">
                  <c:v>0.99999935615821378</c:v>
                </c:pt>
                <c:pt idx="996">
                  <c:v>0.99999936983428084</c:v>
                </c:pt>
                <c:pt idx="997">
                  <c:v>0.99999938321985049</c:v>
                </c:pt>
                <c:pt idx="998">
                  <c:v>0.99999939632109247</c:v>
                </c:pt>
                <c:pt idx="999">
                  <c:v>0.99999940914404661</c:v>
                </c:pt>
                <c:pt idx="1000">
                  <c:v>0.99999942169462397</c:v>
                </c:pt>
                <c:pt idx="1001">
                  <c:v>0.99999943397861057</c:v>
                </c:pt>
                <c:pt idx="1002">
                  <c:v>0.99999944600166868</c:v>
                </c:pt>
                <c:pt idx="1003">
                  <c:v>0.99999945776934085</c:v>
                </c:pt>
                <c:pt idx="1004">
                  <c:v>0.99999946928705219</c:v>
                </c:pt>
                <c:pt idx="1005">
                  <c:v>0.99999948056011156</c:v>
                </c:pt>
                <c:pt idx="1006">
                  <c:v>0.99999949159371637</c:v>
                </c:pt>
                <c:pt idx="1007">
                  <c:v>0.99999950239295254</c:v>
                </c:pt>
                <c:pt idx="1008">
                  <c:v>0.99999951296279843</c:v>
                </c:pt>
                <c:pt idx="1009">
                  <c:v>0.99999952330812658</c:v>
                </c:pt>
                <c:pt idx="1010">
                  <c:v>0.99999953343370618</c:v>
                </c:pt>
                <c:pt idx="1011">
                  <c:v>0.99999954334420482</c:v>
                </c:pt>
                <c:pt idx="1012">
                  <c:v>0.99999955304419108</c:v>
                </c:pt>
                <c:pt idx="1013">
                  <c:v>0.99999956253813682</c:v>
                </c:pt>
                <c:pt idx="1014">
                  <c:v>0.99999957183041832</c:v>
                </c:pt>
                <c:pt idx="1015">
                  <c:v>0.99999958092531926</c:v>
                </c:pt>
                <c:pt idx="1016">
                  <c:v>0.99999958982703219</c:v>
                </c:pt>
                <c:pt idx="1017">
                  <c:v>0.99999959853966092</c:v>
                </c:pt>
                <c:pt idx="1018">
                  <c:v>0.99999960706722146</c:v>
                </c:pt>
                <c:pt idx="1019">
                  <c:v>0.99999961541364535</c:v>
                </c:pt>
                <c:pt idx="1020">
                  <c:v>0.99999962358278005</c:v>
                </c:pt>
                <c:pt idx="1021">
                  <c:v>0.99999963157839111</c:v>
                </c:pt>
                <c:pt idx="1022">
                  <c:v>0.99999963940416492</c:v>
                </c:pt>
                <c:pt idx="1023">
                  <c:v>0.99999964706370859</c:v>
                </c:pt>
                <c:pt idx="1024">
                  <c:v>0.99999965456055329</c:v>
                </c:pt>
                <c:pt idx="1025">
                  <c:v>0.99999966189815481</c:v>
                </c:pt>
                <c:pt idx="1026">
                  <c:v>0.9999996690798959</c:v>
                </c:pt>
                <c:pt idx="1027">
                  <c:v>0.99999967610908691</c:v>
                </c:pt>
                <c:pt idx="1028">
                  <c:v>0.9999996829889688</c:v>
                </c:pt>
                <c:pt idx="1029">
                  <c:v>0.99999968972271247</c:v>
                </c:pt>
                <c:pt idx="1030">
                  <c:v>0.99999969631342245</c:v>
                </c:pt>
                <c:pt idx="1031">
                  <c:v>0.99999970276413686</c:v>
                </c:pt>
                <c:pt idx="1032">
                  <c:v>0.99999970907782931</c:v>
                </c:pt>
                <c:pt idx="1033">
                  <c:v>0.99999971525741027</c:v>
                </c:pt>
                <c:pt idx="1034">
                  <c:v>0.99999972130572901</c:v>
                </c:pt>
                <c:pt idx="1035">
                  <c:v>0.99999972722557307</c:v>
                </c:pt>
                <c:pt idx="1036">
                  <c:v>0.9999997330196716</c:v>
                </c:pt>
                <c:pt idx="1037">
                  <c:v>0.99999973869069581</c:v>
                </c:pt>
                <c:pt idx="1038">
                  <c:v>0.9999997442412597</c:v>
                </c:pt>
                <c:pt idx="1039">
                  <c:v>0.99999974967392213</c:v>
                </c:pt>
                <c:pt idx="1040">
                  <c:v>0.99999975499118743</c:v>
                </c:pt>
                <c:pt idx="1041">
                  <c:v>0.99999976019550685</c:v>
                </c:pt>
                <c:pt idx="1042">
                  <c:v>0.99999976528927947</c:v>
                </c:pt>
                <c:pt idx="1043">
                  <c:v>0.99999977027485354</c:v>
                </c:pt>
                <c:pt idx="1044">
                  <c:v>0.9999997751545272</c:v>
                </c:pt>
                <c:pt idx="1045">
                  <c:v>0.99999977993055011</c:v>
                </c:pt>
                <c:pt idx="1046">
                  <c:v>0.99999978460512384</c:v>
                </c:pt>
                <c:pt idx="1047">
                  <c:v>0.99999978918040322</c:v>
                </c:pt>
                <c:pt idx="1048">
                  <c:v>0.99999979365849745</c:v>
                </c:pt>
                <c:pt idx="1049">
                  <c:v>0.99999979804147099</c:v>
                </c:pt>
                <c:pt idx="1050">
                  <c:v>0.99999980233134422</c:v>
                </c:pt>
                <c:pt idx="1051">
                  <c:v>0.99999980653009468</c:v>
                </c:pt>
                <c:pt idx="1052">
                  <c:v>0.99999981063965793</c:v>
                </c:pt>
                <c:pt idx="1053">
                  <c:v>0.99999981466192867</c:v>
                </c:pt>
                <c:pt idx="1054">
                  <c:v>0.99999981859876086</c:v>
                </c:pt>
                <c:pt idx="1055">
                  <c:v>0.99999982245196939</c:v>
                </c:pt>
                <c:pt idx="1056">
                  <c:v>0.99999982622333061</c:v>
                </c:pt>
                <c:pt idx="1057">
                  <c:v>0.99999982991458303</c:v>
                </c:pt>
                <c:pt idx="1058">
                  <c:v>0.99999983352742816</c:v>
                </c:pt>
                <c:pt idx="1059">
                  <c:v>0.99999983706353168</c:v>
                </c:pt>
                <c:pt idx="1060">
                  <c:v>0.99999984052452351</c:v>
                </c:pt>
                <c:pt idx="1061">
                  <c:v>0.99999984391199914</c:v>
                </c:pt>
                <c:pt idx="1062">
                  <c:v>0.99999984722752022</c:v>
                </c:pt>
                <c:pt idx="1063">
                  <c:v>0.99999985047261519</c:v>
                </c:pt>
                <c:pt idx="1064">
                  <c:v>0.99999985364877986</c:v>
                </c:pt>
                <c:pt idx="1065">
                  <c:v>0.9999998567574786</c:v>
                </c:pt>
                <c:pt idx="1066">
                  <c:v>0.99999985980014428</c:v>
                </c:pt>
                <c:pt idx="1067">
                  <c:v>0.99999986277817965</c:v>
                </c:pt>
                <c:pt idx="1068">
                  <c:v>0.99999986569295773</c:v>
                </c:pt>
                <c:pt idx="1069">
                  <c:v>0.99999986854582157</c:v>
                </c:pt>
                <c:pt idx="1070">
                  <c:v>0.99999987133808688</c:v>
                </c:pt>
                <c:pt idx="1071">
                  <c:v>0.99999987407104085</c:v>
                </c:pt>
                <c:pt idx="1072">
                  <c:v>0.99999987674594304</c:v>
                </c:pt>
                <c:pt idx="1073">
                  <c:v>0.99999987936402657</c:v>
                </c:pt>
                <c:pt idx="1074">
                  <c:v>0.99999988192649847</c:v>
                </c:pt>
                <c:pt idx="1075">
                  <c:v>0.99999988443454024</c:v>
                </c:pt>
                <c:pt idx="1076">
                  <c:v>0.99999988688930763</c:v>
                </c:pt>
                <c:pt idx="1077">
                  <c:v>0.99999988929193251</c:v>
                </c:pt>
                <c:pt idx="1078">
                  <c:v>0.9999998916435221</c:v>
                </c:pt>
                <c:pt idx="1079">
                  <c:v>0.99999989394516109</c:v>
                </c:pt>
                <c:pt idx="1080">
                  <c:v>0.99999989619790985</c:v>
                </c:pt>
                <c:pt idx="1081">
                  <c:v>0.99999989840280734</c:v>
                </c:pt>
                <c:pt idx="1082">
                  <c:v>0.99999990056086985</c:v>
                </c:pt>
                <c:pt idx="1083">
                  <c:v>0.99999990267309202</c:v>
                </c:pt>
                <c:pt idx="1084">
                  <c:v>0.99999990474044786</c:v>
                </c:pt>
                <c:pt idx="1085">
                  <c:v>0.99999990676389028</c:v>
                </c:pt>
                <c:pt idx="1086">
                  <c:v>0.99999990874435218</c:v>
                </c:pt>
                <c:pt idx="1087">
                  <c:v>0.99999991068274596</c:v>
                </c:pt>
                <c:pt idx="1088">
                  <c:v>0.9999999125799659</c:v>
                </c:pt>
                <c:pt idx="1089">
                  <c:v>0.99999991443688618</c:v>
                </c:pt>
                <c:pt idx="1090">
                  <c:v>0.99999991625436302</c:v>
                </c:pt>
                <c:pt idx="1091">
                  <c:v>0.99999991803323429</c:v>
                </c:pt>
                <c:pt idx="1092">
                  <c:v>0.99999991977431979</c:v>
                </c:pt>
                <c:pt idx="1093">
                  <c:v>0.99999992147842232</c:v>
                </c:pt>
                <c:pt idx="1094">
                  <c:v>0.99999992314632735</c:v>
                </c:pt>
                <c:pt idx="1095">
                  <c:v>0.99999992477880384</c:v>
                </c:pt>
                <c:pt idx="1096">
                  <c:v>0.9999999263766044</c:v>
                </c:pt>
                <c:pt idx="1097">
                  <c:v>0.99999992794046533</c:v>
                </c:pt>
                <c:pt idx="1098">
                  <c:v>0.99999992947110783</c:v>
                </c:pt>
                <c:pt idx="1099">
                  <c:v>0.99999993096923745</c:v>
                </c:pt>
                <c:pt idx="1100">
                  <c:v>0.99999993243554475</c:v>
                </c:pt>
                <c:pt idx="1101">
                  <c:v>0.99999993387070563</c:v>
                </c:pt>
                <c:pt idx="1102">
                  <c:v>0.99999993527538178</c:v>
                </c:pt>
                <c:pt idx="1103">
                  <c:v>0.99999993665022069</c:v>
                </c:pt>
                <c:pt idx="1104">
                  <c:v>0.99999993799585607</c:v>
                </c:pt>
                <c:pt idx="1105">
                  <c:v>0.99999993931290843</c:v>
                </c:pt>
                <c:pt idx="1106">
                  <c:v>0.99999994060198483</c:v>
                </c:pt>
                <c:pt idx="1107">
                  <c:v>0.99999994186367946</c:v>
                </c:pt>
                <c:pt idx="1108">
                  <c:v>0.99999994309857398</c:v>
                </c:pt>
                <c:pt idx="1109">
                  <c:v>0.9999999443072376</c:v>
                </c:pt>
                <c:pt idx="1110">
                  <c:v>0.99999994549022764</c:v>
                </c:pt>
                <c:pt idx="1111">
                  <c:v>0.99999994664808933</c:v>
                </c:pt>
                <c:pt idx="1112">
                  <c:v>0.99999994778135648</c:v>
                </c:pt>
                <c:pt idx="1113">
                  <c:v>0.99999994889055155</c:v>
                </c:pt>
                <c:pt idx="1114">
                  <c:v>0.99999994997618569</c:v>
                </c:pt>
                <c:pt idx="1115">
                  <c:v>0.9999999510387596</c:v>
                </c:pt>
                <c:pt idx="1116">
                  <c:v>0.99999995207876302</c:v>
                </c:pt>
                <c:pt idx="1117">
                  <c:v>0.99999995309667522</c:v>
                </c:pt>
                <c:pt idx="1118">
                  <c:v>0.9999999540929656</c:v>
                </c:pt>
                <c:pt idx="1119">
                  <c:v>0.99999995506809347</c:v>
                </c:pt>
                <c:pt idx="1120">
                  <c:v>0.99999995602250824</c:v>
                </c:pt>
                <c:pt idx="1121">
                  <c:v>0.99999995695665</c:v>
                </c:pt>
                <c:pt idx="1122">
                  <c:v>0.99999995787094931</c:v>
                </c:pt>
                <c:pt idx="1123">
                  <c:v>0.9999999587658277</c:v>
                </c:pt>
                <c:pt idx="1124">
                  <c:v>0.99999995964169752</c:v>
                </c:pt>
                <c:pt idx="1125">
                  <c:v>0.99999996049896278</c:v>
                </c:pt>
                <c:pt idx="1126">
                  <c:v>0.99999996133801861</c:v>
                </c:pt>
                <c:pt idx="1127">
                  <c:v>0.99999996215925169</c:v>
                </c:pt>
                <c:pt idx="1128">
                  <c:v>0.99999996296304061</c:v>
                </c:pt>
                <c:pt idx="1129">
                  <c:v>0.99999996374975608</c:v>
                </c:pt>
                <c:pt idx="1130">
                  <c:v>0.99999996451976059</c:v>
                </c:pt>
                <c:pt idx="1131">
                  <c:v>0.99999996527340906</c:v>
                </c:pt>
                <c:pt idx="1132">
                  <c:v>0.99999996601104912</c:v>
                </c:pt>
                <c:pt idx="1133">
                  <c:v>0.99999996673302072</c:v>
                </c:pt>
                <c:pt idx="1134">
                  <c:v>0.99999996743965658</c:v>
                </c:pt>
                <c:pt idx="1135">
                  <c:v>0.99999996813128256</c:v>
                </c:pt>
                <c:pt idx="1136">
                  <c:v>0.99999996880821762</c:v>
                </c:pt>
                <c:pt idx="1137">
                  <c:v>0.99999996947077341</c:v>
                </c:pt>
                <c:pt idx="1138">
                  <c:v>0.99999997011925568</c:v>
                </c:pt>
                <c:pt idx="1139">
                  <c:v>0.99999997075396341</c:v>
                </c:pt>
                <c:pt idx="1140">
                  <c:v>0.99999997137518903</c:v>
                </c:pt>
                <c:pt idx="1141">
                  <c:v>0.99999997198321888</c:v>
                </c:pt>
                <c:pt idx="1142">
                  <c:v>0.99999997257833351</c:v>
                </c:pt>
                <c:pt idx="1143">
                  <c:v>0.99999997316080702</c:v>
                </c:pt>
                <c:pt idx="1144">
                  <c:v>0.9999999737309081</c:v>
                </c:pt>
                <c:pt idx="1145">
                  <c:v>0.9999999742888992</c:v>
                </c:pt>
                <c:pt idx="1146">
                  <c:v>0.999999974835038</c:v>
                </c:pt>
                <c:pt idx="1147">
                  <c:v>0.99999997536957597</c:v>
                </c:pt>
                <c:pt idx="1148">
                  <c:v>0.99999997589275968</c:v>
                </c:pt>
                <c:pt idx="1149">
                  <c:v>0.99999997640483029</c:v>
                </c:pt>
                <c:pt idx="1150">
                  <c:v>0.99999997690602382</c:v>
                </c:pt>
                <c:pt idx="1151">
                  <c:v>0.99999997739657132</c:v>
                </c:pt>
                <c:pt idx="1152">
                  <c:v>0.99999997787669892</c:v>
                </c:pt>
                <c:pt idx="1153">
                  <c:v>0.9999999783466279</c:v>
                </c:pt>
                <c:pt idx="1154">
                  <c:v>0.99999997880657499</c:v>
                </c:pt>
                <c:pt idx="1155">
                  <c:v>0.99999997925675221</c:v>
                </c:pt>
                <c:pt idx="1156">
                  <c:v>0.99999997969736698</c:v>
                </c:pt>
                <c:pt idx="1157">
                  <c:v>0.99999998012862257</c:v>
                </c:pt>
                <c:pt idx="1158">
                  <c:v>0.9999999805507177</c:v>
                </c:pt>
                <c:pt idx="1159">
                  <c:v>0.9999999809638469</c:v>
                </c:pt>
                <c:pt idx="1160">
                  <c:v>0.99999998136820067</c:v>
                </c:pt>
                <c:pt idx="1161">
                  <c:v>0.99999998176396543</c:v>
                </c:pt>
                <c:pt idx="1162">
                  <c:v>0.99999998215132369</c:v>
                </c:pt>
                <c:pt idx="1163">
                  <c:v>0.99999998253045386</c:v>
                </c:pt>
                <c:pt idx="1164">
                  <c:v>0.99999998290153069</c:v>
                </c:pt>
                <c:pt idx="1165">
                  <c:v>0.9999999832647255</c:v>
                </c:pt>
                <c:pt idx="1166">
                  <c:v>0.99999998362020548</c:v>
                </c:pt>
                <c:pt idx="1167">
                  <c:v>0.99999998396813461</c:v>
                </c:pt>
                <c:pt idx="1168">
                  <c:v>0.99999998430867343</c:v>
                </c:pt>
                <c:pt idx="1169">
                  <c:v>0.99999998464197837</c:v>
                </c:pt>
                <c:pt idx="1170">
                  <c:v>0.99999998496820364</c:v>
                </c:pt>
                <c:pt idx="1171">
                  <c:v>0.99999998528749945</c:v>
                </c:pt>
                <c:pt idx="1172">
                  <c:v>0.99999998560001302</c:v>
                </c:pt>
                <c:pt idx="1173">
                  <c:v>0.99999998590588834</c:v>
                </c:pt>
                <c:pt idx="1174">
                  <c:v>0.99999998620526642</c:v>
                </c:pt>
                <c:pt idx="1175">
                  <c:v>0.99999998649828536</c:v>
                </c:pt>
                <c:pt idx="1176">
                  <c:v>0.99999998678508017</c:v>
                </c:pt>
                <c:pt idx="1177">
                  <c:v>0.99999998706578308</c:v>
                </c:pt>
                <c:pt idx="1178">
                  <c:v>0.99999998734052342</c:v>
                </c:pt>
                <c:pt idx="1179">
                  <c:v>0.99999998760942799</c:v>
                </c:pt>
                <c:pt idx="1180">
                  <c:v>0.99999998787262057</c:v>
                </c:pt>
                <c:pt idx="1181">
                  <c:v>0.99999998813022262</c:v>
                </c:pt>
                <c:pt idx="1182">
                  <c:v>0.99999998838235271</c:v>
                </c:pt>
                <c:pt idx="1183">
                  <c:v>0.99999998862912731</c:v>
                </c:pt>
                <c:pt idx="1184">
                  <c:v>0.99999998887066033</c:v>
                </c:pt>
                <c:pt idx="1185">
                  <c:v>0.99999998910706267</c:v>
                </c:pt>
                <c:pt idx="1186">
                  <c:v>0.99999998933844325</c:v>
                </c:pt>
                <c:pt idx="1187">
                  <c:v>0.99999998956490932</c:v>
                </c:pt>
                <c:pt idx="1188">
                  <c:v>0.99999998978656501</c:v>
                </c:pt>
                <c:pt idx="1189">
                  <c:v>0.99999999000351225</c:v>
                </c:pt>
                <c:pt idx="1190">
                  <c:v>0.99999999021585129</c:v>
                </c:pt>
                <c:pt idx="1191">
                  <c:v>0.99999999042367971</c:v>
                </c:pt>
                <c:pt idx="1192">
                  <c:v>0.99999999062709377</c:v>
                </c:pt>
                <c:pt idx="1193">
                  <c:v>0.99999999082618729</c:v>
                </c:pt>
                <c:pt idx="1194">
                  <c:v>0.9999999910210513</c:v>
                </c:pt>
                <c:pt idx="1195">
                  <c:v>0.99999999121177641</c:v>
                </c:pt>
                <c:pt idx="1196">
                  <c:v>0.99999999139845031</c:v>
                </c:pt>
                <c:pt idx="1197">
                  <c:v>0.99999999158115904</c:v>
                </c:pt>
                <c:pt idx="1198">
                  <c:v>0.99999999175998666</c:v>
                </c:pt>
                <c:pt idx="1199">
                  <c:v>0.99999999193501565</c:v>
                </c:pt>
                <c:pt idx="1200">
                  <c:v>0.99999999210632684</c:v>
                </c:pt>
                <c:pt idx="1201">
                  <c:v>0.99999999227399938</c:v>
                </c:pt>
                <c:pt idx="1202">
                  <c:v>0.99999999243811011</c:v>
                </c:pt>
                <c:pt idx="1203">
                  <c:v>0.99999999259873495</c:v>
                </c:pt>
                <c:pt idx="1204">
                  <c:v>0.99999999275594798</c:v>
                </c:pt>
                <c:pt idx="1205">
                  <c:v>0.99999999290982133</c:v>
                </c:pt>
                <c:pt idx="1206">
                  <c:v>0.99999999306042653</c:v>
                </c:pt>
                <c:pt idx="1207">
                  <c:v>0.9999999932078325</c:v>
                </c:pt>
                <c:pt idx="1208">
                  <c:v>0.99999999335210721</c:v>
                </c:pt>
                <c:pt idx="1209">
                  <c:v>0.9999999934933177</c:v>
                </c:pt>
                <c:pt idx="1210">
                  <c:v>0.99999999363152836</c:v>
                </c:pt>
                <c:pt idx="1211">
                  <c:v>0.99999999376680349</c:v>
                </c:pt>
                <c:pt idx="1212">
                  <c:v>0.99999999389920502</c:v>
                </c:pt>
                <c:pt idx="1213">
                  <c:v>0.99999999402879414</c:v>
                </c:pt>
                <c:pt idx="1214">
                  <c:v>0.99999999415563068</c:v>
                </c:pt>
                <c:pt idx="1215">
                  <c:v>0.99999999427977326</c:v>
                </c:pt>
                <c:pt idx="1216">
                  <c:v>0.99999999440127862</c:v>
                </c:pt>
                <c:pt idx="1217">
                  <c:v>0.99999999452020283</c:v>
                </c:pt>
                <c:pt idx="1218">
                  <c:v>0.99999999463660139</c:v>
                </c:pt>
                <c:pt idx="1219">
                  <c:v>0.99999999475052714</c:v>
                </c:pt>
                <c:pt idx="1220">
                  <c:v>0.99999999486203306</c:v>
                </c:pt>
                <c:pt idx="1221">
                  <c:v>0.99999999497117043</c:v>
                </c:pt>
                <c:pt idx="1222">
                  <c:v>0.99999999507798965</c:v>
                </c:pt>
                <c:pt idx="1223">
                  <c:v>0.9999999951825399</c:v>
                </c:pt>
                <c:pt idx="1224">
                  <c:v>0.99999999528486949</c:v>
                </c:pt>
                <c:pt idx="1225">
                  <c:v>0.99999999538502526</c:v>
                </c:pt>
                <c:pt idx="1226">
                  <c:v>0.99999999548305341</c:v>
                </c:pt>
                <c:pt idx="1227">
                  <c:v>0.99999999557899966</c:v>
                </c:pt>
                <c:pt idx="1228">
                  <c:v>0.99999999567290754</c:v>
                </c:pt>
                <c:pt idx="1229">
                  <c:v>0.9999999957648209</c:v>
                </c:pt>
                <c:pt idx="1230">
                  <c:v>0.99999999585478183</c:v>
                </c:pt>
                <c:pt idx="1231">
                  <c:v>0.99999999594283195</c:v>
                </c:pt>
                <c:pt idx="1232">
                  <c:v>0.99999999602901191</c:v>
                </c:pt>
                <c:pt idx="1233">
                  <c:v>0.99999999611336088</c:v>
                </c:pt>
                <c:pt idx="1234">
                  <c:v>0.99999999619591839</c:v>
                </c:pt>
                <c:pt idx="1235">
                  <c:v>0.99999999627672242</c:v>
                </c:pt>
                <c:pt idx="1236">
                  <c:v>0.99999999635580994</c:v>
                </c:pt>
                <c:pt idx="1237">
                  <c:v>0.99999999643321735</c:v>
                </c:pt>
                <c:pt idx="1238">
                  <c:v>0.99999999650898075</c:v>
                </c:pt>
                <c:pt idx="1239">
                  <c:v>0.99999999658313465</c:v>
                </c:pt>
                <c:pt idx="1240">
                  <c:v>0.99999999665571349</c:v>
                </c:pt>
                <c:pt idx="1241">
                  <c:v>0.99999999672675077</c:v>
                </c:pt>
                <c:pt idx="1242">
                  <c:v>0.99999999679627904</c:v>
                </c:pt>
                <c:pt idx="1243">
                  <c:v>0.99999999686433039</c:v>
                </c:pt>
                <c:pt idx="1244">
                  <c:v>0.99999999693093633</c:v>
                </c:pt>
                <c:pt idx="1245">
                  <c:v>0.9999999969961274</c:v>
                </c:pt>
                <c:pt idx="1246">
                  <c:v>0.99999999705993381</c:v>
                </c:pt>
                <c:pt idx="1247">
                  <c:v>0.99999999712238474</c:v>
                </c:pt>
                <c:pt idx="1248">
                  <c:v>0.99999999718350918</c:v>
                </c:pt>
                <c:pt idx="1249">
                  <c:v>0.99999999724333533</c:v>
                </c:pt>
                <c:pt idx="1250">
                  <c:v>0.9999999973018906</c:v>
                </c:pt>
                <c:pt idx="1251">
                  <c:v>0.99999999735920209</c:v>
                </c:pt>
                <c:pt idx="1252">
                  <c:v>0.99999999741529622</c:v>
                </c:pt>
                <c:pt idx="1253">
                  <c:v>0.99999999747019885</c:v>
                </c:pt>
                <c:pt idx="1254">
                  <c:v>0.99999999752393531</c:v>
                </c:pt>
                <c:pt idx="1255">
                  <c:v>0.99999999757653024</c:v>
                </c:pt>
                <c:pt idx="1256">
                  <c:v>0.99999999762800806</c:v>
                </c:pt>
                <c:pt idx="1257">
                  <c:v>0.99999999767839265</c:v>
                </c:pt>
                <c:pt idx="1258">
                  <c:v>0.99999999772770654</c:v>
                </c:pt>
                <c:pt idx="1259">
                  <c:v>0.99999999777597326</c:v>
                </c:pt>
                <c:pt idx="1260">
                  <c:v>0.99999999782321447</c:v>
                </c:pt>
                <c:pt idx="1261">
                  <c:v>0.99999999786945237</c:v>
                </c:pt>
                <c:pt idx="1262">
                  <c:v>0.99999999791470828</c:v>
                </c:pt>
                <c:pt idx="1263">
                  <c:v>0.99999999795900274</c:v>
                </c:pt>
                <c:pt idx="1264">
                  <c:v>0.99999999800235606</c:v>
                </c:pt>
                <c:pt idx="1265">
                  <c:v>0.99999999804478878</c:v>
                </c:pt>
                <c:pt idx="1266">
                  <c:v>0.99999999808632012</c:v>
                </c:pt>
                <c:pt idx="1267">
                  <c:v>0.99999999812696927</c:v>
                </c:pt>
                <c:pt idx="1268">
                  <c:v>0.999999998166755</c:v>
                </c:pt>
                <c:pt idx="1269">
                  <c:v>0.99999999820569563</c:v>
                </c:pt>
                <c:pt idx="1270">
                  <c:v>0.99999999824380914</c:v>
                </c:pt>
                <c:pt idx="1271">
                  <c:v>0.99999999828111297</c:v>
                </c:pt>
                <c:pt idx="1272">
                  <c:v>0.99999999831762454</c:v>
                </c:pt>
                <c:pt idx="1273">
                  <c:v>0.9999999983533604</c:v>
                </c:pt>
                <c:pt idx="1274">
                  <c:v>0.99999999838833731</c:v>
                </c:pt>
                <c:pt idx="1275">
                  <c:v>0.99999999842257126</c:v>
                </c:pt>
                <c:pt idx="1276">
                  <c:v>0.9999999984560779</c:v>
                </c:pt>
                <c:pt idx="1277">
                  <c:v>0.999999998488873</c:v>
                </c:pt>
                <c:pt idx="1278">
                  <c:v>0.99999999852097132</c:v>
                </c:pt>
                <c:pt idx="1279">
                  <c:v>0.99999999855238797</c:v>
                </c:pt>
                <c:pt idx="1280">
                  <c:v>0.99999999858313715</c:v>
                </c:pt>
                <c:pt idx="1281">
                  <c:v>0.9999999986132333</c:v>
                </c:pt>
                <c:pt idx="1282">
                  <c:v>0.99999999864269007</c:v>
                </c:pt>
                <c:pt idx="1283">
                  <c:v>0.99999999867152123</c:v>
                </c:pt>
                <c:pt idx="1284">
                  <c:v>0.99999999869973988</c:v>
                </c:pt>
                <c:pt idx="1285">
                  <c:v>0.99999999872735923</c:v>
                </c:pt>
                <c:pt idx="1286">
                  <c:v>0.99999999875439183</c:v>
                </c:pt>
                <c:pt idx="1287">
                  <c:v>0.99999999878085022</c:v>
                </c:pt>
                <c:pt idx="1288">
                  <c:v>0.99999999880674662</c:v>
                </c:pt>
                <c:pt idx="1289">
                  <c:v>0.99999999883209301</c:v>
                </c:pt>
                <c:pt idx="1290">
                  <c:v>0.99999999885690094</c:v>
                </c:pt>
                <c:pt idx="1291">
                  <c:v>0.99999999888118185</c:v>
                </c:pt>
                <c:pt idx="1292">
                  <c:v>0.99999999890494706</c:v>
                </c:pt>
                <c:pt idx="1293">
                  <c:v>0.99999999892820746</c:v>
                </c:pt>
                <c:pt idx="1294">
                  <c:v>0.9999999989509738</c:v>
                </c:pt>
                <c:pt idx="1295">
                  <c:v>0.99999999897325653</c:v>
                </c:pt>
                <c:pt idx="1296">
                  <c:v>0.99999999899506598</c:v>
                </c:pt>
                <c:pt idx="1297">
                  <c:v>0.99999999901641212</c:v>
                </c:pt>
                <c:pt idx="1298">
                  <c:v>0.99999999903730497</c:v>
                </c:pt>
                <c:pt idx="1299">
                  <c:v>0.99999999905775383</c:v>
                </c:pt>
                <c:pt idx="1300">
                  <c:v>0.99999999907776849</c:v>
                </c:pt>
                <c:pt idx="1301">
                  <c:v>0.99999999909735793</c:v>
                </c:pt>
                <c:pt idx="1302">
                  <c:v>0.99999999911653126</c:v>
                </c:pt>
                <c:pt idx="1303">
                  <c:v>0.99999999913529736</c:v>
                </c:pt>
                <c:pt idx="1304">
                  <c:v>0.99999999915366478</c:v>
                </c:pt>
                <c:pt idx="1305">
                  <c:v>0.99999999917164206</c:v>
                </c:pt>
                <c:pt idx="1306">
                  <c:v>0.99999999918923754</c:v>
                </c:pt>
                <c:pt idx="1307">
                  <c:v>0.99999999920645921</c:v>
                </c:pt>
                <c:pt idx="1308">
                  <c:v>0.99999999922331517</c:v>
                </c:pt>
                <c:pt idx="1309">
                  <c:v>0.99999999923981298</c:v>
                </c:pt>
                <c:pt idx="1310">
                  <c:v>0.99999999925596039</c:v>
                </c:pt>
                <c:pt idx="1311">
                  <c:v>0.99999999927176486</c:v>
                </c:pt>
                <c:pt idx="1312">
                  <c:v>0.9999999992872336</c:v>
                </c:pt>
                <c:pt idx="1313">
                  <c:v>0.99999999930237349</c:v>
                </c:pt>
                <c:pt idx="1314">
                  <c:v>0.9999999993171923</c:v>
                </c:pt>
                <c:pt idx="1315">
                  <c:v>0.99999999933169581</c:v>
                </c:pt>
                <c:pt idx="1316">
                  <c:v>0.99999999934589179</c:v>
                </c:pt>
                <c:pt idx="1317">
                  <c:v>0.9999999993597859</c:v>
                </c:pt>
                <c:pt idx="1318">
                  <c:v>0.99999999937338468</c:v>
                </c:pt>
                <c:pt idx="1319">
                  <c:v>0.99999999938669493</c:v>
                </c:pt>
                <c:pt idx="1320">
                  <c:v>0.99999999939972251</c:v>
                </c:pt>
                <c:pt idx="1321">
                  <c:v>0.9999999994124732</c:v>
                </c:pt>
                <c:pt idx="1322">
                  <c:v>0.9999999994249531</c:v>
                </c:pt>
                <c:pt idx="1323">
                  <c:v>0.99999999943716789</c:v>
                </c:pt>
                <c:pt idx="1324">
                  <c:v>0.99999999944912321</c:v>
                </c:pt>
                <c:pt idx="1325">
                  <c:v>0.99999999946082452</c:v>
                </c:pt>
                <c:pt idx="1326">
                  <c:v>0.99999999947227736</c:v>
                </c:pt>
                <c:pt idx="1327">
                  <c:v>0.99999999948348672</c:v>
                </c:pt>
                <c:pt idx="1328">
                  <c:v>0.99999999949445817</c:v>
                </c:pt>
                <c:pt idx="1329">
                  <c:v>0.99999999950519658</c:v>
                </c:pt>
                <c:pt idx="1330">
                  <c:v>0.99999999951570695</c:v>
                </c:pt>
                <c:pt idx="1331">
                  <c:v>0.99999999952599394</c:v>
                </c:pt>
                <c:pt idx="1332">
                  <c:v>0.99999999953606244</c:v>
                </c:pt>
                <c:pt idx="1333">
                  <c:v>0.99999999954591712</c:v>
                </c:pt>
                <c:pt idx="1334">
                  <c:v>0.99999999955556262</c:v>
                </c:pt>
                <c:pt idx="1335">
                  <c:v>0.99999999956500307</c:v>
                </c:pt>
                <c:pt idx="1336">
                  <c:v>0.9999999995742429</c:v>
                </c:pt>
                <c:pt idx="1337">
                  <c:v>0.99999999958328656</c:v>
                </c:pt>
                <c:pt idx="1338">
                  <c:v>0.99999999959213826</c:v>
                </c:pt>
                <c:pt idx="1339">
                  <c:v>0.99999999960080166</c:v>
                </c:pt>
                <c:pt idx="1340">
                  <c:v>0.99999999960928132</c:v>
                </c:pt>
                <c:pt idx="1341">
                  <c:v>0.99999999961758068</c:v>
                </c:pt>
                <c:pt idx="1342">
                  <c:v>0.99999999962570374</c:v>
                </c:pt>
                <c:pt idx="1343">
                  <c:v>0.99999999963365427</c:v>
                </c:pt>
                <c:pt idx="1344">
                  <c:v>0.99999999964143615</c:v>
                </c:pt>
                <c:pt idx="1345">
                  <c:v>0.99999999964905251</c:v>
                </c:pt>
                <c:pt idx="1346">
                  <c:v>0.9999999996565071</c:v>
                </c:pt>
                <c:pt idx="1347">
                  <c:v>0.99999999966380337</c:v>
                </c:pt>
                <c:pt idx="1348">
                  <c:v>0.99999999967094444</c:v>
                </c:pt>
                <c:pt idx="1349">
                  <c:v>0.99999999967793407</c:v>
                </c:pt>
                <c:pt idx="1350">
                  <c:v>0.99999999968477515</c:v>
                </c:pt>
              </c:numCache>
            </c:numRef>
          </c:yVal>
          <c:smooth val="1"/>
          <c:extLst>
            <c:ext xmlns:c16="http://schemas.microsoft.com/office/drawing/2014/chart" uri="{C3380CC4-5D6E-409C-BE32-E72D297353CC}">
              <c16:uniqueId val="{00000000-71AB-4BF4-80AA-A23962D18D2F}"/>
            </c:ext>
          </c:extLst>
        </c:ser>
        <c:dLbls>
          <c:showLegendKey val="0"/>
          <c:showVal val="0"/>
          <c:showCatName val="0"/>
          <c:showSerName val="0"/>
          <c:showPercent val="0"/>
          <c:showBubbleSize val="0"/>
        </c:dLbls>
        <c:axId val="1190743552"/>
        <c:axId val="1"/>
      </c:scatterChart>
      <c:valAx>
        <c:axId val="1190743552"/>
        <c:scaling>
          <c:orientation val="minMax"/>
          <c:max val="135"/>
          <c:min val="0"/>
        </c:scaling>
        <c:delete val="0"/>
        <c:axPos val="b"/>
        <c:title>
          <c:tx>
            <c:rich>
              <a:bodyPr/>
              <a:lstStyle/>
              <a:p>
                <a:pPr>
                  <a:defRPr/>
                </a:pPr>
                <a:r>
                  <a:rPr lang="en-US"/>
                  <a:t>Handling Time (days)</a:t>
                </a:r>
              </a:p>
            </c:rich>
          </c:tx>
          <c:layout>
            <c:manualLayout>
              <c:xMode val="edge"/>
              <c:yMode val="edge"/>
              <c:x val="0.38277511961722488"/>
              <c:y val="0.87873754152823924"/>
            </c:manualLayout>
          </c:layout>
          <c:overlay val="0"/>
          <c:spPr>
            <a:noFill/>
            <a:ln w="26641">
              <a:noFill/>
            </a:ln>
          </c:spPr>
        </c:title>
        <c:numFmt formatCode="General" sourceLinked="1"/>
        <c:majorTickMark val="out"/>
        <c:minorTickMark val="none"/>
        <c:tickLblPos val="nextTo"/>
        <c:spPr>
          <a:ln w="3330">
            <a:solidFill>
              <a:srgbClr val="000000"/>
            </a:solidFill>
            <a:prstDash val="solid"/>
          </a:ln>
        </c:spPr>
        <c:txPr>
          <a:bodyPr rot="0" vert="horz"/>
          <a:lstStyle/>
          <a:p>
            <a:pPr>
              <a:defRPr/>
            </a:pPr>
            <a:endParaRPr lang="en-US"/>
          </a:p>
        </c:txPr>
        <c:crossAx val="1"/>
        <c:crosses val="autoZero"/>
        <c:crossBetween val="midCat"/>
        <c:majorUnit val="15"/>
      </c:valAx>
      <c:valAx>
        <c:axId val="1"/>
        <c:scaling>
          <c:orientation val="minMax"/>
          <c:max val="1"/>
          <c:min val="0"/>
        </c:scaling>
        <c:delete val="0"/>
        <c:axPos val="l"/>
        <c:majorGridlines>
          <c:spPr>
            <a:ln w="3330">
              <a:solidFill>
                <a:srgbClr val="000000"/>
              </a:solidFill>
              <a:prstDash val="solid"/>
            </a:ln>
          </c:spPr>
        </c:majorGridlines>
        <c:numFmt formatCode="General" sourceLinked="1"/>
        <c:majorTickMark val="out"/>
        <c:minorTickMark val="none"/>
        <c:tickLblPos val="nextTo"/>
        <c:spPr>
          <a:ln w="3330">
            <a:solidFill>
              <a:srgbClr val="000000"/>
            </a:solidFill>
            <a:prstDash val="solid"/>
          </a:ln>
        </c:spPr>
        <c:txPr>
          <a:bodyPr rot="0" vert="horz"/>
          <a:lstStyle/>
          <a:p>
            <a:pPr>
              <a:defRPr/>
            </a:pPr>
            <a:endParaRPr lang="en-US"/>
          </a:p>
        </c:txPr>
        <c:crossAx val="1190743552"/>
        <c:crosses val="autoZero"/>
        <c:crossBetween val="midCat"/>
        <c:majorUnit val="0.2"/>
      </c:valAx>
      <c:spPr>
        <a:solidFill>
          <a:srgbClr val="FFFFFF"/>
        </a:solidFill>
        <a:ln w="13321">
          <a:solidFill>
            <a:srgbClr val="808080"/>
          </a:solidFill>
          <a:prstDash val="solid"/>
        </a:ln>
      </c:spPr>
    </c:plotArea>
    <c:plotVisOnly val="1"/>
    <c:dispBlanksAs val="gap"/>
    <c:showDLblsOverMax val="0"/>
  </c:chart>
  <c:spPr>
    <a:noFill/>
    <a:ln>
      <a:noFill/>
    </a:ln>
  </c:spPr>
  <c:txPr>
    <a:bodyPr/>
    <a:lstStyle/>
    <a:p>
      <a:pPr>
        <a:defRPr sz="1400" b="0" i="0" u="none" strike="noStrike" baseline="0">
          <a:solidFill>
            <a:schemeClr val="tx1"/>
          </a:solidFill>
          <a:latin typeface="Arial"/>
          <a:ea typeface="Arial"/>
          <a:cs typeface="Arial"/>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ALC3171: Introduction to SDM</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dirty="0"/>
              <a:t>Date</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FD9FF2B-A070-481F-9BCD-05F702288160}" type="slidenum">
              <a:rPr lang="en-US" smtClean="0"/>
              <a:t>‹#›</a:t>
            </a:fld>
            <a:endParaRPr lang="en-US"/>
          </a:p>
        </p:txBody>
      </p:sp>
      <p:sp>
        <p:nvSpPr>
          <p:cNvPr id="6" name="Footer Placeholder 5"/>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40687160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878302-58B4-4989-A7AB-585DF523091F}" type="datetimeFigureOut">
              <a:rPr lang="en-US" smtClean="0"/>
              <a:t>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A7B95-F886-4B95-9672-98F4623CB801}" type="slidenum">
              <a:rPr lang="en-US" smtClean="0"/>
              <a:t>‹#›</a:t>
            </a:fld>
            <a:endParaRPr lang="en-US"/>
          </a:p>
        </p:txBody>
      </p:sp>
    </p:spTree>
    <p:extLst>
      <p:ext uri="{BB962C8B-B14F-4D97-AF65-F5344CB8AC3E}">
        <p14:creationId xmlns:p14="http://schemas.microsoft.com/office/powerpoint/2010/main" val="1530565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45</a:t>
            </a:r>
            <a:r>
              <a:rPr lang="en-US" baseline="0" dirty="0"/>
              <a:t> min total</a:t>
            </a:r>
          </a:p>
          <a:p>
            <a:r>
              <a:rPr lang="en-US" baseline="0" dirty="0"/>
              <a:t>Remember I mentioned this as a type of issue to deal with during the alternatives module</a:t>
            </a:r>
          </a:p>
          <a:p>
            <a:r>
              <a:rPr lang="en-US" dirty="0"/>
              <a:t>Start at </a:t>
            </a:r>
            <a:r>
              <a:rPr lang="en-US" dirty="0" err="1"/>
              <a:t>PrOACT</a:t>
            </a:r>
            <a:r>
              <a:rPr lang="en-US" dirty="0"/>
              <a:t> poster</a:t>
            </a:r>
          </a:p>
          <a:p>
            <a:r>
              <a:rPr lang="en-US" dirty="0"/>
              <a:t>Note that materials in notebook</a:t>
            </a:r>
            <a:r>
              <a:rPr lang="en-US" baseline="0" dirty="0"/>
              <a:t> are slightly different than order I’ll present them. Focus on diagnosis in </a:t>
            </a:r>
            <a:r>
              <a:rPr lang="en-US" baseline="0" dirty="0" err="1"/>
              <a:t>PrOACT</a:t>
            </a:r>
            <a:r>
              <a:rPr lang="en-US" baseline="0" dirty="0"/>
              <a:t> cycle</a:t>
            </a:r>
            <a:endParaRPr lang="en-US" dirty="0"/>
          </a:p>
          <a:p>
            <a:r>
              <a:rPr lang="en-US" baseline="0" dirty="0"/>
              <a:t>Refuge IMPs are available on </a:t>
            </a:r>
            <a:r>
              <a:rPr lang="en-US" baseline="0" dirty="0" err="1"/>
              <a:t>ServCat</a:t>
            </a:r>
            <a:r>
              <a:rPr lang="en-US" baseline="0" dirty="0"/>
              <a:t> in ECOS along with spreadsheet</a:t>
            </a:r>
          </a:p>
          <a:p>
            <a:endParaRPr lang="en-US" dirty="0"/>
          </a:p>
          <a:p>
            <a:endParaRPr lang="en-US" dirty="0"/>
          </a:p>
        </p:txBody>
      </p:sp>
      <p:sp>
        <p:nvSpPr>
          <p:cNvPr id="4" name="Slide Number Placeholder 3"/>
          <p:cNvSpPr>
            <a:spLocks noGrp="1"/>
          </p:cNvSpPr>
          <p:nvPr>
            <p:ph type="sldNum" sz="quarter" idx="10"/>
          </p:nvPr>
        </p:nvSpPr>
        <p:spPr/>
        <p:txBody>
          <a:bodyPr/>
          <a:lstStyle/>
          <a:p>
            <a:fld id="{E3863059-2BBF-47A2-BB63-335972ED0C38}"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459282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A1745D8-17E6-47BB-A679-70B60CDAAF61}"/>
              </a:ext>
            </a:extLst>
          </p:cNvPr>
          <p:cNvSpPr>
            <a:spLocks noGrp="1" noChangeArrowheads="1"/>
          </p:cNvSpPr>
          <p:nvPr>
            <p:ph type="sldNum" sz="quarter" idx="5"/>
          </p:nvPr>
        </p:nvSpPr>
        <p:spPr>
          <a:ln/>
        </p:spPr>
        <p:txBody>
          <a:bodyPr/>
          <a:lstStyle/>
          <a:p>
            <a:fld id="{AD4C81D2-6D6F-4A98-B5A0-0460C7147FB3}" type="slidenum">
              <a:rPr lang="en-US" altLang="en-US"/>
              <a:pPr/>
              <a:t>15</a:t>
            </a:fld>
            <a:endParaRPr lang="en-US" altLang="en-US"/>
          </a:p>
        </p:txBody>
      </p:sp>
      <p:sp>
        <p:nvSpPr>
          <p:cNvPr id="116738" name="Rectangle 2">
            <a:extLst>
              <a:ext uri="{FF2B5EF4-FFF2-40B4-BE49-F238E27FC236}">
                <a16:creationId xmlns:a16="http://schemas.microsoft.com/office/drawing/2014/main" id="{8588E2FF-1FCC-4010-A174-5F14DB357FE9}"/>
              </a:ext>
            </a:extLst>
          </p:cNvPr>
          <p:cNvSpPr>
            <a:spLocks noRot="1" noChangeArrowheads="1" noTextEdit="1"/>
          </p:cNvSpPr>
          <p:nvPr>
            <p:ph type="sldImg"/>
          </p:nvPr>
        </p:nvSpPr>
        <p:spPr>
          <a:ln/>
        </p:spPr>
      </p:sp>
      <p:sp>
        <p:nvSpPr>
          <p:cNvPr id="116739" name="Rectangle 3">
            <a:extLst>
              <a:ext uri="{FF2B5EF4-FFF2-40B4-BE49-F238E27FC236}">
                <a16:creationId xmlns:a16="http://schemas.microsoft.com/office/drawing/2014/main" id="{94039C1C-9844-4B93-B309-1F6614C1CB25}"/>
              </a:ext>
            </a:extLst>
          </p:cNvPr>
          <p:cNvSpPr>
            <a:spLocks noGrp="1" noChangeArrowheads="1"/>
          </p:cNvSpPr>
          <p:nvPr>
            <p:ph type="body" idx="1"/>
          </p:nvPr>
        </p:nvSpPr>
        <p:spPr/>
        <p:txBody>
          <a:bodyPr/>
          <a:lstStyle/>
          <a:p>
            <a:r>
              <a:rPr lang="en-US" altLang="en-US"/>
              <a:t>There’s a decision to make here and there are set of tools and theories about how to make good decisions;  we call that sdm and that’s what we did.  All good decisions have these elements</a:t>
            </a:r>
          </a:p>
          <a:p>
            <a:r>
              <a:rPr lang="en-US" altLang="en-US"/>
              <a:t>Bullet 1:  </a:t>
            </a:r>
          </a:p>
          <a:p>
            <a:r>
              <a:rPr lang="en-US" altLang="en-US"/>
              <a:t>Bullet 2: w/ or objective, we developed a performance measure called “PV”.  In other words, we developed a way to measure how well our decisions meet our objective.</a:t>
            </a:r>
          </a:p>
          <a:p>
            <a:r>
              <a:rPr lang="en-US" altLang="en-US"/>
              <a:t>Bullet 3…An important message today is that projects in the short bin will result in no “extra” value; What this means is that we do not spend time beyond the min. to get it out the door.  Because of this, short bin actions don’t increase our performance measure</a:t>
            </a:r>
          </a:p>
          <a:p>
            <a:r>
              <a:rPr lang="en-US" altLang="en-US"/>
              <a:t>Bullet 4:  </a:t>
            </a:r>
          </a:p>
        </p:txBody>
      </p:sp>
    </p:spTree>
    <p:extLst>
      <p:ext uri="{BB962C8B-B14F-4D97-AF65-F5344CB8AC3E}">
        <p14:creationId xmlns:p14="http://schemas.microsoft.com/office/powerpoint/2010/main" val="3157783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A857F76-8BE8-4638-B899-D11C8E503C71}"/>
              </a:ext>
            </a:extLst>
          </p:cNvPr>
          <p:cNvSpPr>
            <a:spLocks noGrp="1" noChangeArrowheads="1"/>
          </p:cNvSpPr>
          <p:nvPr>
            <p:ph type="sldNum" sz="quarter" idx="5"/>
          </p:nvPr>
        </p:nvSpPr>
        <p:spPr>
          <a:ln/>
        </p:spPr>
        <p:txBody>
          <a:bodyPr/>
          <a:lstStyle/>
          <a:p>
            <a:fld id="{F2B4CE7A-185C-4B97-9731-3082CEDEF835}" type="slidenum">
              <a:rPr lang="en-US" altLang="en-US"/>
              <a:pPr/>
              <a:t>16</a:t>
            </a:fld>
            <a:endParaRPr lang="en-US" altLang="en-US"/>
          </a:p>
        </p:txBody>
      </p:sp>
      <p:sp>
        <p:nvSpPr>
          <p:cNvPr id="141314" name="Rectangle 2">
            <a:extLst>
              <a:ext uri="{FF2B5EF4-FFF2-40B4-BE49-F238E27FC236}">
                <a16:creationId xmlns:a16="http://schemas.microsoft.com/office/drawing/2014/main" id="{42F19078-E76B-460A-9849-6C5C5C7839BF}"/>
              </a:ext>
            </a:extLst>
          </p:cNvPr>
          <p:cNvSpPr>
            <a:spLocks noRot="1" noChangeArrowheads="1" noTextEdit="1"/>
          </p:cNvSpPr>
          <p:nvPr>
            <p:ph type="sldImg"/>
          </p:nvPr>
        </p:nvSpPr>
        <p:spPr>
          <a:ln/>
        </p:spPr>
      </p:sp>
      <p:sp>
        <p:nvSpPr>
          <p:cNvPr id="141315" name="Rectangle 3">
            <a:extLst>
              <a:ext uri="{FF2B5EF4-FFF2-40B4-BE49-F238E27FC236}">
                <a16:creationId xmlns:a16="http://schemas.microsoft.com/office/drawing/2014/main" id="{0A0BD11C-8A80-45A8-A9B0-B91F4D4215CA}"/>
              </a:ext>
            </a:extLst>
          </p:cNvPr>
          <p:cNvSpPr>
            <a:spLocks noGrp="1" noChangeArrowheads="1"/>
          </p:cNvSpPr>
          <p:nvPr>
            <p:ph type="body" idx="1"/>
          </p:nvPr>
        </p:nvSpPr>
        <p:spPr/>
        <p:txBody>
          <a:bodyPr/>
          <a:lstStyle/>
          <a:p>
            <a:pPr>
              <a:buFontTx/>
              <a:buChar char="•"/>
            </a:pPr>
            <a:r>
              <a:rPr lang="en-US" altLang="en-US"/>
              <a:t>An important point here is to not confuse Potential Value with the inherent project value.</a:t>
            </a:r>
          </a:p>
          <a:p>
            <a:pPr>
              <a:buFontTx/>
              <a:buChar char="•"/>
            </a:pPr>
            <a:endParaRPr lang="en-US" altLang="en-US"/>
          </a:p>
          <a:p>
            <a:pPr>
              <a:buFontTx/>
              <a:buChar char="•"/>
            </a:pPr>
            <a:r>
              <a:rPr lang="en-US" altLang="en-US"/>
              <a:t>Here are some conceptual examples to help explain this: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7AF711D-0BD7-42B5-ACE3-881929D870CC}"/>
              </a:ext>
            </a:extLst>
          </p:cNvPr>
          <p:cNvSpPr>
            <a:spLocks noGrp="1" noChangeArrowheads="1"/>
          </p:cNvSpPr>
          <p:nvPr>
            <p:ph type="sldNum" sz="quarter" idx="5"/>
          </p:nvPr>
        </p:nvSpPr>
        <p:spPr>
          <a:ln/>
        </p:spPr>
        <p:txBody>
          <a:bodyPr/>
          <a:lstStyle/>
          <a:p>
            <a:fld id="{35E28F71-603E-4603-967A-B3B83DF3179E}" type="slidenum">
              <a:rPr lang="en-US" altLang="en-US"/>
              <a:pPr/>
              <a:t>17</a:t>
            </a:fld>
            <a:endParaRPr lang="en-US" altLang="en-US"/>
          </a:p>
        </p:txBody>
      </p:sp>
      <p:sp>
        <p:nvSpPr>
          <p:cNvPr id="143362" name="Rectangle 2">
            <a:extLst>
              <a:ext uri="{FF2B5EF4-FFF2-40B4-BE49-F238E27FC236}">
                <a16:creationId xmlns:a16="http://schemas.microsoft.com/office/drawing/2014/main" id="{69DE4CD8-6F60-4BA1-89A7-2E9A8ADF8BE4}"/>
              </a:ext>
            </a:extLst>
          </p:cNvPr>
          <p:cNvSpPr>
            <a:spLocks noRot="1" noChangeArrowheads="1" noTextEdit="1"/>
          </p:cNvSpPr>
          <p:nvPr>
            <p:ph type="sldImg"/>
          </p:nvPr>
        </p:nvSpPr>
        <p:spPr>
          <a:ln/>
        </p:spPr>
      </p:sp>
      <p:sp>
        <p:nvSpPr>
          <p:cNvPr id="143363" name="Rectangle 3">
            <a:extLst>
              <a:ext uri="{FF2B5EF4-FFF2-40B4-BE49-F238E27FC236}">
                <a16:creationId xmlns:a16="http://schemas.microsoft.com/office/drawing/2014/main" id="{7538894E-289D-48C7-BE77-7A86A7090490}"/>
              </a:ext>
            </a:extLst>
          </p:cNvPr>
          <p:cNvSpPr>
            <a:spLocks noGrp="1" noChangeArrowheads="1"/>
          </p:cNvSpPr>
          <p:nvPr>
            <p:ph type="body" idx="1"/>
          </p:nvPr>
        </p:nvSpPr>
        <p:spPr/>
        <p:txBody>
          <a:bodyPr/>
          <a:lstStyle/>
          <a:p>
            <a:pPr marL="228600" indent="-228600"/>
            <a:r>
              <a:rPr lang="en-US" altLang="en-US"/>
              <a:t>Since Potential Value is our currency, we needed a model to predict it for projects.</a:t>
            </a:r>
          </a:p>
          <a:p>
            <a:pPr marL="228600" indent="-228600"/>
            <a:endParaRPr lang="en-US" altLang="en-US"/>
          </a:p>
          <a:p>
            <a:pPr marL="228600" indent="-228600"/>
            <a:r>
              <a:rPr lang="en-US" altLang="en-US"/>
              <a:t>There were basically four general steps to develop the Potential Value Model:</a:t>
            </a:r>
          </a:p>
          <a:p>
            <a:pPr marL="228600" indent="-228600">
              <a:buFontTx/>
              <a:buAutoNum type="arabicPeriod"/>
            </a:pPr>
            <a:endParaRPr lang="en-US" altLang="en-US"/>
          </a:p>
          <a:p>
            <a:pPr marL="228600" indent="-228600">
              <a:buFontTx/>
              <a:buAutoNum type="arabicPeriod"/>
            </a:pPr>
            <a:r>
              <a:rPr lang="en-US" altLang="en-US"/>
              <a:t>Panel of 5 consultation experts score 50 BAs on a scale from 1-20 (increments of 0.5) for the potential value.</a:t>
            </a:r>
          </a:p>
          <a:p>
            <a:pPr marL="685800" lvl="1" indent="-228600">
              <a:buFontTx/>
              <a:buChar char="•"/>
            </a:pPr>
            <a:r>
              <a:rPr lang="en-US" altLang="en-US"/>
              <a:t>Provided rationale for their decision</a:t>
            </a:r>
          </a:p>
          <a:p>
            <a:pPr marL="685800" lvl="1" indent="-228600">
              <a:buFontTx/>
              <a:buChar char="•"/>
            </a:pPr>
            <a:r>
              <a:rPr lang="en-US" altLang="en-US"/>
              <a:t>Identified what was important in making their decision</a:t>
            </a:r>
          </a:p>
          <a:p>
            <a:pPr marL="228600" indent="-228600"/>
            <a:r>
              <a:rPr lang="en-US" altLang="en-US"/>
              <a:t>2. The DAT independently developed an initial set of what we believed were relevant variables.  These were primarily species and habitat focused. </a:t>
            </a:r>
          </a:p>
          <a:p>
            <a:pPr marL="685800" lvl="1" indent="-228600">
              <a:buFontTx/>
              <a:buChar char="•"/>
            </a:pPr>
            <a:r>
              <a:rPr lang="en-US" altLang="en-US"/>
              <a:t>Selected based on repeatability (pass the clairvoyance test)</a:t>
            </a:r>
          </a:p>
          <a:p>
            <a:pPr marL="685800" lvl="1" indent="-228600">
              <a:buFontTx/>
              <a:buChar char="•"/>
            </a:pPr>
            <a:r>
              <a:rPr lang="en-US" altLang="en-US"/>
              <a:t>Selected based on easy of identification/estimation (pass the quickness test)</a:t>
            </a:r>
          </a:p>
          <a:p>
            <a:pPr marL="228600" indent="-228600"/>
            <a:r>
              <a:rPr lang="en-US" altLang="en-US"/>
              <a:t>3. Worked with experts through brainstorming to revise, delete, or add variables to this initial set, but still meeting same 2 critical tests.  </a:t>
            </a:r>
          </a:p>
          <a:p>
            <a:pPr marL="228600" indent="-228600"/>
            <a:r>
              <a:rPr lang="en-US" altLang="en-US"/>
              <a:t>4. Sarah then performed a regression analysis to develop coefficients for each variable. These elements were then used to develop the model that predicts potential value for a given project. The final set of variables explain about 70 percent of the variance between projects.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FEAD0-37AA-4165-9107-3135CC006890}"/>
              </a:ext>
            </a:extLst>
          </p:cNvPr>
          <p:cNvSpPr>
            <a:spLocks noGrp="1" noChangeArrowheads="1"/>
          </p:cNvSpPr>
          <p:nvPr>
            <p:ph type="sldNum" sz="quarter" idx="5"/>
          </p:nvPr>
        </p:nvSpPr>
        <p:spPr>
          <a:ln/>
        </p:spPr>
        <p:txBody>
          <a:bodyPr/>
          <a:lstStyle/>
          <a:p>
            <a:fld id="{E1900E11-3325-49AE-B356-076E2437C319}" type="slidenum">
              <a:rPr lang="en-US" altLang="en-US"/>
              <a:pPr/>
              <a:t>18</a:t>
            </a:fld>
            <a:endParaRPr lang="en-US" altLang="en-US"/>
          </a:p>
        </p:txBody>
      </p:sp>
      <p:sp>
        <p:nvSpPr>
          <p:cNvPr id="145410" name="Rectangle 2">
            <a:extLst>
              <a:ext uri="{FF2B5EF4-FFF2-40B4-BE49-F238E27FC236}">
                <a16:creationId xmlns:a16="http://schemas.microsoft.com/office/drawing/2014/main" id="{32503D9E-6216-4EF9-BDE0-49EEB5DFF3B2}"/>
              </a:ext>
            </a:extLst>
          </p:cNvPr>
          <p:cNvSpPr>
            <a:spLocks noRot="1" noChangeArrowheads="1" noTextEdit="1"/>
          </p:cNvSpPr>
          <p:nvPr>
            <p:ph type="sldImg"/>
          </p:nvPr>
        </p:nvSpPr>
        <p:spPr>
          <a:ln/>
        </p:spPr>
      </p:sp>
      <p:sp>
        <p:nvSpPr>
          <p:cNvPr id="145411" name="Rectangle 3">
            <a:extLst>
              <a:ext uri="{FF2B5EF4-FFF2-40B4-BE49-F238E27FC236}">
                <a16:creationId xmlns:a16="http://schemas.microsoft.com/office/drawing/2014/main" id="{F456F6D3-5D16-4F9C-A53D-FF5ABBCDCCB0}"/>
              </a:ext>
            </a:extLst>
          </p:cNvPr>
          <p:cNvSpPr>
            <a:spLocks noGrp="1" noChangeArrowheads="1"/>
          </p:cNvSpPr>
          <p:nvPr>
            <p:ph type="body" idx="1"/>
          </p:nvPr>
        </p:nvSpPr>
        <p:spPr/>
        <p:txBody>
          <a:bodyPr/>
          <a:lstStyle/>
          <a:p>
            <a:pPr marL="228600" indent="-228600">
              <a:lnSpc>
                <a:spcPct val="90000"/>
              </a:lnSpc>
              <a:buFontTx/>
              <a:buChar char="•"/>
            </a:pPr>
            <a:r>
              <a:rPr lang="en-US" altLang="en-US"/>
              <a:t>The final set of variables can generally be divided into two categories, which we describe as species variables and project variables.</a:t>
            </a:r>
          </a:p>
          <a:p>
            <a:pPr marL="685800" lvl="1" indent="-228600">
              <a:lnSpc>
                <a:spcPct val="90000"/>
              </a:lnSpc>
              <a:buFontTx/>
              <a:buChar char="•"/>
            </a:pPr>
            <a:r>
              <a:rPr lang="en-US" altLang="en-US"/>
              <a:t>(quickly review with a few examples)</a:t>
            </a:r>
          </a:p>
          <a:p>
            <a:pPr marL="685800" lvl="1" indent="-228600">
              <a:lnSpc>
                <a:spcPct val="90000"/>
              </a:lnSpc>
              <a:buFontTx/>
              <a:buChar char="•"/>
            </a:pPr>
            <a:r>
              <a:rPr lang="en-US" altLang="en-US"/>
              <a:t>Note that “Core Risk” only applies to projects within core areas.</a:t>
            </a:r>
          </a:p>
          <a:p>
            <a:pPr marL="228600" indent="-228600">
              <a:lnSpc>
                <a:spcPct val="90000"/>
              </a:lnSpc>
            </a:pPr>
            <a:endParaRPr lang="en-US" altLang="en-US"/>
          </a:p>
          <a:p>
            <a:pPr marL="228600" indent="-228600">
              <a:lnSpc>
                <a:spcPct val="90000"/>
              </a:lnSpc>
            </a:pPr>
            <a:r>
              <a:rPr lang="en-US" altLang="en-US"/>
              <a:t>Species:</a:t>
            </a:r>
          </a:p>
          <a:p>
            <a:pPr marL="228600" indent="-228600">
              <a:lnSpc>
                <a:spcPct val="90000"/>
              </a:lnSpc>
              <a:buFontTx/>
              <a:buAutoNum type="arabicPeriod"/>
            </a:pPr>
            <a:r>
              <a:rPr lang="en-US" altLang="en-US"/>
              <a:t>Life history: resident, fluvial, adfluvial, anadromous</a:t>
            </a:r>
          </a:p>
          <a:p>
            <a:pPr marL="228600" indent="-228600">
              <a:lnSpc>
                <a:spcPct val="90000"/>
              </a:lnSpc>
              <a:buFontTx/>
              <a:buAutoNum type="arabicPeriod"/>
            </a:pPr>
            <a:r>
              <a:rPr lang="en-US" altLang="en-US"/>
              <a:t>Local population, FMO in core, FMO outside core, Marine Critical Habitat, other</a:t>
            </a:r>
          </a:p>
          <a:p>
            <a:pPr marL="228600" indent="-228600">
              <a:lnSpc>
                <a:spcPct val="90000"/>
              </a:lnSpc>
              <a:buFontTx/>
              <a:buAutoNum type="arabicPeriod"/>
            </a:pPr>
            <a:r>
              <a:rPr lang="en-US" altLang="en-US"/>
              <a:t>Eggs, juveniles, adults/subadults</a:t>
            </a:r>
          </a:p>
          <a:p>
            <a:pPr marL="228600" indent="-228600">
              <a:lnSpc>
                <a:spcPct val="90000"/>
              </a:lnSpc>
              <a:buFontTx/>
              <a:buAutoNum type="arabicPeriod"/>
            </a:pPr>
            <a:r>
              <a:rPr lang="en-US" altLang="en-US"/>
              <a:t>Low, moderate, high (based on abundance, distribution, and trend)</a:t>
            </a:r>
          </a:p>
          <a:p>
            <a:pPr marL="228600" indent="-228600">
              <a:lnSpc>
                <a:spcPct val="90000"/>
              </a:lnSpc>
              <a:buFontTx/>
              <a:buAutoNum type="arabicPeriod"/>
            </a:pPr>
            <a:r>
              <a:rPr lang="en-US" altLang="en-US"/>
              <a:t>Relatively pristine, degraded, highly degraded </a:t>
            </a:r>
          </a:p>
          <a:p>
            <a:pPr marL="228600" indent="-228600">
              <a:lnSpc>
                <a:spcPct val="90000"/>
              </a:lnSpc>
              <a:buFontTx/>
              <a:buAutoNum type="arabicPeriod"/>
            </a:pPr>
            <a:endParaRPr lang="en-US" altLang="en-US"/>
          </a:p>
          <a:p>
            <a:pPr marL="228600" indent="-228600">
              <a:lnSpc>
                <a:spcPct val="90000"/>
              </a:lnSpc>
            </a:pPr>
            <a:r>
              <a:rPr lang="en-US" altLang="en-US"/>
              <a:t>Project:</a:t>
            </a:r>
          </a:p>
          <a:p>
            <a:pPr marL="228600" indent="-228600">
              <a:lnSpc>
                <a:spcPct val="90000"/>
              </a:lnSpc>
            </a:pPr>
            <a:r>
              <a:rPr lang="en-US" altLang="en-US"/>
              <a:t>(provide quick overview, and let them know Andrea will discuss in more detail)</a:t>
            </a:r>
          </a:p>
          <a:p>
            <a:pPr marL="228600" indent="-228600">
              <a:lnSpc>
                <a:spcPct val="90000"/>
              </a:lnSpc>
              <a:buFontTx/>
              <a:buAutoNum type="arabicPeriod"/>
            </a:pPr>
            <a:r>
              <a:rPr lang="en-US" altLang="en-US"/>
              <a:t>Project type/scale (type and size of project)</a:t>
            </a:r>
          </a:p>
          <a:p>
            <a:pPr marL="228600" indent="-228600">
              <a:lnSpc>
                <a:spcPct val="90000"/>
              </a:lnSpc>
              <a:buFontTx/>
              <a:buAutoNum type="arabicPeriod"/>
            </a:pPr>
            <a:r>
              <a:rPr lang="en-US" altLang="en-US"/>
              <a:t>Programmatic status (new, existing)</a:t>
            </a:r>
          </a:p>
          <a:p>
            <a:pPr marL="228600" indent="-228600">
              <a:lnSpc>
                <a:spcPct val="90000"/>
              </a:lnSpc>
              <a:buFontTx/>
              <a:buAutoNum type="arabicPeriod"/>
            </a:pPr>
            <a:r>
              <a:rPr lang="en-US" altLang="en-US"/>
              <a:t>Degree of flexibility (design, location, or timing)</a:t>
            </a:r>
          </a:p>
          <a:p>
            <a:pPr marL="228600" indent="-228600">
              <a:lnSpc>
                <a:spcPct val="90000"/>
              </a:lnSpc>
              <a:buFontTx/>
              <a:buAutoNum type="arabicPeriod"/>
            </a:pPr>
            <a:r>
              <a:rPr lang="en-US" altLang="en-US"/>
              <a:t>BMP Adequacy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C9D93A5-46B2-4908-8405-B84EEE895319}"/>
              </a:ext>
            </a:extLst>
          </p:cNvPr>
          <p:cNvSpPr>
            <a:spLocks noGrp="1" noChangeArrowheads="1"/>
          </p:cNvSpPr>
          <p:nvPr>
            <p:ph type="sldNum" sz="quarter" idx="5"/>
          </p:nvPr>
        </p:nvSpPr>
        <p:spPr>
          <a:ln/>
        </p:spPr>
        <p:txBody>
          <a:bodyPr/>
          <a:lstStyle/>
          <a:p>
            <a:fld id="{675A064A-FC26-406C-9E86-3DF6C257955F}" type="slidenum">
              <a:rPr lang="en-US" altLang="en-US"/>
              <a:pPr/>
              <a:t>19</a:t>
            </a:fld>
            <a:endParaRPr lang="en-US" altLang="en-US"/>
          </a:p>
        </p:txBody>
      </p:sp>
      <p:sp>
        <p:nvSpPr>
          <p:cNvPr id="149506" name="Rectangle 2">
            <a:extLst>
              <a:ext uri="{FF2B5EF4-FFF2-40B4-BE49-F238E27FC236}">
                <a16:creationId xmlns:a16="http://schemas.microsoft.com/office/drawing/2014/main" id="{F2C56072-498B-45A2-B01F-3437FD378EF2}"/>
              </a:ext>
            </a:extLst>
          </p:cNvPr>
          <p:cNvSpPr>
            <a:spLocks noRot="1" noChangeArrowheads="1" noTextEdit="1"/>
          </p:cNvSpPr>
          <p:nvPr>
            <p:ph type="sldImg"/>
          </p:nvPr>
        </p:nvSpPr>
        <p:spPr>
          <a:ln/>
        </p:spPr>
      </p:sp>
      <p:sp>
        <p:nvSpPr>
          <p:cNvPr id="149507" name="Rectangle 3">
            <a:extLst>
              <a:ext uri="{FF2B5EF4-FFF2-40B4-BE49-F238E27FC236}">
                <a16:creationId xmlns:a16="http://schemas.microsoft.com/office/drawing/2014/main" id="{50B6130D-B94C-484F-AB71-1C901BADE9E2}"/>
              </a:ext>
            </a:extLst>
          </p:cNvPr>
          <p:cNvSpPr>
            <a:spLocks noGrp="1" noChangeArrowheads="1"/>
          </p:cNvSpPr>
          <p:nvPr>
            <p:ph type="body" idx="1"/>
          </p:nvPr>
        </p:nvSpPr>
        <p:spPr/>
        <p:txBody>
          <a:bodyPr/>
          <a:lstStyle/>
          <a:p>
            <a:pPr>
              <a:buFontTx/>
              <a:buChar char="•"/>
            </a:pPr>
            <a:r>
              <a:rPr lang="en-US" altLang="en-US"/>
              <a:t>So how do we use the Potential Value model?  It was used in two ways.</a:t>
            </a:r>
          </a:p>
          <a:p>
            <a:pPr>
              <a:buFontTx/>
              <a:buChar char="•"/>
            </a:pPr>
            <a:r>
              <a:rPr lang="en-US" altLang="en-US"/>
              <a:t>First in the workload allocation model, where it developed the distribution for the universe of projects in terms of Potential Value (using past projects).  And then the workload allocation model produces a threshold or breakpoint for “binning” new projects based on Potential Value (i.e., does it go in the short or long bin).</a:t>
            </a:r>
          </a:p>
          <a:p>
            <a:pPr>
              <a:buFontTx/>
              <a:buChar char="•"/>
            </a:pPr>
            <a:r>
              <a:rPr lang="en-US" altLang="en-US"/>
              <a:t>Second way, is for each new individual project we need to generate a PV score to know what side of the decision threshold it falls on (i.e., short bin or long bin).</a:t>
            </a:r>
          </a:p>
          <a:p>
            <a:pPr>
              <a:buFontTx/>
              <a:buChar char="•"/>
            </a:pPr>
            <a:endParaRPr lang="en-US" altLang="en-US"/>
          </a:p>
          <a:p>
            <a:pPr>
              <a:buFontTx/>
              <a:buChar char="•"/>
            </a:pPr>
            <a:r>
              <a:rPr lang="en-US" altLang="en-US"/>
              <a:t>So, now that we have a model to prioritize our projects, we now need to decide how to best allocate work effort to these projects based on this prioritization, and Sarah will explain how this was done after the break.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E3F33CF-0BD3-4772-A34A-D2D2361608D9}"/>
              </a:ext>
            </a:extLst>
          </p:cNvPr>
          <p:cNvSpPr>
            <a:spLocks noGrp="1" noChangeArrowheads="1"/>
          </p:cNvSpPr>
          <p:nvPr>
            <p:ph type="sldNum" sz="quarter" idx="5"/>
          </p:nvPr>
        </p:nvSpPr>
        <p:spPr>
          <a:ln/>
        </p:spPr>
        <p:txBody>
          <a:bodyPr/>
          <a:lstStyle/>
          <a:p>
            <a:fld id="{86ECE6B0-DC53-4BD1-B2B0-B29885BBBE07}" type="slidenum">
              <a:rPr lang="en-US" altLang="en-US"/>
              <a:pPr/>
              <a:t>20</a:t>
            </a:fld>
            <a:endParaRPr lang="en-US" altLang="en-US"/>
          </a:p>
        </p:txBody>
      </p:sp>
      <p:sp>
        <p:nvSpPr>
          <p:cNvPr id="135170" name="Rectangle 2">
            <a:extLst>
              <a:ext uri="{FF2B5EF4-FFF2-40B4-BE49-F238E27FC236}">
                <a16:creationId xmlns:a16="http://schemas.microsoft.com/office/drawing/2014/main" id="{42BEB84F-76EC-41D1-9F91-9A3F1128E0A6}"/>
              </a:ext>
            </a:extLst>
          </p:cNvPr>
          <p:cNvSpPr>
            <a:spLocks noRot="1" noChangeArrowheads="1" noTextEdit="1"/>
          </p:cNvSpPr>
          <p:nvPr>
            <p:ph type="sldImg"/>
          </p:nvPr>
        </p:nvSpPr>
        <p:spPr>
          <a:ln/>
        </p:spPr>
      </p:sp>
      <p:sp>
        <p:nvSpPr>
          <p:cNvPr id="135171" name="Rectangle 3">
            <a:extLst>
              <a:ext uri="{FF2B5EF4-FFF2-40B4-BE49-F238E27FC236}">
                <a16:creationId xmlns:a16="http://schemas.microsoft.com/office/drawing/2014/main" id="{7238E865-E107-429E-841B-4077B011E6A4}"/>
              </a:ext>
            </a:extLst>
          </p:cNvPr>
          <p:cNvSpPr>
            <a:spLocks noGrp="1" noChangeArrowheads="1"/>
          </p:cNvSpPr>
          <p:nvPr>
            <p:ph type="body" idx="1"/>
          </p:nvPr>
        </p:nvSpPr>
        <p:spPr/>
        <p:txBody>
          <a:bodyPr/>
          <a:lstStyle/>
          <a:p>
            <a:pPr>
              <a:buFontTx/>
              <a:buChar char="•"/>
            </a:pPr>
            <a:r>
              <a:rPr lang="en-US" altLang="en-US"/>
              <a:t>So now I would like to come back and talk about the first part of what we are trying to do with this effort, and that is prioritize the projects (i.e., BAs/BEs) we receive that address bull trout.  We can then go to the second step (which Sarah will go over), which is to make decisions on how to allocate work effort accordingly based on this prioritization.</a:t>
            </a:r>
          </a:p>
          <a:p>
            <a:endParaRPr lang="en-US" altLang="en-US"/>
          </a:p>
          <a:p>
            <a:pPr>
              <a:buFontTx/>
              <a:buChar char="•"/>
            </a:pPr>
            <a:r>
              <a:rPr lang="en-US" altLang="en-US"/>
              <a:t>So my talk is focused here on the Potential Value submodel (animation will remove the other parts of the diagram) </a:t>
            </a:r>
          </a:p>
        </p:txBody>
      </p:sp>
    </p:spTree>
    <p:extLst>
      <p:ext uri="{BB962C8B-B14F-4D97-AF65-F5344CB8AC3E}">
        <p14:creationId xmlns:p14="http://schemas.microsoft.com/office/powerpoint/2010/main" val="1539287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10771D5-3594-4DEB-A711-FF09E7047A97}"/>
              </a:ext>
            </a:extLst>
          </p:cNvPr>
          <p:cNvSpPr>
            <a:spLocks noGrp="1" noChangeArrowheads="1"/>
          </p:cNvSpPr>
          <p:nvPr>
            <p:ph type="sldNum" sz="quarter" idx="5"/>
          </p:nvPr>
        </p:nvSpPr>
        <p:spPr>
          <a:ln/>
        </p:spPr>
        <p:txBody>
          <a:bodyPr/>
          <a:lstStyle/>
          <a:p>
            <a:fld id="{D7D2E3AA-F93F-4404-86AD-03FFED09D0D8}" type="slidenum">
              <a:rPr lang="en-US" altLang="en-US"/>
              <a:pPr/>
              <a:t>29</a:t>
            </a:fld>
            <a:endParaRPr lang="en-US" altLang="en-US"/>
          </a:p>
        </p:txBody>
      </p:sp>
      <p:sp>
        <p:nvSpPr>
          <p:cNvPr id="187394" name="Rectangle 2">
            <a:extLst>
              <a:ext uri="{FF2B5EF4-FFF2-40B4-BE49-F238E27FC236}">
                <a16:creationId xmlns:a16="http://schemas.microsoft.com/office/drawing/2014/main" id="{3A2A21C4-227D-42B9-B01E-98B93EF25CAA}"/>
              </a:ext>
            </a:extLst>
          </p:cNvPr>
          <p:cNvSpPr>
            <a:spLocks noRot="1" noChangeArrowheads="1" noTextEdit="1"/>
          </p:cNvSpPr>
          <p:nvPr>
            <p:ph type="sldImg"/>
          </p:nvPr>
        </p:nvSpPr>
        <p:spPr>
          <a:ln/>
        </p:spPr>
      </p:sp>
      <p:sp>
        <p:nvSpPr>
          <p:cNvPr id="187395" name="Rectangle 3">
            <a:extLst>
              <a:ext uri="{FF2B5EF4-FFF2-40B4-BE49-F238E27FC236}">
                <a16:creationId xmlns:a16="http://schemas.microsoft.com/office/drawing/2014/main" id="{407F0969-1BA0-4390-AFFB-4BC095E45DB6}"/>
              </a:ext>
            </a:extLst>
          </p:cNvPr>
          <p:cNvSpPr>
            <a:spLocks noGrp="1" noChangeArrowheads="1"/>
          </p:cNvSpPr>
          <p:nvPr>
            <p:ph type="body" idx="1"/>
          </p:nvPr>
        </p:nvSpPr>
        <p:spPr/>
        <p:txBody>
          <a:bodyPr/>
          <a:lstStyle/>
          <a:p>
            <a:r>
              <a:rPr lang="en-US" altLang="en-US"/>
              <a:t>Using the mean PV and the curves that the expert generated we see that the PV realised ranges from 14% to 93 % over a 5 to 10 period.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1BFAB90-B93A-4DEE-9089-F08EABEFD6C7}"/>
              </a:ext>
            </a:extLst>
          </p:cNvPr>
          <p:cNvSpPr>
            <a:spLocks noGrp="1" noChangeArrowheads="1"/>
          </p:cNvSpPr>
          <p:nvPr>
            <p:ph type="sldNum" sz="quarter" idx="5"/>
          </p:nvPr>
        </p:nvSpPr>
        <p:spPr>
          <a:ln/>
        </p:spPr>
        <p:txBody>
          <a:bodyPr/>
          <a:lstStyle/>
          <a:p>
            <a:fld id="{BCED9D5C-7E9F-48CA-BF4A-9293D10C6BB3}" type="slidenum">
              <a:rPr lang="en-US" altLang="en-US"/>
              <a:pPr/>
              <a:t>30</a:t>
            </a:fld>
            <a:endParaRPr lang="en-US" altLang="en-US"/>
          </a:p>
        </p:txBody>
      </p:sp>
      <p:sp>
        <p:nvSpPr>
          <p:cNvPr id="188418" name="Rectangle 2">
            <a:extLst>
              <a:ext uri="{FF2B5EF4-FFF2-40B4-BE49-F238E27FC236}">
                <a16:creationId xmlns:a16="http://schemas.microsoft.com/office/drawing/2014/main" id="{1005DA8C-C1C0-46CA-BBAC-E9EEA1F20593}"/>
              </a:ext>
            </a:extLst>
          </p:cNvPr>
          <p:cNvSpPr>
            <a:spLocks noRot="1" noChangeArrowheads="1" noTextEdit="1"/>
          </p:cNvSpPr>
          <p:nvPr>
            <p:ph type="sldImg"/>
          </p:nvPr>
        </p:nvSpPr>
        <p:spPr>
          <a:ln/>
        </p:spPr>
      </p:sp>
      <p:sp>
        <p:nvSpPr>
          <p:cNvPr id="188419" name="Rectangle 3">
            <a:extLst>
              <a:ext uri="{FF2B5EF4-FFF2-40B4-BE49-F238E27FC236}">
                <a16:creationId xmlns:a16="http://schemas.microsoft.com/office/drawing/2014/main" id="{2D40B375-AA10-4B7A-B6C0-06F4F9156CAF}"/>
              </a:ext>
            </a:extLst>
          </p:cNvPr>
          <p:cNvSpPr>
            <a:spLocks noGrp="1" noChangeArrowheads="1"/>
          </p:cNvSpPr>
          <p:nvPr>
            <p:ph type="body" idx="1"/>
          </p:nvPr>
        </p:nvSpPr>
        <p:spPr/>
        <p:txBody>
          <a:bodyPr/>
          <a:lstStyle/>
          <a:p>
            <a:r>
              <a:rPr lang="en-US" altLang="en-US"/>
              <a:t>It takes 20 additional days to acieve the same amount of PV for formals. Why????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3ADBF41-80A0-40C1-8682-60F0815910B3}"/>
              </a:ext>
            </a:extLst>
          </p:cNvPr>
          <p:cNvSpPr>
            <a:spLocks noGrp="1" noChangeArrowheads="1"/>
          </p:cNvSpPr>
          <p:nvPr>
            <p:ph type="sldNum" sz="quarter" idx="5"/>
          </p:nvPr>
        </p:nvSpPr>
        <p:spPr>
          <a:ln/>
        </p:spPr>
        <p:txBody>
          <a:bodyPr/>
          <a:lstStyle/>
          <a:p>
            <a:fld id="{21BDD28A-F36C-4509-AB50-84B7A4178102}" type="slidenum">
              <a:rPr lang="en-US" altLang="en-US"/>
              <a:pPr/>
              <a:t>36</a:t>
            </a:fld>
            <a:endParaRPr lang="en-US" altLang="en-US"/>
          </a:p>
        </p:txBody>
      </p:sp>
      <p:sp>
        <p:nvSpPr>
          <p:cNvPr id="167938" name="Rectangle 2">
            <a:extLst>
              <a:ext uri="{FF2B5EF4-FFF2-40B4-BE49-F238E27FC236}">
                <a16:creationId xmlns:a16="http://schemas.microsoft.com/office/drawing/2014/main" id="{049A09B3-97BF-4EFE-8C42-75B2AC1DDAA6}"/>
              </a:ext>
            </a:extLst>
          </p:cNvPr>
          <p:cNvSpPr>
            <a:spLocks noRot="1" noChangeArrowheads="1" noTextEdit="1"/>
          </p:cNvSpPr>
          <p:nvPr>
            <p:ph type="sldImg"/>
          </p:nvPr>
        </p:nvSpPr>
        <p:spPr>
          <a:ln/>
        </p:spPr>
      </p:sp>
      <p:sp>
        <p:nvSpPr>
          <p:cNvPr id="167939" name="Rectangle 3">
            <a:extLst>
              <a:ext uri="{FF2B5EF4-FFF2-40B4-BE49-F238E27FC236}">
                <a16:creationId xmlns:a16="http://schemas.microsoft.com/office/drawing/2014/main" id="{58E63FEB-CB87-4B87-813B-6D0737FE1396}"/>
              </a:ext>
            </a:extLst>
          </p:cNvPr>
          <p:cNvSpPr>
            <a:spLocks noGrp="1" noChangeArrowheads="1"/>
          </p:cNvSpPr>
          <p:nvPr>
            <p:ph type="body" idx="1"/>
          </p:nvPr>
        </p:nvSpPr>
        <p:spPr/>
        <p:txBody>
          <a:bodyPr/>
          <a:lstStyle/>
          <a:p>
            <a:r>
              <a:rPr lang="en-US" altLang="en-US"/>
              <a:t>BMP Adequacy: Be clear how these are intended to reduce or eliminate potential negative effects generated by the project. </a:t>
            </a:r>
          </a:p>
          <a:p>
            <a:endParaRPr lang="en-US" altLang="en-US"/>
          </a:p>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2C57D41-416F-4373-B8BD-5D0FCEE9ED16}"/>
              </a:ext>
            </a:extLst>
          </p:cNvPr>
          <p:cNvSpPr>
            <a:spLocks noGrp="1" noChangeArrowheads="1"/>
          </p:cNvSpPr>
          <p:nvPr>
            <p:ph type="sldNum" sz="quarter" idx="5"/>
          </p:nvPr>
        </p:nvSpPr>
        <p:spPr>
          <a:ln/>
        </p:spPr>
        <p:txBody>
          <a:bodyPr/>
          <a:lstStyle/>
          <a:p>
            <a:fld id="{4755E78C-85CF-40BC-9DD9-3B1A9AC9061B}" type="slidenum">
              <a:rPr lang="en-US" altLang="en-US"/>
              <a:pPr/>
              <a:t>37</a:t>
            </a:fld>
            <a:endParaRPr lang="en-US" altLang="en-US"/>
          </a:p>
        </p:txBody>
      </p:sp>
      <p:sp>
        <p:nvSpPr>
          <p:cNvPr id="186370" name="Rectangle 2">
            <a:extLst>
              <a:ext uri="{FF2B5EF4-FFF2-40B4-BE49-F238E27FC236}">
                <a16:creationId xmlns:a16="http://schemas.microsoft.com/office/drawing/2014/main" id="{4A639D48-537B-405C-86DA-70010DFDEFAC}"/>
              </a:ext>
            </a:extLst>
          </p:cNvPr>
          <p:cNvSpPr>
            <a:spLocks noRot="1" noChangeArrowheads="1" noTextEdit="1"/>
          </p:cNvSpPr>
          <p:nvPr>
            <p:ph type="sldImg"/>
          </p:nvPr>
        </p:nvSpPr>
        <p:spPr>
          <a:ln/>
        </p:spPr>
      </p:sp>
      <p:sp>
        <p:nvSpPr>
          <p:cNvPr id="186371" name="Rectangle 3">
            <a:extLst>
              <a:ext uri="{FF2B5EF4-FFF2-40B4-BE49-F238E27FC236}">
                <a16:creationId xmlns:a16="http://schemas.microsoft.com/office/drawing/2014/main" id="{5109B2F8-A8B2-429D-9342-E3F8FBC2496D}"/>
              </a:ext>
            </a:extLst>
          </p:cNvPr>
          <p:cNvSpPr>
            <a:spLocks noGrp="1" noChangeArrowheads="1"/>
          </p:cNvSpPr>
          <p:nvPr>
            <p:ph type="body" idx="1"/>
          </p:nvPr>
        </p:nvSpPr>
        <p:spPr/>
        <p:txBody>
          <a:bodyPr/>
          <a:lstStyle/>
          <a:p>
            <a:pPr lvl="2"/>
            <a:r>
              <a:rPr lang="en-US" altLang="en-US"/>
              <a:t>Biologists can keep a log of how much time it takes to complete short bin projects </a:t>
            </a:r>
          </a:p>
          <a:p>
            <a:pPr lvl="2"/>
            <a:r>
              <a:rPr lang="en-US" altLang="en-US"/>
              <a:t>Need to set up a system of expert assessments of % PV realized as a function of handling What proportion of value was gained?  How much more could have been achieved with more time?</a:t>
            </a:r>
          </a:p>
          <a:p>
            <a:pPr lvl="2"/>
            <a:r>
              <a:rPr lang="en-US" altLang="en-US"/>
              <a:t>time </a:t>
            </a:r>
          </a:p>
          <a:p>
            <a:pPr lvl="2"/>
            <a:r>
              <a:rPr lang="en-US" altLang="en-US"/>
              <a:t>Need to set up a system of expert assessments of PV on randomly selected projects</a:t>
            </a:r>
          </a:p>
          <a:p>
            <a:pPr lvl="1"/>
            <a:r>
              <a:rPr lang="en-US" altLang="en-US"/>
              <a:t>Do these compare well with what the model predicts?</a:t>
            </a:r>
          </a:p>
          <a:p>
            <a:pPr lvl="1"/>
            <a:endParaRPr lang="en-US" altLang="en-US"/>
          </a:p>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Other examples in notebook: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may be that the value of a given objective depends on whether another object is included in the sack (what’s the point of having a corkscrew if you don’t have a bottle of wine?).</a:t>
            </a:r>
          </a:p>
          <a:p>
            <a:pPr lvl="0"/>
            <a:endParaRPr lang="en-US" dirty="0"/>
          </a:p>
          <a:p>
            <a:pPr lvl="0"/>
            <a:r>
              <a:rPr lang="en-US" dirty="0"/>
              <a:t>Office staffing</a:t>
            </a:r>
          </a:p>
          <a:p>
            <a:pPr lvl="0"/>
            <a:r>
              <a:rPr lang="en-US" dirty="0"/>
              <a:t>Suite of recovery actions to maximize the probability of persistence</a:t>
            </a:r>
          </a:p>
          <a:p>
            <a:endParaRPr lang="en-US" dirty="0"/>
          </a:p>
        </p:txBody>
      </p:sp>
      <p:sp>
        <p:nvSpPr>
          <p:cNvPr id="4" name="Slide Number Placeholder 3"/>
          <p:cNvSpPr>
            <a:spLocks noGrp="1"/>
          </p:cNvSpPr>
          <p:nvPr>
            <p:ph type="sldNum" sz="quarter" idx="10"/>
          </p:nvPr>
        </p:nvSpPr>
        <p:spPr/>
        <p:txBody>
          <a:bodyPr/>
          <a:lstStyle/>
          <a:p>
            <a:fld id="{84CA7B95-F886-4B95-9672-98F4623CB801}" type="slidenum">
              <a:rPr lang="en-US" smtClean="0"/>
              <a:t>3</a:t>
            </a:fld>
            <a:endParaRPr lang="en-US"/>
          </a:p>
        </p:txBody>
      </p:sp>
    </p:spTree>
    <p:extLst>
      <p:ext uri="{BB962C8B-B14F-4D97-AF65-F5344CB8AC3E}">
        <p14:creationId xmlns:p14="http://schemas.microsoft.com/office/powerpoint/2010/main" val="1293892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Other examples in notebook:</a:t>
            </a:r>
          </a:p>
          <a:p>
            <a:pPr lvl="0"/>
            <a:endParaRPr lang="en-US" dirty="0"/>
          </a:p>
          <a:p>
            <a:pPr lvl="0"/>
            <a:r>
              <a:rPr lang="en-US" dirty="0"/>
              <a:t>NFHP</a:t>
            </a:r>
            <a:r>
              <a:rPr lang="en-US" baseline="0" dirty="0"/>
              <a:t> - </a:t>
            </a:r>
            <a:r>
              <a:rPr lang="en-US" dirty="0"/>
              <a:t>How should the funds be allocated to the different partnerships to best achieve the goals of the National Fish Habitat Action Plan?  (See Gallagher et al. 2012)</a:t>
            </a:r>
          </a:p>
          <a:p>
            <a:pPr lvl="2"/>
            <a:r>
              <a:rPr lang="en-US" dirty="0"/>
              <a:t>Within a Fish Habitat Partnership, how should the received funds be allocated among permanent staff and sponsored projects?</a:t>
            </a:r>
          </a:p>
          <a:p>
            <a:endParaRPr lang="en-US" dirty="0"/>
          </a:p>
        </p:txBody>
      </p:sp>
      <p:sp>
        <p:nvSpPr>
          <p:cNvPr id="4" name="Slide Number Placeholder 3"/>
          <p:cNvSpPr>
            <a:spLocks noGrp="1"/>
          </p:cNvSpPr>
          <p:nvPr>
            <p:ph type="sldNum" sz="quarter" idx="10"/>
          </p:nvPr>
        </p:nvSpPr>
        <p:spPr/>
        <p:txBody>
          <a:bodyPr/>
          <a:lstStyle/>
          <a:p>
            <a:fld id="{84CA7B95-F886-4B95-9672-98F4623CB801}" type="slidenum">
              <a:rPr lang="en-US" smtClean="0"/>
              <a:t>4</a:t>
            </a:fld>
            <a:endParaRPr lang="en-US"/>
          </a:p>
        </p:txBody>
      </p:sp>
    </p:spTree>
    <p:extLst>
      <p:ext uri="{BB962C8B-B14F-4D97-AF65-F5344CB8AC3E}">
        <p14:creationId xmlns:p14="http://schemas.microsoft.com/office/powerpoint/2010/main" val="307377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Go over this example in detail and show how to solve</a:t>
            </a:r>
          </a:p>
          <a:p>
            <a:pPr lvl="0"/>
            <a:endParaRPr lang="en-US" dirty="0"/>
          </a:p>
          <a:p>
            <a:pPr lvl="0"/>
            <a:r>
              <a:rPr lang="en-US" dirty="0"/>
              <a:t>Examples in notebook:</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RO asks for prioritized</a:t>
            </a:r>
            <a:r>
              <a:rPr lang="en-US" baseline="0" dirty="0"/>
              <a:t> list of invasive species</a:t>
            </a: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A Joint Venture seeks to prioritize research topics.  If this is tied to a request for proposals, the decision is to select the portfolio of research proposals that collectively best reduces uncertainty to inform JV decision making.</a:t>
            </a:r>
          </a:p>
          <a:p>
            <a:endParaRPr lang="en-US" dirty="0"/>
          </a:p>
        </p:txBody>
      </p:sp>
      <p:sp>
        <p:nvSpPr>
          <p:cNvPr id="4" name="Slide Number Placeholder 3"/>
          <p:cNvSpPr>
            <a:spLocks noGrp="1"/>
          </p:cNvSpPr>
          <p:nvPr>
            <p:ph type="sldNum" sz="quarter" idx="10"/>
          </p:nvPr>
        </p:nvSpPr>
        <p:spPr/>
        <p:txBody>
          <a:bodyPr/>
          <a:lstStyle/>
          <a:p>
            <a:fld id="{84CA7B95-F886-4B95-9672-98F4623CB801}" type="slidenum">
              <a:rPr lang="en-US" smtClean="0"/>
              <a:t>5</a:t>
            </a:fld>
            <a:endParaRPr lang="en-US"/>
          </a:p>
        </p:txBody>
      </p:sp>
    </p:spTree>
    <p:extLst>
      <p:ext uri="{BB962C8B-B14F-4D97-AF65-F5344CB8AC3E}">
        <p14:creationId xmlns:p14="http://schemas.microsoft.com/office/powerpoint/2010/main" val="2223635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t>NCTC Course CSP3171 Introduction to Structured Decision Making</a:t>
            </a:r>
          </a:p>
        </p:txBody>
      </p:sp>
      <p:sp>
        <p:nvSpPr>
          <p:cNvPr id="5" name="Footer Placeholder 4"/>
          <p:cNvSpPr>
            <a:spLocks noGrp="1"/>
          </p:cNvSpPr>
          <p:nvPr>
            <p:ph type="ftr" sz="quarter" idx="11"/>
          </p:nvPr>
        </p:nvSpPr>
        <p:spPr/>
        <p:txBody>
          <a:bodyPr/>
          <a:lstStyle/>
          <a:p>
            <a:pPr>
              <a:defRPr/>
            </a:pPr>
            <a:r>
              <a:rPr lang="en-US"/>
              <a:t>Module 14, March 2008</a:t>
            </a:r>
          </a:p>
        </p:txBody>
      </p:sp>
      <p:sp>
        <p:nvSpPr>
          <p:cNvPr id="6" name="Slide Number Placeholder 5"/>
          <p:cNvSpPr>
            <a:spLocks noGrp="1"/>
          </p:cNvSpPr>
          <p:nvPr>
            <p:ph type="sldNum" sz="quarter" idx="12"/>
          </p:nvPr>
        </p:nvSpPr>
        <p:spPr/>
        <p:txBody>
          <a:bodyPr/>
          <a:lstStyle/>
          <a:p>
            <a:pPr>
              <a:defRPr/>
            </a:pPr>
            <a:fld id="{5D075B67-0E27-48C2-9451-007103B3791A}" type="slidenum">
              <a:rPr lang="en-US" smtClean="0"/>
              <a:pPr>
                <a:defRPr/>
              </a:pPr>
              <a:t>9</a:t>
            </a:fld>
            <a:endParaRPr lang="en-US"/>
          </a:p>
        </p:txBody>
      </p:sp>
    </p:spTree>
    <p:extLst>
      <p:ext uri="{BB962C8B-B14F-4D97-AF65-F5344CB8AC3E}">
        <p14:creationId xmlns:p14="http://schemas.microsoft.com/office/powerpoint/2010/main" val="3258795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t>NCTC Course CSP3171 Introduction to Structured Decision Making</a:t>
            </a:r>
          </a:p>
        </p:txBody>
      </p:sp>
      <p:sp>
        <p:nvSpPr>
          <p:cNvPr id="5" name="Footer Placeholder 4"/>
          <p:cNvSpPr>
            <a:spLocks noGrp="1"/>
          </p:cNvSpPr>
          <p:nvPr>
            <p:ph type="ftr" sz="quarter" idx="11"/>
          </p:nvPr>
        </p:nvSpPr>
        <p:spPr/>
        <p:txBody>
          <a:bodyPr/>
          <a:lstStyle/>
          <a:p>
            <a:pPr>
              <a:defRPr/>
            </a:pPr>
            <a:r>
              <a:rPr lang="en-US"/>
              <a:t>Module 14, March 2008</a:t>
            </a:r>
          </a:p>
        </p:txBody>
      </p:sp>
      <p:sp>
        <p:nvSpPr>
          <p:cNvPr id="6" name="Slide Number Placeholder 5"/>
          <p:cNvSpPr>
            <a:spLocks noGrp="1"/>
          </p:cNvSpPr>
          <p:nvPr>
            <p:ph type="sldNum" sz="quarter" idx="12"/>
          </p:nvPr>
        </p:nvSpPr>
        <p:spPr/>
        <p:txBody>
          <a:bodyPr/>
          <a:lstStyle/>
          <a:p>
            <a:pPr>
              <a:defRPr/>
            </a:pPr>
            <a:fld id="{5D075B67-0E27-48C2-9451-007103B3791A}" type="slidenum">
              <a:rPr lang="en-US" smtClean="0"/>
              <a:pPr>
                <a:defRPr/>
              </a:pPr>
              <a:t>10</a:t>
            </a:fld>
            <a:endParaRPr lang="en-US"/>
          </a:p>
        </p:txBody>
      </p:sp>
    </p:spTree>
    <p:extLst>
      <p:ext uri="{BB962C8B-B14F-4D97-AF65-F5344CB8AC3E}">
        <p14:creationId xmlns:p14="http://schemas.microsoft.com/office/powerpoint/2010/main" val="523890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7E3FA64-5AFE-4A54-AEBF-B1E94B36FD24}"/>
              </a:ext>
            </a:extLst>
          </p:cNvPr>
          <p:cNvSpPr>
            <a:spLocks noGrp="1" noChangeArrowheads="1"/>
          </p:cNvSpPr>
          <p:nvPr>
            <p:ph type="sldNum" sz="quarter" idx="5"/>
          </p:nvPr>
        </p:nvSpPr>
        <p:spPr>
          <a:ln/>
        </p:spPr>
        <p:txBody>
          <a:bodyPr/>
          <a:lstStyle/>
          <a:p>
            <a:fld id="{B88E9455-CCFB-45A5-B61D-E6A3034EE0E5}" type="slidenum">
              <a:rPr lang="en-US" altLang="en-US"/>
              <a:pPr/>
              <a:t>12</a:t>
            </a:fld>
            <a:endParaRPr lang="en-US" altLang="en-US"/>
          </a:p>
        </p:txBody>
      </p:sp>
      <p:sp>
        <p:nvSpPr>
          <p:cNvPr id="120834" name="Rectangle 2">
            <a:extLst>
              <a:ext uri="{FF2B5EF4-FFF2-40B4-BE49-F238E27FC236}">
                <a16:creationId xmlns:a16="http://schemas.microsoft.com/office/drawing/2014/main" id="{114B2E47-DD0D-44D0-8103-05CD4866DC4A}"/>
              </a:ext>
            </a:extLst>
          </p:cNvPr>
          <p:cNvSpPr>
            <a:spLocks noRot="1" noChangeArrowheads="1" noTextEdit="1"/>
          </p:cNvSpPr>
          <p:nvPr>
            <p:ph type="sldImg"/>
          </p:nvPr>
        </p:nvSpPr>
        <p:spPr>
          <a:ln/>
        </p:spPr>
      </p:sp>
      <p:sp>
        <p:nvSpPr>
          <p:cNvPr id="120835" name="Rectangle 3">
            <a:extLst>
              <a:ext uri="{FF2B5EF4-FFF2-40B4-BE49-F238E27FC236}">
                <a16:creationId xmlns:a16="http://schemas.microsoft.com/office/drawing/2014/main" id="{7687ECD3-64AA-4B9B-BD9D-09C3801B1394}"/>
              </a:ext>
            </a:extLst>
          </p:cNvPr>
          <p:cNvSpPr>
            <a:spLocks noGrp="1" noChangeArrowheads="1"/>
          </p:cNvSpPr>
          <p:nvPr>
            <p:ph type="body" idx="1"/>
          </p:nvPr>
        </p:nvSpPr>
        <p:spPr/>
        <p:txBody>
          <a:bodyPr/>
          <a:lstStyle/>
          <a:p>
            <a:r>
              <a:rPr lang="en-US" altLang="en-US"/>
              <a:t>Discuss the frustration of work in the cue, work on our desk, and sense of lost opportunities</a:t>
            </a:r>
          </a:p>
          <a:p>
            <a:r>
              <a:rPr lang="en-US" altLang="en-US"/>
              <a:t>So we had an idea to construct a model;   at least conceptual to start</a:t>
            </a:r>
          </a:p>
          <a:p>
            <a:r>
              <a:rPr lang="en-US" altLang="en-US"/>
              <a:t>Some branches in the division had a prioritization process</a:t>
            </a:r>
          </a:p>
          <a:p>
            <a:endParaRPr lang="en-US" altLang="en-US"/>
          </a:p>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A1745D8-17E6-47BB-A679-70B60CDAAF61}"/>
              </a:ext>
            </a:extLst>
          </p:cNvPr>
          <p:cNvSpPr>
            <a:spLocks noGrp="1" noChangeArrowheads="1"/>
          </p:cNvSpPr>
          <p:nvPr>
            <p:ph type="sldNum" sz="quarter" idx="5"/>
          </p:nvPr>
        </p:nvSpPr>
        <p:spPr>
          <a:ln/>
        </p:spPr>
        <p:txBody>
          <a:bodyPr/>
          <a:lstStyle/>
          <a:p>
            <a:fld id="{AD4C81D2-6D6F-4A98-B5A0-0460C7147FB3}" type="slidenum">
              <a:rPr lang="en-US" altLang="en-US"/>
              <a:pPr/>
              <a:t>13</a:t>
            </a:fld>
            <a:endParaRPr lang="en-US" altLang="en-US"/>
          </a:p>
        </p:txBody>
      </p:sp>
      <p:sp>
        <p:nvSpPr>
          <p:cNvPr id="116738" name="Rectangle 2">
            <a:extLst>
              <a:ext uri="{FF2B5EF4-FFF2-40B4-BE49-F238E27FC236}">
                <a16:creationId xmlns:a16="http://schemas.microsoft.com/office/drawing/2014/main" id="{8588E2FF-1FCC-4010-A174-5F14DB357FE9}"/>
              </a:ext>
            </a:extLst>
          </p:cNvPr>
          <p:cNvSpPr>
            <a:spLocks noRot="1" noChangeArrowheads="1" noTextEdit="1"/>
          </p:cNvSpPr>
          <p:nvPr>
            <p:ph type="sldImg"/>
          </p:nvPr>
        </p:nvSpPr>
        <p:spPr>
          <a:ln/>
        </p:spPr>
      </p:sp>
      <p:sp>
        <p:nvSpPr>
          <p:cNvPr id="116739" name="Rectangle 3">
            <a:extLst>
              <a:ext uri="{FF2B5EF4-FFF2-40B4-BE49-F238E27FC236}">
                <a16:creationId xmlns:a16="http://schemas.microsoft.com/office/drawing/2014/main" id="{94039C1C-9844-4B93-B309-1F6614C1CB25}"/>
              </a:ext>
            </a:extLst>
          </p:cNvPr>
          <p:cNvSpPr>
            <a:spLocks noGrp="1" noChangeArrowheads="1"/>
          </p:cNvSpPr>
          <p:nvPr>
            <p:ph type="body" idx="1"/>
          </p:nvPr>
        </p:nvSpPr>
        <p:spPr/>
        <p:txBody>
          <a:bodyPr/>
          <a:lstStyle/>
          <a:p>
            <a:r>
              <a:rPr lang="en-US" altLang="en-US"/>
              <a:t>There’s a decision to make here and there are set of tools and theories about how to make good decisions;  we call that sdm and that’s what we did.  All good decisions have these elements</a:t>
            </a:r>
          </a:p>
          <a:p>
            <a:r>
              <a:rPr lang="en-US" altLang="en-US"/>
              <a:t>Bullet 1:  </a:t>
            </a:r>
          </a:p>
          <a:p>
            <a:r>
              <a:rPr lang="en-US" altLang="en-US"/>
              <a:t>Bullet 2: w/ or objective, we developed a performance measure called “PV”.  In other words, we developed a way to measure how well our decisions meet our objective.</a:t>
            </a:r>
          </a:p>
          <a:p>
            <a:r>
              <a:rPr lang="en-US" altLang="en-US"/>
              <a:t>Bullet 3…An important message today is that projects in the short bin will result in no “extra” value; What this means is that we do not spend time beyond the min. to get it out the door.  Because of this, short bin actions don’t increase our performance measure</a:t>
            </a:r>
          </a:p>
          <a:p>
            <a:r>
              <a:rPr lang="en-US" altLang="en-US"/>
              <a:t>Bullet 4: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E3F33CF-0BD3-4772-A34A-D2D2361608D9}"/>
              </a:ext>
            </a:extLst>
          </p:cNvPr>
          <p:cNvSpPr>
            <a:spLocks noGrp="1" noChangeArrowheads="1"/>
          </p:cNvSpPr>
          <p:nvPr>
            <p:ph type="sldNum" sz="quarter" idx="5"/>
          </p:nvPr>
        </p:nvSpPr>
        <p:spPr>
          <a:ln/>
        </p:spPr>
        <p:txBody>
          <a:bodyPr/>
          <a:lstStyle/>
          <a:p>
            <a:fld id="{86ECE6B0-DC53-4BD1-B2B0-B29885BBBE07}" type="slidenum">
              <a:rPr lang="en-US" altLang="en-US"/>
              <a:pPr/>
              <a:t>14</a:t>
            </a:fld>
            <a:endParaRPr lang="en-US" altLang="en-US"/>
          </a:p>
        </p:txBody>
      </p:sp>
      <p:sp>
        <p:nvSpPr>
          <p:cNvPr id="135170" name="Rectangle 2">
            <a:extLst>
              <a:ext uri="{FF2B5EF4-FFF2-40B4-BE49-F238E27FC236}">
                <a16:creationId xmlns:a16="http://schemas.microsoft.com/office/drawing/2014/main" id="{42BEB84F-76EC-41D1-9F91-9A3F1128E0A6}"/>
              </a:ext>
            </a:extLst>
          </p:cNvPr>
          <p:cNvSpPr>
            <a:spLocks noRot="1" noChangeArrowheads="1" noTextEdit="1"/>
          </p:cNvSpPr>
          <p:nvPr>
            <p:ph type="sldImg"/>
          </p:nvPr>
        </p:nvSpPr>
        <p:spPr>
          <a:ln/>
        </p:spPr>
      </p:sp>
      <p:sp>
        <p:nvSpPr>
          <p:cNvPr id="135171" name="Rectangle 3">
            <a:extLst>
              <a:ext uri="{FF2B5EF4-FFF2-40B4-BE49-F238E27FC236}">
                <a16:creationId xmlns:a16="http://schemas.microsoft.com/office/drawing/2014/main" id="{7238E865-E107-429E-841B-4077B011E6A4}"/>
              </a:ext>
            </a:extLst>
          </p:cNvPr>
          <p:cNvSpPr>
            <a:spLocks noGrp="1" noChangeArrowheads="1"/>
          </p:cNvSpPr>
          <p:nvPr>
            <p:ph type="body" idx="1"/>
          </p:nvPr>
        </p:nvSpPr>
        <p:spPr/>
        <p:txBody>
          <a:bodyPr/>
          <a:lstStyle/>
          <a:p>
            <a:pPr>
              <a:buFontTx/>
              <a:buChar char="•"/>
            </a:pPr>
            <a:r>
              <a:rPr lang="en-US" altLang="en-US"/>
              <a:t>So now I would like to come back and talk about the first part of what we are trying to do with this effort, and that is prioritize the projects (i.e., BAs/BEs) we receive that address bull trout.  We can then go to the second step (which Sarah will go over), which is to make decisions on how to allocate work effort accordingly based on this prioritization.</a:t>
            </a:r>
          </a:p>
          <a:p>
            <a:endParaRPr lang="en-US" altLang="en-US"/>
          </a:p>
          <a:p>
            <a:pPr>
              <a:buFontTx/>
              <a:buChar char="•"/>
            </a:pPr>
            <a:r>
              <a:rPr lang="en-US" altLang="en-US"/>
              <a:t>So my talk is focused here on the Potential Value submodel (animation will remove the other parts of the diagram)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09800"/>
            <a:ext cx="7772400" cy="1470025"/>
          </a:xfrm>
        </p:spPr>
        <p:txBody>
          <a:bodyPr/>
          <a:lstStyle>
            <a:lvl1pPr>
              <a:defRPr baseline="0">
                <a:latin typeface="+mj-lt"/>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hasCustomPrompt="1"/>
          </p:nvPr>
        </p:nvSpPr>
        <p:spPr>
          <a:xfrm>
            <a:off x="1333500" y="4648199"/>
            <a:ext cx="6400800" cy="1484531"/>
          </a:xfrm>
        </p:spPr>
        <p:txBody>
          <a:bodyPr/>
          <a:lstStyle>
            <a:lvl1pPr marL="0" indent="0" algn="ctr">
              <a:buNone/>
              <a:defRPr sz="32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80000"/>
              </a:lnSpc>
            </a:pPr>
            <a:r>
              <a:rPr lang="en-US" sz="1400" dirty="0"/>
              <a:t>Click to edit Master Subtitle style</a:t>
            </a:r>
            <a:endParaRPr lang="en-US" sz="1400" dirty="0">
              <a:solidFill>
                <a:schemeClr val="tx2"/>
              </a:solidFill>
            </a:endParaRP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3011F-1AF9-4C7F-A08A-4388D1FBACF5}" type="slidenum">
              <a:rPr lang="en-US" smtClean="0"/>
              <a:t>‹#›</a:t>
            </a:fld>
            <a:endParaRPr lang="en-US"/>
          </a:p>
        </p:txBody>
      </p:sp>
      <p:cxnSp>
        <p:nvCxnSpPr>
          <p:cNvPr id="8" name="Straight Connector 7"/>
          <p:cNvCxnSpPr/>
          <p:nvPr userDrawn="1"/>
        </p:nvCxnSpPr>
        <p:spPr>
          <a:xfrm>
            <a:off x="381000" y="3657600"/>
            <a:ext cx="8229600" cy="0"/>
          </a:xfrm>
          <a:prstGeom prst="line">
            <a:avLst/>
          </a:prstGeom>
          <a:ln w="76200" cmpd="thinThick"/>
        </p:spPr>
        <p:style>
          <a:lnRef idx="1">
            <a:schemeClr val="dk1"/>
          </a:lnRef>
          <a:fillRef idx="0">
            <a:schemeClr val="dk1"/>
          </a:fillRef>
          <a:effectRef idx="0">
            <a:schemeClr val="dk1"/>
          </a:effectRef>
          <a:fontRef idx="minor">
            <a:schemeClr val="tx1"/>
          </a:fontRef>
        </p:style>
      </p:cxnSp>
      <p:sp>
        <p:nvSpPr>
          <p:cNvPr id="11" name="TextBox 10"/>
          <p:cNvSpPr txBox="1"/>
          <p:nvPr userDrawn="1"/>
        </p:nvSpPr>
        <p:spPr>
          <a:xfrm>
            <a:off x="800100" y="3903077"/>
            <a:ext cx="7543800" cy="338554"/>
          </a:xfrm>
          <a:prstGeom prst="rect">
            <a:avLst/>
          </a:prstGeom>
          <a:noFill/>
        </p:spPr>
        <p:txBody>
          <a:bodyPr wrap="square" rtlCol="0">
            <a:spAutoFit/>
          </a:bodyPr>
          <a:lstStyle/>
          <a:p>
            <a:pPr marL="0" marR="0" lvl="0" indent="0" algn="ctr" defTabSz="1104900" rtl="0" eaLnBrk="0" fontAlgn="base" latinLnBrk="0" hangingPunct="0">
              <a:lnSpc>
                <a:spcPct val="80000"/>
              </a:lnSpc>
              <a:spcBef>
                <a:spcPct val="20000"/>
              </a:spcBef>
              <a:spcAft>
                <a:spcPct val="0"/>
              </a:spcAft>
              <a:buClr>
                <a:srgbClr val="000000"/>
              </a:buClr>
              <a:buSzTx/>
              <a:buFont typeface="Wingdings" pitchFamily="2" charset="2"/>
              <a:buNone/>
              <a:tabLst/>
              <a:defRPr/>
            </a:pPr>
            <a:r>
              <a:rPr kumimoji="0" lang="en-US" sz="2000" b="0" i="0" u="none" strike="noStrike" kern="0" cap="none" spc="0" normalizeH="0" baseline="0" noProof="0" dirty="0">
                <a:ln>
                  <a:noFill/>
                </a:ln>
                <a:solidFill>
                  <a:srgbClr val="000000"/>
                </a:solidFill>
                <a:effectLst/>
                <a:uLnTx/>
                <a:uFillTx/>
                <a:latin typeface="+mn-lt"/>
                <a:ea typeface="+mn-ea"/>
                <a:cs typeface="+mn-cs"/>
              </a:rPr>
              <a:t>ALC3171: Introduction to Structured Decision Making</a:t>
            </a:r>
          </a:p>
        </p:txBody>
      </p:sp>
      <p:sp>
        <p:nvSpPr>
          <p:cNvPr id="12" name="Rounded Rectangle 11"/>
          <p:cNvSpPr/>
          <p:nvPr userDrawn="1"/>
        </p:nvSpPr>
        <p:spPr>
          <a:xfrm>
            <a:off x="76200" y="1219200"/>
            <a:ext cx="8991600" cy="609600"/>
          </a:xfrm>
          <a:prstGeom prst="roundRect">
            <a:avLst>
              <a:gd name="adj" fmla="val 29167"/>
            </a:avLst>
          </a:prstGeom>
          <a:gradFill flip="none" rotWithShape="1">
            <a:gsLst>
              <a:gs pos="0">
                <a:srgbClr val="5FA1D2"/>
              </a:gs>
              <a:gs pos="50000">
                <a:srgbClr val="0070C0"/>
              </a:gs>
              <a:gs pos="100000">
                <a:schemeClr val="accent1">
                  <a:tint val="44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2904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3011F-1AF9-4C7F-A08A-4388D1FBACF5}" type="slidenum">
              <a:rPr lang="en-US" smtClean="0"/>
              <a:t>‹#›</a:t>
            </a:fld>
            <a:endParaRPr lang="en-US"/>
          </a:p>
        </p:txBody>
      </p:sp>
    </p:spTree>
    <p:extLst>
      <p:ext uri="{BB962C8B-B14F-4D97-AF65-F5344CB8AC3E}">
        <p14:creationId xmlns:p14="http://schemas.microsoft.com/office/powerpoint/2010/main" val="1931116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3011F-1AF9-4C7F-A08A-4388D1FBACF5}" type="slidenum">
              <a:rPr lang="en-US" smtClean="0"/>
              <a:t>‹#›</a:t>
            </a:fld>
            <a:endParaRPr lang="en-US"/>
          </a:p>
        </p:txBody>
      </p:sp>
    </p:spTree>
    <p:extLst>
      <p:ext uri="{BB962C8B-B14F-4D97-AF65-F5344CB8AC3E}">
        <p14:creationId xmlns:p14="http://schemas.microsoft.com/office/powerpoint/2010/main" val="1918284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73589-E1CF-4DB3-8195-602DEB2A5AC9}"/>
              </a:ext>
            </a:extLst>
          </p:cNvPr>
          <p:cNvSpPr>
            <a:spLocks noGrp="1"/>
          </p:cNvSpPr>
          <p:nvPr>
            <p:ph type="title"/>
          </p:nvPr>
        </p:nvSpPr>
        <p:spPr>
          <a:xfrm>
            <a:off x="301625" y="228600"/>
            <a:ext cx="8510588"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AF00FC-209B-48FA-A8E8-0ABCEF93AC59}"/>
              </a:ext>
            </a:extLst>
          </p:cNvPr>
          <p:cNvSpPr>
            <a:spLocks noGrp="1"/>
          </p:cNvSpPr>
          <p:nvPr>
            <p:ph type="body" sz="half" idx="1"/>
          </p:nvPr>
        </p:nvSpPr>
        <p:spPr>
          <a:xfrm>
            <a:off x="301625" y="1676400"/>
            <a:ext cx="4194175" cy="4422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869D34-8E81-4F98-844F-0D672A5977A2}"/>
              </a:ext>
            </a:extLst>
          </p:cNvPr>
          <p:cNvSpPr>
            <a:spLocks noGrp="1"/>
          </p:cNvSpPr>
          <p:nvPr>
            <p:ph sz="quarter" idx="2"/>
          </p:nvPr>
        </p:nvSpPr>
        <p:spPr>
          <a:xfrm>
            <a:off x="4648200" y="1676400"/>
            <a:ext cx="4194175" cy="2135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B70946CC-397D-415A-947D-64128D3D0E3B}"/>
              </a:ext>
            </a:extLst>
          </p:cNvPr>
          <p:cNvSpPr>
            <a:spLocks noGrp="1"/>
          </p:cNvSpPr>
          <p:nvPr>
            <p:ph sz="quarter" idx="3"/>
          </p:nvPr>
        </p:nvSpPr>
        <p:spPr>
          <a:xfrm>
            <a:off x="4648200" y="3963988"/>
            <a:ext cx="4194175" cy="2135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4E5893E2-1C29-4EAC-B0FA-159F133F4EDA}"/>
              </a:ext>
            </a:extLst>
          </p:cNvPr>
          <p:cNvSpPr>
            <a:spLocks noGrp="1"/>
          </p:cNvSpPr>
          <p:nvPr>
            <p:ph type="dt" sz="half" idx="10"/>
          </p:nvPr>
        </p:nvSpPr>
        <p:spPr>
          <a:xfrm>
            <a:off x="304800" y="6245225"/>
            <a:ext cx="2286000" cy="476250"/>
          </a:xfrm>
        </p:spPr>
        <p:txBody>
          <a:bodyPr/>
          <a:lstStyle>
            <a:lvl1pPr>
              <a:defRPr/>
            </a:lvl1pPr>
          </a:lstStyle>
          <a:p>
            <a:endParaRPr lang="en-US" altLang="en-US"/>
          </a:p>
        </p:txBody>
      </p:sp>
      <p:sp>
        <p:nvSpPr>
          <p:cNvPr id="7" name="Footer Placeholder 6">
            <a:extLst>
              <a:ext uri="{FF2B5EF4-FFF2-40B4-BE49-F238E27FC236}">
                <a16:creationId xmlns:a16="http://schemas.microsoft.com/office/drawing/2014/main" id="{BB00D259-6380-4185-8915-9D40F750C602}"/>
              </a:ext>
            </a:extLst>
          </p:cNvPr>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8" name="Slide Number Placeholder 7">
            <a:extLst>
              <a:ext uri="{FF2B5EF4-FFF2-40B4-BE49-F238E27FC236}">
                <a16:creationId xmlns:a16="http://schemas.microsoft.com/office/drawing/2014/main" id="{EFFD2DB1-D828-4936-BB97-D3D2A8E712ED}"/>
              </a:ext>
            </a:extLst>
          </p:cNvPr>
          <p:cNvSpPr>
            <a:spLocks noGrp="1"/>
          </p:cNvSpPr>
          <p:nvPr>
            <p:ph type="sldNum" sz="quarter" idx="12"/>
          </p:nvPr>
        </p:nvSpPr>
        <p:spPr>
          <a:xfrm>
            <a:off x="6553200" y="6245225"/>
            <a:ext cx="2286000" cy="476250"/>
          </a:xfrm>
        </p:spPr>
        <p:txBody>
          <a:bodyPr/>
          <a:lstStyle>
            <a:lvl1pPr>
              <a:defRPr/>
            </a:lvl1pPr>
          </a:lstStyle>
          <a:p>
            <a:fld id="{B867F488-CDC6-4BF2-8116-0EC9037F95E2}" type="slidenum">
              <a:rPr lang="en-US" altLang="en-US"/>
              <a:pPr/>
              <a:t>‹#›</a:t>
            </a:fld>
            <a:endParaRPr lang="en-US" altLang="en-US"/>
          </a:p>
        </p:txBody>
      </p:sp>
    </p:spTree>
    <p:extLst>
      <p:ext uri="{BB962C8B-B14F-4D97-AF65-F5344CB8AC3E}">
        <p14:creationId xmlns:p14="http://schemas.microsoft.com/office/powerpoint/2010/main" val="542008441"/>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832E0-F9A8-4FAC-BDBC-7E90B54788D2}"/>
              </a:ext>
            </a:extLst>
          </p:cNvPr>
          <p:cNvSpPr>
            <a:spLocks noGrp="1"/>
          </p:cNvSpPr>
          <p:nvPr>
            <p:ph type="title"/>
          </p:nvPr>
        </p:nvSpPr>
        <p:spPr>
          <a:xfrm>
            <a:off x="301625" y="228600"/>
            <a:ext cx="8510588"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C0A398-89DA-44CC-9794-B2620CCA70C6}"/>
              </a:ext>
            </a:extLst>
          </p:cNvPr>
          <p:cNvSpPr>
            <a:spLocks noGrp="1"/>
          </p:cNvSpPr>
          <p:nvPr>
            <p:ph type="body" sz="half" idx="1"/>
          </p:nvPr>
        </p:nvSpPr>
        <p:spPr>
          <a:xfrm>
            <a:off x="301625" y="1676400"/>
            <a:ext cx="4194175" cy="4422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F7290B-68B0-418A-8FC4-DEF0782E8032}"/>
              </a:ext>
            </a:extLst>
          </p:cNvPr>
          <p:cNvSpPr>
            <a:spLocks noGrp="1"/>
          </p:cNvSpPr>
          <p:nvPr>
            <p:ph sz="half" idx="2"/>
          </p:nvPr>
        </p:nvSpPr>
        <p:spPr>
          <a:xfrm>
            <a:off x="4648200" y="1676400"/>
            <a:ext cx="4194175" cy="4422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76FF00-7492-4BBF-9F2B-D8D1A1DE0EE6}"/>
              </a:ext>
            </a:extLst>
          </p:cNvPr>
          <p:cNvSpPr>
            <a:spLocks noGrp="1"/>
          </p:cNvSpPr>
          <p:nvPr>
            <p:ph type="dt" sz="half" idx="10"/>
          </p:nvPr>
        </p:nvSpPr>
        <p:spPr>
          <a:xfrm>
            <a:off x="304800" y="6245225"/>
            <a:ext cx="2286000" cy="476250"/>
          </a:xfr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6645B54-017B-4ECC-9D23-C8B7C34664C7}"/>
              </a:ext>
            </a:extLst>
          </p:cNvPr>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23077698-8B3D-49AF-B76D-C7CC14432CE8}"/>
              </a:ext>
            </a:extLst>
          </p:cNvPr>
          <p:cNvSpPr>
            <a:spLocks noGrp="1"/>
          </p:cNvSpPr>
          <p:nvPr>
            <p:ph type="sldNum" sz="quarter" idx="12"/>
          </p:nvPr>
        </p:nvSpPr>
        <p:spPr>
          <a:xfrm>
            <a:off x="6553200" y="6245225"/>
            <a:ext cx="2286000" cy="476250"/>
          </a:xfrm>
        </p:spPr>
        <p:txBody>
          <a:bodyPr/>
          <a:lstStyle>
            <a:lvl1pPr>
              <a:defRPr/>
            </a:lvl1pPr>
          </a:lstStyle>
          <a:p>
            <a:fld id="{16AF8226-D446-4281-9860-8B3A0EFE6390}" type="slidenum">
              <a:rPr lang="en-US" altLang="en-US"/>
              <a:pPr/>
              <a:t>‹#›</a:t>
            </a:fld>
            <a:endParaRPr lang="en-US" altLang="en-US"/>
          </a:p>
        </p:txBody>
      </p:sp>
    </p:spTree>
    <p:extLst>
      <p:ext uri="{BB962C8B-B14F-4D97-AF65-F5344CB8AC3E}">
        <p14:creationId xmlns:p14="http://schemas.microsoft.com/office/powerpoint/2010/main" val="1360003817"/>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09800"/>
            <a:ext cx="8382000" cy="1470025"/>
          </a:xfrm>
        </p:spPr>
        <p:txBody>
          <a:bodyPr/>
          <a:lstStyle>
            <a:lvl1pPr>
              <a:defRPr baseline="0">
                <a:latin typeface="+mj-lt"/>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hasCustomPrompt="1"/>
          </p:nvPr>
        </p:nvSpPr>
        <p:spPr>
          <a:xfrm>
            <a:off x="381000" y="3886201"/>
            <a:ext cx="8382000" cy="2246530"/>
          </a:xfrm>
        </p:spPr>
        <p:txBody>
          <a:bodyPr>
            <a:normAutofit/>
          </a:bodyPr>
          <a:lstStyle>
            <a:lvl1pPr marL="0" indent="0" algn="ctr">
              <a:buNone/>
              <a:defRPr sz="20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80000"/>
              </a:lnSpc>
            </a:pPr>
            <a:r>
              <a:rPr lang="en-US" sz="1400" dirty="0"/>
              <a:t>Click to edit Master Subtitle style</a:t>
            </a:r>
            <a:endParaRPr lang="en-US" sz="1400" dirty="0">
              <a:solidFill>
                <a:schemeClr val="tx2"/>
              </a:solidFill>
            </a:endParaRPr>
          </a:p>
        </p:txBody>
      </p:sp>
      <p:sp>
        <p:nvSpPr>
          <p:cNvPr id="4" name="Date Placeholder 3"/>
          <p:cNvSpPr>
            <a:spLocks noGrp="1"/>
          </p:cNvSpPr>
          <p:nvPr>
            <p:ph type="dt" sz="half" idx="10"/>
          </p:nvPr>
        </p:nvSpPr>
        <p:spPr/>
        <p:txBody>
          <a:bodyPr/>
          <a:lstStyle/>
          <a:p>
            <a:endParaRPr lang="en-US" dirty="0">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D8A3011F-1AF9-4C7F-A08A-4388D1FBACF5}" type="slidenum">
              <a:rPr lang="en-US" smtClean="0">
                <a:solidFill>
                  <a:srgbClr val="000000">
                    <a:tint val="75000"/>
                  </a:srgbClr>
                </a:solidFill>
              </a:rPr>
              <a:pPr/>
              <a:t>‹#›</a:t>
            </a:fld>
            <a:endParaRPr lang="en-US">
              <a:solidFill>
                <a:srgbClr val="000000">
                  <a:tint val="75000"/>
                </a:srgbClr>
              </a:solidFill>
            </a:endParaRPr>
          </a:p>
        </p:txBody>
      </p:sp>
      <p:cxnSp>
        <p:nvCxnSpPr>
          <p:cNvPr id="8" name="Straight Connector 7"/>
          <p:cNvCxnSpPr/>
          <p:nvPr userDrawn="1"/>
        </p:nvCxnSpPr>
        <p:spPr>
          <a:xfrm>
            <a:off x="381000" y="3657600"/>
            <a:ext cx="8382000" cy="0"/>
          </a:xfrm>
          <a:prstGeom prst="line">
            <a:avLst/>
          </a:prstGeom>
          <a:ln w="76200" cmpd="thinThick"/>
        </p:spPr>
        <p:style>
          <a:lnRef idx="1">
            <a:schemeClr val="dk1"/>
          </a:lnRef>
          <a:fillRef idx="0">
            <a:schemeClr val="dk1"/>
          </a:fillRef>
          <a:effectRef idx="0">
            <a:schemeClr val="dk1"/>
          </a:effectRef>
          <a:fontRef idx="minor">
            <a:schemeClr val="tx1"/>
          </a:fontRef>
        </p:style>
      </p:cxnSp>
      <p:sp>
        <p:nvSpPr>
          <p:cNvPr id="12" name="Rounded Rectangle 11"/>
          <p:cNvSpPr/>
          <p:nvPr userDrawn="1"/>
        </p:nvSpPr>
        <p:spPr>
          <a:xfrm>
            <a:off x="0" y="1219200"/>
            <a:ext cx="9144000" cy="609600"/>
          </a:xfrm>
          <a:prstGeom prst="roundRect">
            <a:avLst/>
          </a:prstGeom>
          <a:gradFill flip="none" rotWithShape="1">
            <a:gsLst>
              <a:gs pos="0">
                <a:srgbClr val="5FA1D2"/>
              </a:gs>
              <a:gs pos="50000">
                <a:srgbClr val="0070C0"/>
              </a:gs>
              <a:gs pos="100000">
                <a:schemeClr val="accent1">
                  <a:tint val="44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9411149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dirty="0">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D8A3011F-1AF9-4C7F-A08A-4388D1FBACF5}" type="slidenum">
              <a:rPr lang="en-US" smtClean="0">
                <a:solidFill>
                  <a:srgbClr val="000000">
                    <a:tint val="75000"/>
                  </a:srgbClr>
                </a:solidFill>
              </a:rPr>
              <a:pPr/>
              <a:t>‹#›</a:t>
            </a:fld>
            <a:endParaRPr lang="en-US">
              <a:solidFill>
                <a:srgbClr val="000000">
                  <a:tint val="75000"/>
                </a:srgbClr>
              </a:solidFill>
            </a:endParaRPr>
          </a:p>
        </p:txBody>
      </p:sp>
      <p:sp>
        <p:nvSpPr>
          <p:cNvPr id="13" name="Title 1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41691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6B22FBD-7E92-49AB-8912-95AD1251E6C9}" type="datetimeFigureOut">
              <a:rPr lang="en-US" smtClean="0">
                <a:solidFill>
                  <a:srgbClr val="000000">
                    <a:tint val="75000"/>
                  </a:srgbClr>
                </a:solidFill>
              </a:rPr>
              <a:pPr/>
              <a:t>1/2/2023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D8A3011F-1AF9-4C7F-A08A-4388D1FBACF5}"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333537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D8A3011F-1AF9-4C7F-A08A-4388D1FBACF5}"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19411823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B22FBD-7E92-49AB-8912-95AD1251E6C9}" type="datetimeFigureOut">
              <a:rPr lang="en-US" smtClean="0">
                <a:solidFill>
                  <a:srgbClr val="000000">
                    <a:tint val="75000"/>
                  </a:srgbClr>
                </a:solidFill>
              </a:rPr>
              <a:pPr/>
              <a:t>1/2/2023</a:t>
            </a:fld>
            <a:endParaRPr lang="en-US">
              <a:solidFill>
                <a:srgbClr val="000000">
                  <a:tint val="75000"/>
                </a:srgbClr>
              </a:solidFill>
            </a:endParaRPr>
          </a:p>
        </p:txBody>
      </p:sp>
      <p:sp>
        <p:nvSpPr>
          <p:cNvPr id="8" name="Footer Placeholder 7"/>
          <p:cNvSpPr>
            <a:spLocks noGrp="1"/>
          </p:cNvSpPr>
          <p:nvPr>
            <p:ph type="ftr" sz="quarter" idx="11"/>
          </p:nvPr>
        </p:nvSpPr>
        <p:spPr/>
        <p:txBody>
          <a:bodyPr/>
          <a:lstStyle/>
          <a:p>
            <a:endParaRPr lang="en-US">
              <a:solidFill>
                <a:srgbClr val="000000">
                  <a:tint val="75000"/>
                </a:srgbClr>
              </a:solidFill>
            </a:endParaRPr>
          </a:p>
        </p:txBody>
      </p:sp>
      <p:sp>
        <p:nvSpPr>
          <p:cNvPr id="9" name="Slide Number Placeholder 8"/>
          <p:cNvSpPr>
            <a:spLocks noGrp="1"/>
          </p:cNvSpPr>
          <p:nvPr>
            <p:ph type="sldNum" sz="quarter" idx="12"/>
          </p:nvPr>
        </p:nvSpPr>
        <p:spPr/>
        <p:txBody>
          <a:bodyPr/>
          <a:lstStyle/>
          <a:p>
            <a:fld id="{D8A3011F-1AF9-4C7F-A08A-4388D1FBACF5}"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4892273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B22FBD-7E92-49AB-8912-95AD1251E6C9}" type="datetimeFigureOut">
              <a:rPr lang="en-US" smtClean="0">
                <a:solidFill>
                  <a:srgbClr val="000000">
                    <a:tint val="75000"/>
                  </a:srgbClr>
                </a:solidFill>
              </a:rPr>
              <a:pPr/>
              <a:t>1/2/2023</a:t>
            </a:fld>
            <a:endParaRPr lang="en-US">
              <a:solidFill>
                <a:srgbClr val="000000">
                  <a:tint val="75000"/>
                </a:srgbClr>
              </a:solidFill>
            </a:endParaRPr>
          </a:p>
        </p:txBody>
      </p:sp>
      <p:sp>
        <p:nvSpPr>
          <p:cNvPr id="4" name="Footer Placeholder 3"/>
          <p:cNvSpPr>
            <a:spLocks noGrp="1"/>
          </p:cNvSpPr>
          <p:nvPr>
            <p:ph type="ftr" sz="quarter" idx="11"/>
          </p:nvPr>
        </p:nvSpPr>
        <p:spPr/>
        <p:txBody>
          <a:bodyPr/>
          <a:lstStyle/>
          <a:p>
            <a:endParaRPr lang="en-US">
              <a:solidFill>
                <a:srgbClr val="000000">
                  <a:tint val="75000"/>
                </a:srgbClr>
              </a:solidFill>
            </a:endParaRPr>
          </a:p>
        </p:txBody>
      </p:sp>
      <p:sp>
        <p:nvSpPr>
          <p:cNvPr id="5" name="Slide Number Placeholder 4"/>
          <p:cNvSpPr>
            <a:spLocks noGrp="1"/>
          </p:cNvSpPr>
          <p:nvPr>
            <p:ph type="sldNum" sz="quarter" idx="12"/>
          </p:nvPr>
        </p:nvSpPr>
        <p:spPr/>
        <p:txBody>
          <a:bodyPr/>
          <a:lstStyle/>
          <a:p>
            <a:fld id="{D8A3011F-1AF9-4C7F-A08A-4388D1FBACF5}"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967770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8A3011F-1AF9-4C7F-A08A-4388D1FBACF5}"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660184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B22FBD-7E92-49AB-8912-95AD1251E6C9}" type="datetimeFigureOut">
              <a:rPr lang="en-US" smtClean="0">
                <a:solidFill>
                  <a:srgbClr val="000000">
                    <a:tint val="75000"/>
                  </a:srgbClr>
                </a:solidFill>
              </a:rPr>
              <a:pPr/>
              <a:t>1/2/2023</a:t>
            </a:fld>
            <a:endParaRPr lang="en-US">
              <a:solidFill>
                <a:srgbClr val="000000">
                  <a:tint val="75000"/>
                </a:srgbClr>
              </a:solidFill>
            </a:endParaRPr>
          </a:p>
        </p:txBody>
      </p:sp>
      <p:sp>
        <p:nvSpPr>
          <p:cNvPr id="3" name="Footer Placeholder 2"/>
          <p:cNvSpPr>
            <a:spLocks noGrp="1"/>
          </p:cNvSpPr>
          <p:nvPr>
            <p:ph type="ftr" sz="quarter" idx="11"/>
          </p:nvPr>
        </p:nvSpPr>
        <p:spPr/>
        <p:txBody>
          <a:bodyPr/>
          <a:lstStyle/>
          <a:p>
            <a:endParaRPr lang="en-US">
              <a:solidFill>
                <a:srgbClr val="000000">
                  <a:tint val="75000"/>
                </a:srgbClr>
              </a:solidFill>
            </a:endParaRPr>
          </a:p>
        </p:txBody>
      </p:sp>
      <p:sp>
        <p:nvSpPr>
          <p:cNvPr id="4" name="Slide Number Placeholder 3"/>
          <p:cNvSpPr>
            <a:spLocks noGrp="1"/>
          </p:cNvSpPr>
          <p:nvPr>
            <p:ph type="sldNum" sz="quarter" idx="12"/>
          </p:nvPr>
        </p:nvSpPr>
        <p:spPr/>
        <p:txBody>
          <a:bodyPr/>
          <a:lstStyle/>
          <a:p>
            <a:fld id="{D8A3011F-1AF9-4C7F-A08A-4388D1FBACF5}"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10468633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B22FBD-7E92-49AB-8912-95AD1251E6C9}" type="datetimeFigureOut">
              <a:rPr lang="en-US" smtClean="0">
                <a:solidFill>
                  <a:srgbClr val="000000">
                    <a:tint val="75000"/>
                  </a:srgbClr>
                </a:solidFill>
              </a:rPr>
              <a:pPr/>
              <a:t>1/2/2023</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D8A3011F-1AF9-4C7F-A08A-4388D1FBACF5}"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37946009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B22FBD-7E92-49AB-8912-95AD1251E6C9}" type="datetimeFigureOut">
              <a:rPr lang="en-US" smtClean="0">
                <a:solidFill>
                  <a:srgbClr val="000000">
                    <a:tint val="75000"/>
                  </a:srgbClr>
                </a:solidFill>
              </a:rPr>
              <a:pPr/>
              <a:t>1/2/2023</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D8A3011F-1AF9-4C7F-A08A-4388D1FBACF5}"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39139218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B22FBD-7E92-49AB-8912-95AD1251E6C9}" type="datetimeFigureOut">
              <a:rPr lang="en-US" smtClean="0">
                <a:solidFill>
                  <a:srgbClr val="000000">
                    <a:tint val="75000"/>
                  </a:srgbClr>
                </a:solidFill>
              </a:rPr>
              <a:pPr/>
              <a:t>1/2/2023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D8A3011F-1AF9-4C7F-A08A-4388D1FBACF5}"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17680356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B22FBD-7E92-49AB-8912-95AD1251E6C9}" type="datetimeFigureOut">
              <a:rPr lang="en-US" smtClean="0">
                <a:solidFill>
                  <a:srgbClr val="000000">
                    <a:tint val="75000"/>
                  </a:srgbClr>
                </a:solidFill>
              </a:rPr>
              <a:pPr/>
              <a:t>1/2/2023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D8A3011F-1AF9-4C7F-A08A-4388D1FBACF5}"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1431853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3011F-1AF9-4C7F-A08A-4388D1FBACF5}" type="slidenum">
              <a:rPr lang="en-US" smtClean="0"/>
              <a:t>‹#›</a:t>
            </a:fld>
            <a:endParaRPr lang="en-US"/>
          </a:p>
        </p:txBody>
      </p:sp>
    </p:spTree>
    <p:extLst>
      <p:ext uri="{BB962C8B-B14F-4D97-AF65-F5344CB8AC3E}">
        <p14:creationId xmlns:p14="http://schemas.microsoft.com/office/powerpoint/2010/main" val="2056227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3011F-1AF9-4C7F-A08A-4388D1FBACF5}" type="slidenum">
              <a:rPr lang="en-US" smtClean="0"/>
              <a:t>‹#›</a:t>
            </a:fld>
            <a:endParaRPr lang="en-US"/>
          </a:p>
        </p:txBody>
      </p:sp>
    </p:spTree>
    <p:extLst>
      <p:ext uri="{BB962C8B-B14F-4D97-AF65-F5344CB8AC3E}">
        <p14:creationId xmlns:p14="http://schemas.microsoft.com/office/powerpoint/2010/main" val="982607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A3011F-1AF9-4C7F-A08A-4388D1FBACF5}" type="slidenum">
              <a:rPr lang="en-US" smtClean="0"/>
              <a:t>‹#›</a:t>
            </a:fld>
            <a:endParaRPr lang="en-US"/>
          </a:p>
        </p:txBody>
      </p:sp>
    </p:spTree>
    <p:extLst>
      <p:ext uri="{BB962C8B-B14F-4D97-AF65-F5344CB8AC3E}">
        <p14:creationId xmlns:p14="http://schemas.microsoft.com/office/powerpoint/2010/main" val="3867170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A3011F-1AF9-4C7F-A08A-4388D1FBACF5}" type="slidenum">
              <a:rPr lang="en-US" smtClean="0"/>
              <a:t>‹#›</a:t>
            </a:fld>
            <a:endParaRPr lang="en-US"/>
          </a:p>
        </p:txBody>
      </p:sp>
    </p:spTree>
    <p:extLst>
      <p:ext uri="{BB962C8B-B14F-4D97-AF65-F5344CB8AC3E}">
        <p14:creationId xmlns:p14="http://schemas.microsoft.com/office/powerpoint/2010/main" val="2426543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A3011F-1AF9-4C7F-A08A-4388D1FBACF5}" type="slidenum">
              <a:rPr lang="en-US" smtClean="0"/>
              <a:t>‹#›</a:t>
            </a:fld>
            <a:endParaRPr lang="en-US"/>
          </a:p>
        </p:txBody>
      </p:sp>
    </p:spTree>
    <p:extLst>
      <p:ext uri="{BB962C8B-B14F-4D97-AF65-F5344CB8AC3E}">
        <p14:creationId xmlns:p14="http://schemas.microsoft.com/office/powerpoint/2010/main" val="2433447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3011F-1AF9-4C7F-A08A-4388D1FBACF5}" type="slidenum">
              <a:rPr lang="en-US" smtClean="0"/>
              <a:t>‹#›</a:t>
            </a:fld>
            <a:endParaRPr lang="en-US"/>
          </a:p>
        </p:txBody>
      </p:sp>
    </p:spTree>
    <p:extLst>
      <p:ext uri="{BB962C8B-B14F-4D97-AF65-F5344CB8AC3E}">
        <p14:creationId xmlns:p14="http://schemas.microsoft.com/office/powerpoint/2010/main" val="4174196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3011F-1AF9-4C7F-A08A-4388D1FBACF5}" type="slidenum">
              <a:rPr lang="en-US" smtClean="0"/>
              <a:t>‹#›</a:t>
            </a:fld>
            <a:endParaRPr lang="en-US"/>
          </a:p>
        </p:txBody>
      </p:sp>
    </p:spTree>
    <p:extLst>
      <p:ext uri="{BB962C8B-B14F-4D97-AF65-F5344CB8AC3E}">
        <p14:creationId xmlns:p14="http://schemas.microsoft.com/office/powerpoint/2010/main" val="2410596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3820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33400" y="1828800"/>
            <a:ext cx="8153400" cy="42973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fld id="{D8A3011F-1AF9-4C7F-A08A-4388D1FBACF5}" type="slidenum">
              <a:rPr lang="en-US" smtClean="0"/>
              <a:pPr/>
              <a:t>‹#›</a:t>
            </a:fld>
            <a:endParaRPr lang="en-US" dirty="0"/>
          </a:p>
        </p:txBody>
      </p:sp>
      <p:pic>
        <p:nvPicPr>
          <p:cNvPr id="1026" name="Picture 2"/>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81000" y="6172200"/>
            <a:ext cx="1676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578168" y="1524000"/>
            <a:ext cx="8047037" cy="12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6027691"/>
      </p:ext>
    </p:extLst>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 id="2147484212" r:id="rId12"/>
    <p:sldLayoutId id="2147484213"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Wingdings" panose="05000000000000000000" pitchFamily="2" charset="2"/>
        <a:buChar char="v"/>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3820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33400" y="1828800"/>
            <a:ext cx="8153400" cy="42973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srgbClr val="000000">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000000">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A3011F-1AF9-4C7F-A08A-4388D1FBACF5}" type="slidenum">
              <a:rPr lang="en-US" smtClean="0">
                <a:solidFill>
                  <a:srgbClr val="000000">
                    <a:tint val="75000"/>
                  </a:srgbClr>
                </a:solidFill>
              </a:rPr>
              <a:pPr/>
              <a:t>‹#›</a:t>
            </a:fld>
            <a:endParaRPr lang="en-US">
              <a:solidFill>
                <a:srgbClr val="000000">
                  <a:tint val="75000"/>
                </a:srgbClr>
              </a:solidFill>
            </a:endParaRPr>
          </a:p>
        </p:txBody>
      </p:sp>
      <p:pic>
        <p:nvPicPr>
          <p:cNvPr id="1026"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3400" y="6248400"/>
            <a:ext cx="1676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78168" y="1524000"/>
            <a:ext cx="8047037" cy="12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3117917"/>
      </p:ext>
    </p:extLst>
  </p:cSld>
  <p:clrMap bg1="lt1" tx1="dk1" bg2="lt2" tx2="dk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Wingdings" panose="05000000000000000000" pitchFamily="2" charset="2"/>
        <a:buChar char="v"/>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chart" Target="../charts/char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chart" Target="../charts/chart4.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5.xml"/><Relationship Id="rId1" Type="http://schemas.openxmlformats.org/officeDocument/2006/relationships/slideLayout" Target="../slideLayouts/slideLayout12.xml"/><Relationship Id="rId4" Type="http://schemas.openxmlformats.org/officeDocument/2006/relationships/chart" Target="../charts/chart6.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Portfolio Problems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555625"/>
            <a:ext cx="127952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555625"/>
            <a:ext cx="2481263" cy="90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a:extLst>
              <a:ext uri="{FF2B5EF4-FFF2-40B4-BE49-F238E27FC236}">
                <a16:creationId xmlns:a16="http://schemas.microsoft.com/office/drawing/2014/main" id="{18055B42-C6A1-4777-ADAA-45DE2480BA87}"/>
              </a:ext>
            </a:extLst>
          </p:cNvPr>
          <p:cNvSpPr txBox="1"/>
          <p:nvPr/>
        </p:nvSpPr>
        <p:spPr>
          <a:xfrm>
            <a:off x="0" y="3810000"/>
            <a:ext cx="9144000" cy="707886"/>
          </a:xfrm>
          <a:prstGeom prst="rect">
            <a:avLst/>
          </a:prstGeom>
          <a:noFill/>
        </p:spPr>
        <p:txBody>
          <a:bodyPr wrap="square" rtlCol="0">
            <a:spAutoFit/>
          </a:bodyPr>
          <a:lstStyle/>
          <a:p>
            <a:pPr algn="ctr"/>
            <a:r>
              <a:rPr lang="en-US" sz="2000" dirty="0">
                <a:solidFill>
                  <a:srgbClr val="000000"/>
                </a:solidFill>
              </a:rPr>
              <a:t>UW-WSU Introduction to Structured Decision Making </a:t>
            </a:r>
          </a:p>
          <a:p>
            <a:pPr algn="ctr"/>
            <a:r>
              <a:rPr lang="en-US" sz="2000" dirty="0">
                <a:solidFill>
                  <a:srgbClr val="000000"/>
                </a:solidFill>
              </a:rPr>
              <a:t>Winter 2023</a:t>
            </a:r>
          </a:p>
        </p:txBody>
      </p:sp>
      <p:sp>
        <p:nvSpPr>
          <p:cNvPr id="10" name="Subtitle 2">
            <a:extLst>
              <a:ext uri="{FF2B5EF4-FFF2-40B4-BE49-F238E27FC236}">
                <a16:creationId xmlns:a16="http://schemas.microsoft.com/office/drawing/2014/main" id="{63D7DF87-31A6-4660-A897-C7A2ECE5D1B0}"/>
              </a:ext>
            </a:extLst>
          </p:cNvPr>
          <p:cNvSpPr>
            <a:spLocks noGrp="1"/>
          </p:cNvSpPr>
          <p:nvPr>
            <p:ph type="subTitle" idx="1"/>
          </p:nvPr>
        </p:nvSpPr>
        <p:spPr>
          <a:xfrm>
            <a:off x="381000" y="4648200"/>
            <a:ext cx="8382000" cy="1524000"/>
          </a:xfrm>
        </p:spPr>
        <p:txBody>
          <a:bodyPr anchor="b">
            <a:normAutofit/>
          </a:bodyPr>
          <a:lstStyle/>
          <a:p>
            <a:pPr algn="l"/>
            <a:endParaRPr lang="en-US" sz="1400" b="0" i="0" u="none" strike="noStrike" baseline="0" dirty="0">
              <a:latin typeface="TimesNewRomanPSMT"/>
            </a:endParaRPr>
          </a:p>
          <a:p>
            <a:pPr algn="l"/>
            <a:r>
              <a:rPr lang="en-US" sz="1200" b="0" i="0" u="none" strike="noStrike" baseline="0" dirty="0">
                <a:latin typeface="TimesNewRomanPSMT"/>
              </a:rPr>
              <a:t>Course Materials draw from: </a:t>
            </a:r>
          </a:p>
          <a:p>
            <a:pPr algn="l"/>
            <a:r>
              <a:rPr lang="en-US" sz="1200" b="0" i="0" u="none" strike="noStrike" baseline="0" dirty="0">
                <a:latin typeface="TimesNewRomanPSMT"/>
              </a:rPr>
              <a:t>Runge MC, </a:t>
            </a:r>
            <a:r>
              <a:rPr lang="en-US" sz="1200" b="0" i="0" u="none" strike="noStrike" baseline="0" dirty="0" err="1">
                <a:latin typeface="TimesNewRomanPSMT"/>
              </a:rPr>
              <a:t>Romito</a:t>
            </a:r>
            <a:r>
              <a:rPr lang="en-US" sz="1200" b="0" i="0" u="none" strike="noStrike" baseline="0" dirty="0">
                <a:latin typeface="TimesNewRomanPSMT"/>
              </a:rPr>
              <a:t> AM, Breese G, Cochrane JF, Converse SJ, Eaton MJ, Larson MA, Lyons JE, Smith DR, </a:t>
            </a:r>
            <a:r>
              <a:rPr lang="en-US" sz="1200" b="0" i="0" u="none" strike="noStrike" baseline="0" dirty="0" err="1">
                <a:latin typeface="TimesNewRomanPSMT"/>
              </a:rPr>
              <a:t>Isham</a:t>
            </a:r>
            <a:r>
              <a:rPr lang="en-US" sz="1200" b="0" i="0" u="none" strike="noStrike" baseline="0" dirty="0">
                <a:latin typeface="TimesNewRomanPSMT"/>
              </a:rPr>
              <a:t> AF, eds. Introduction to Structured Decision Making, 2016 edition. U.S. Fish and Wildlife Service, National Conservation Training Center, Shepherdstown, West Virginia, USA.</a:t>
            </a:r>
            <a:endParaRPr lang="en-US" sz="1200" dirty="0"/>
          </a:p>
        </p:txBody>
      </p:sp>
    </p:spTree>
    <p:extLst>
      <p:ext uri="{BB962C8B-B14F-4D97-AF65-F5344CB8AC3E}">
        <p14:creationId xmlns:p14="http://schemas.microsoft.com/office/powerpoint/2010/main" val="2861778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p:txBody>
          <a:bodyPr anchor="ctr">
            <a:normAutofit fontScale="55000" lnSpcReduction="20000"/>
          </a:bodyPr>
          <a:lstStyle/>
          <a:p>
            <a:pPr marL="0" indent="0" algn="ctr">
              <a:spcBef>
                <a:spcPts val="0"/>
              </a:spcBef>
              <a:buNone/>
            </a:pPr>
            <a:r>
              <a:rPr lang="en-US" altLang="en-US" sz="8800" dirty="0"/>
              <a:t>Section 7 Workload and </a:t>
            </a:r>
            <a:br>
              <a:rPr lang="en-US" altLang="en-US" sz="8800" dirty="0"/>
            </a:br>
            <a:r>
              <a:rPr lang="en-US" altLang="en-US" sz="8800" dirty="0"/>
              <a:t>Bull Trout Conservation</a:t>
            </a:r>
          </a:p>
          <a:p>
            <a:pPr marL="0" indent="0" algn="ctr">
              <a:spcBef>
                <a:spcPts val="0"/>
              </a:spcBef>
              <a:buNone/>
            </a:pPr>
            <a:endParaRPr lang="en-US" altLang="en-US" sz="8800" dirty="0"/>
          </a:p>
          <a:p>
            <a:pPr marL="0" indent="0" algn="ctr" eaLnBrk="1" hangingPunct="1">
              <a:buNone/>
            </a:pPr>
            <a:r>
              <a:rPr lang="en-US" altLang="en-US" sz="4200" dirty="0"/>
              <a:t>K. Shelley, J. Chan, A. </a:t>
            </a:r>
            <a:r>
              <a:rPr lang="en-US" altLang="en-US" sz="4200" dirty="0" err="1"/>
              <a:t>LaTier</a:t>
            </a:r>
            <a:r>
              <a:rPr lang="en-US" altLang="en-US" sz="4200" dirty="0"/>
              <a:t>, and C. Scafidi; WWFWO, USFWS </a:t>
            </a:r>
          </a:p>
          <a:p>
            <a:pPr marL="0" indent="0" algn="ctr" eaLnBrk="1" hangingPunct="1">
              <a:buNone/>
            </a:pPr>
            <a:r>
              <a:rPr lang="en-US" altLang="en-US" sz="4200" dirty="0"/>
              <a:t>S. Morey; Region 1, USFWS</a:t>
            </a:r>
          </a:p>
          <a:p>
            <a:pPr marL="0" indent="0" algn="ctr" eaLnBrk="1" hangingPunct="1">
              <a:buNone/>
            </a:pPr>
            <a:r>
              <a:rPr lang="en-US" altLang="en-US" sz="4200" dirty="0"/>
              <a:t>D. Crouse; Washington Office, USFWS</a:t>
            </a:r>
          </a:p>
          <a:p>
            <a:pPr marL="0" indent="0" algn="ctr" eaLnBrk="1" hangingPunct="1">
              <a:buNone/>
            </a:pPr>
            <a:r>
              <a:rPr lang="en-US" altLang="en-US" sz="4200" dirty="0"/>
              <a:t>S. Converse; USGS Patuxent Wildlife Research Center</a:t>
            </a:r>
          </a:p>
          <a:p>
            <a:pPr marL="0" indent="0" algn="ctr">
              <a:spcBef>
                <a:spcPts val="0"/>
              </a:spcBef>
              <a:buNone/>
            </a:pPr>
            <a:r>
              <a:rPr lang="en-US" altLang="en-US" sz="5000" dirty="0"/>
              <a:t> </a:t>
            </a:r>
            <a:endParaRPr lang="en-US" sz="5000" b="1" dirty="0"/>
          </a:p>
        </p:txBody>
      </p:sp>
      <p:sp>
        <p:nvSpPr>
          <p:cNvPr id="4" name="Slide Number Placeholder 3"/>
          <p:cNvSpPr>
            <a:spLocks noGrp="1"/>
          </p:cNvSpPr>
          <p:nvPr>
            <p:ph type="sldNum" sz="quarter" idx="12"/>
          </p:nvPr>
        </p:nvSpPr>
        <p:spPr/>
        <p:txBody>
          <a:bodyPr/>
          <a:lstStyle/>
          <a:p>
            <a:pPr>
              <a:defRPr/>
            </a:pPr>
            <a:fld id="{0E5CBBF2-115B-4615-BAD0-4126EB5569E3}" type="slidenum">
              <a:rPr lang="en-US" smtClean="0"/>
              <a:pPr>
                <a:defRPr/>
              </a:pPr>
              <a:t>10</a:t>
            </a:fld>
            <a:endParaRPr lang="en-US"/>
          </a:p>
        </p:txBody>
      </p:sp>
    </p:spTree>
    <p:extLst>
      <p:ext uri="{BB962C8B-B14F-4D97-AF65-F5344CB8AC3E}">
        <p14:creationId xmlns:p14="http://schemas.microsoft.com/office/powerpoint/2010/main" val="828411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6" name="Rectangle 16">
            <a:extLst>
              <a:ext uri="{FF2B5EF4-FFF2-40B4-BE49-F238E27FC236}">
                <a16:creationId xmlns:a16="http://schemas.microsoft.com/office/drawing/2014/main" id="{A139D947-715E-44C4-BB4C-075DF8D600FB}"/>
              </a:ext>
            </a:extLst>
          </p:cNvPr>
          <p:cNvSpPr>
            <a:spLocks noGrp="1" noRot="1" noChangeArrowheads="1"/>
          </p:cNvSpPr>
          <p:nvPr>
            <p:ph type="title"/>
          </p:nvPr>
        </p:nvSpPr>
        <p:spPr/>
        <p:txBody>
          <a:bodyPr>
            <a:normAutofit/>
          </a:bodyPr>
          <a:lstStyle/>
          <a:p>
            <a:r>
              <a:rPr lang="en-US" altLang="en-US" sz="4000" dirty="0"/>
              <a:t>Section 7 priorities…</a:t>
            </a:r>
          </a:p>
        </p:txBody>
      </p:sp>
      <p:sp>
        <p:nvSpPr>
          <p:cNvPr id="2" name="Content Placeholder 1">
            <a:extLst>
              <a:ext uri="{FF2B5EF4-FFF2-40B4-BE49-F238E27FC236}">
                <a16:creationId xmlns:a16="http://schemas.microsoft.com/office/drawing/2014/main" id="{0CE2B558-FE05-4354-A8FD-5EB50727BC5E}"/>
              </a:ext>
            </a:extLst>
          </p:cNvPr>
          <p:cNvSpPr>
            <a:spLocks noGrp="1"/>
          </p:cNvSpPr>
          <p:nvPr>
            <p:ph idx="1"/>
          </p:nvPr>
        </p:nvSpPr>
        <p:spPr/>
        <p:txBody>
          <a:bodyPr>
            <a:normAutofit fontScale="92500"/>
          </a:bodyPr>
          <a:lstStyle/>
          <a:p>
            <a:r>
              <a:rPr lang="en-US" dirty="0"/>
              <a:t>Section 7 of the US Endangered Species Act says that the USFWS must consult with federal agencies on anything that may impact a listed species</a:t>
            </a:r>
          </a:p>
          <a:p>
            <a:r>
              <a:rPr lang="en-US" dirty="0"/>
              <a:t>This workload can become very large: </a:t>
            </a:r>
          </a:p>
          <a:p>
            <a:pPr lvl="1"/>
            <a:r>
              <a:rPr lang="en-US" dirty="0"/>
              <a:t>The Washington Fish and Wildlife Office was overwhelmed with consultation work on bull trout</a:t>
            </a:r>
          </a:p>
          <a:p>
            <a:pPr lvl="1"/>
            <a:r>
              <a:rPr lang="en-US" dirty="0"/>
              <a:t>They were missing regulatory deadlines and losing opportunities to benefit of bull trout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E9418405-8C7D-4900-8DCA-EC63E4B45E66}"/>
              </a:ext>
            </a:extLst>
          </p:cNvPr>
          <p:cNvSpPr>
            <a:spLocks noGrp="1" noRot="1" noChangeArrowheads="1"/>
          </p:cNvSpPr>
          <p:nvPr>
            <p:ph type="title"/>
          </p:nvPr>
        </p:nvSpPr>
        <p:spPr/>
        <p:txBody>
          <a:bodyPr>
            <a:normAutofit fontScale="90000"/>
          </a:bodyPr>
          <a:lstStyle/>
          <a:p>
            <a:r>
              <a:rPr lang="en-US" altLang="en-US" sz="4000"/>
              <a:t>The Struggle to Maximize the Conservation Value of our Work</a:t>
            </a:r>
          </a:p>
        </p:txBody>
      </p:sp>
      <p:sp>
        <p:nvSpPr>
          <p:cNvPr id="113667" name="Rectangle 3">
            <a:extLst>
              <a:ext uri="{FF2B5EF4-FFF2-40B4-BE49-F238E27FC236}">
                <a16:creationId xmlns:a16="http://schemas.microsoft.com/office/drawing/2014/main" id="{FD3A32AC-0B37-4BEE-B11F-45B95FE67D65}"/>
              </a:ext>
            </a:extLst>
          </p:cNvPr>
          <p:cNvSpPr>
            <a:spLocks noGrp="1" noRot="1" noChangeArrowheads="1"/>
          </p:cNvSpPr>
          <p:nvPr>
            <p:ph type="body" sz="half" idx="1"/>
          </p:nvPr>
        </p:nvSpPr>
        <p:spPr>
          <a:xfrm>
            <a:off x="301625" y="1825625"/>
            <a:ext cx="8308975" cy="4422775"/>
          </a:xfrm>
        </p:spPr>
        <p:txBody>
          <a:bodyPr/>
          <a:lstStyle/>
          <a:p>
            <a:r>
              <a:rPr lang="en-US" altLang="en-US" sz="2800" dirty="0">
                <a:effectLst/>
              </a:rPr>
              <a:t>Growing workload and decreasing FTEs</a:t>
            </a:r>
          </a:p>
          <a:p>
            <a:r>
              <a:rPr lang="en-US" altLang="en-US" sz="2800" dirty="0">
                <a:effectLst/>
              </a:rPr>
              <a:t>No shared understanding of how to prioritize Section 7 projects or align effort with project priority</a:t>
            </a:r>
          </a:p>
          <a:p>
            <a:r>
              <a:rPr lang="en-US" altLang="en-US" sz="2800" dirty="0">
                <a:effectLst/>
              </a:rPr>
              <a:t>No way to evaluate the results of staff effort</a:t>
            </a:r>
          </a:p>
          <a:p>
            <a:endParaRPr lang="en-US" altLang="en-US" sz="2800" b="1" dirty="0">
              <a:effectLst/>
            </a:endParaRPr>
          </a:p>
          <a:p>
            <a:endParaRPr lang="en-US" altLang="en-US" sz="2800" b="1" dirty="0">
              <a:effectLst/>
            </a:endParaRPr>
          </a:p>
        </p:txBody>
      </p:sp>
      <p:graphicFrame>
        <p:nvGraphicFramePr>
          <p:cNvPr id="113668" name="Object 4">
            <a:extLst>
              <a:ext uri="{FF2B5EF4-FFF2-40B4-BE49-F238E27FC236}">
                <a16:creationId xmlns:a16="http://schemas.microsoft.com/office/drawing/2014/main" id="{654FC1B9-A1AD-4844-9223-83EEFB8F8A35}"/>
              </a:ext>
            </a:extLst>
          </p:cNvPr>
          <p:cNvGraphicFramePr>
            <a:graphicFrameLocks noChangeAspect="1"/>
          </p:cNvGraphicFramePr>
          <p:nvPr>
            <p:ph sz="quarter" idx="2"/>
          </p:nvPr>
        </p:nvGraphicFramePr>
        <p:xfrm>
          <a:off x="4651375" y="2220913"/>
          <a:ext cx="4191000" cy="1049337"/>
        </p:xfrm>
        <a:graphic>
          <a:graphicData uri="http://schemas.openxmlformats.org/presentationml/2006/ole">
            <mc:AlternateContent xmlns:mc="http://schemas.openxmlformats.org/markup-compatibility/2006">
              <mc:Choice xmlns:v="urn:schemas-microsoft-com:vml" Requires="v">
                <p:oleObj spid="_x0000_s7170" name="Chart" r:id="rId4" imgW="16459147" imgH="4343400" progId="MSGraph.Chart.8">
                  <p:embed followColorScheme="full"/>
                </p:oleObj>
              </mc:Choice>
              <mc:Fallback>
                <p:oleObj name="Chart" r:id="rId4" imgW="16459147" imgH="4343400" progId="MSGraph.Chart.8">
                  <p:embed followColorScheme="full"/>
                  <p:pic>
                    <p:nvPicPr>
                      <p:cNvPr id="113668" name="Object 4">
                        <a:extLst>
                          <a:ext uri="{FF2B5EF4-FFF2-40B4-BE49-F238E27FC236}">
                            <a16:creationId xmlns:a16="http://schemas.microsoft.com/office/drawing/2014/main" id="{654FC1B9-A1AD-4844-9223-83EEFB8F8A35}"/>
                          </a:ext>
                        </a:extLst>
                      </p:cNvPr>
                      <p:cNvPicPr>
                        <a:picLocks noChangeAspect="1" noChangeArrowheads="1"/>
                      </p:cNvPicPr>
                      <p:nvPr/>
                    </p:nvPicPr>
                    <p:blipFill>
                      <a:blip r:embed="rId5"/>
                      <a:srcRect/>
                      <a:stretch>
                        <a:fillRect/>
                      </a:stretch>
                    </p:blipFill>
                    <p:spPr bwMode="auto">
                      <a:xfrm>
                        <a:off x="4651375" y="2220913"/>
                        <a:ext cx="4191000" cy="1049337"/>
                      </a:xfrm>
                      <a:prstGeom prst="rect">
                        <a:avLst/>
                      </a:prstGeom>
                    </p:spPr>
                  </p:pic>
                </p:oleObj>
              </mc:Fallback>
            </mc:AlternateContent>
          </a:graphicData>
        </a:graphic>
      </p:graphicFrame>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E07AC1D7-A159-43B4-8FE4-C39978F3C71C}"/>
              </a:ext>
            </a:extLst>
          </p:cNvPr>
          <p:cNvSpPr>
            <a:spLocks noGrp="1" noRot="1" noChangeArrowheads="1"/>
          </p:cNvSpPr>
          <p:nvPr>
            <p:ph type="title"/>
          </p:nvPr>
        </p:nvSpPr>
        <p:spPr>
          <a:xfrm>
            <a:off x="315913" y="276225"/>
            <a:ext cx="8496300" cy="1154113"/>
          </a:xfrm>
        </p:spPr>
        <p:txBody>
          <a:bodyPr/>
          <a:lstStyle/>
          <a:p>
            <a:r>
              <a:rPr lang="en-US" altLang="en-US" dirty="0"/>
              <a:t>Decision Elements</a:t>
            </a:r>
          </a:p>
        </p:txBody>
      </p:sp>
      <p:sp>
        <p:nvSpPr>
          <p:cNvPr id="106499" name="Rectangle 3">
            <a:extLst>
              <a:ext uri="{FF2B5EF4-FFF2-40B4-BE49-F238E27FC236}">
                <a16:creationId xmlns:a16="http://schemas.microsoft.com/office/drawing/2014/main" id="{55F50EC8-99BC-4004-AC94-1573958D3543}"/>
              </a:ext>
            </a:extLst>
          </p:cNvPr>
          <p:cNvSpPr>
            <a:spLocks noGrp="1" noRot="1" noChangeArrowheads="1"/>
          </p:cNvSpPr>
          <p:nvPr>
            <p:ph type="body" idx="1"/>
          </p:nvPr>
        </p:nvSpPr>
        <p:spPr>
          <a:xfrm>
            <a:off x="457200" y="1828800"/>
            <a:ext cx="8229600" cy="4724400"/>
          </a:xfrm>
        </p:spPr>
        <p:txBody>
          <a:bodyPr>
            <a:normAutofit/>
          </a:bodyPr>
          <a:lstStyle/>
          <a:p>
            <a:pPr marL="609600" indent="-609600">
              <a:lnSpc>
                <a:spcPct val="80000"/>
              </a:lnSpc>
            </a:pPr>
            <a:r>
              <a:rPr lang="en-US" altLang="en-US" sz="2000" b="1" dirty="0"/>
              <a:t>Objective:</a:t>
            </a:r>
            <a:r>
              <a:rPr lang="en-US" altLang="en-US" sz="2000" dirty="0"/>
              <a:t>  </a:t>
            </a:r>
          </a:p>
          <a:p>
            <a:pPr marL="609600" indent="-609600">
              <a:lnSpc>
                <a:spcPct val="80000"/>
              </a:lnSpc>
              <a:buFont typeface="Wingdings" panose="05000000000000000000" pitchFamily="2" charset="2"/>
              <a:buNone/>
            </a:pPr>
            <a:r>
              <a:rPr lang="en-US" altLang="en-US" sz="2000" dirty="0"/>
              <a:t>	Maximize the conservation value of bull trout Section 7 work within the WWO while completing all consultations within the designated regulatory timeframe </a:t>
            </a:r>
            <a:endParaRPr lang="en-US" altLang="en-US" sz="2000" b="1" dirty="0"/>
          </a:p>
          <a:p>
            <a:pPr marL="609600" indent="-609600">
              <a:lnSpc>
                <a:spcPct val="80000"/>
              </a:lnSpc>
            </a:pPr>
            <a:r>
              <a:rPr lang="en-US" altLang="en-US" sz="2000" b="1" dirty="0"/>
              <a:t>Performance Measure:</a:t>
            </a:r>
            <a:r>
              <a:rPr lang="en-US" altLang="en-US" sz="2000" dirty="0"/>
              <a:t> </a:t>
            </a:r>
          </a:p>
          <a:p>
            <a:pPr marL="609600" indent="-609600">
              <a:lnSpc>
                <a:spcPct val="80000"/>
              </a:lnSpc>
              <a:buFont typeface="Wingdings" panose="05000000000000000000" pitchFamily="2" charset="2"/>
              <a:buNone/>
            </a:pPr>
            <a:r>
              <a:rPr lang="en-US" altLang="en-US" sz="2000" dirty="0"/>
              <a:t>	Total Potential Value Realized of effort on completed projects</a:t>
            </a:r>
            <a:endParaRPr lang="en-US" altLang="en-US" sz="2000" b="1" dirty="0"/>
          </a:p>
          <a:p>
            <a:pPr marL="609600" indent="-609600">
              <a:lnSpc>
                <a:spcPct val="80000"/>
              </a:lnSpc>
            </a:pPr>
            <a:r>
              <a:rPr lang="en-US" altLang="en-US" sz="2000" b="1" dirty="0"/>
              <a:t>Actions:</a:t>
            </a:r>
            <a:endParaRPr lang="en-US" altLang="en-US" sz="2000" dirty="0"/>
          </a:p>
          <a:p>
            <a:pPr marL="990600" lvl="1" indent="-533400">
              <a:lnSpc>
                <a:spcPct val="80000"/>
              </a:lnSpc>
            </a:pPr>
            <a:r>
              <a:rPr lang="en-US" altLang="en-US" sz="2000" dirty="0"/>
              <a:t>Assign project as short bin consultation		</a:t>
            </a:r>
          </a:p>
          <a:p>
            <a:pPr marL="990600" lvl="1" indent="-533400">
              <a:lnSpc>
                <a:spcPct val="80000"/>
              </a:lnSpc>
            </a:pPr>
            <a:r>
              <a:rPr lang="en-US" altLang="en-US" sz="2000" dirty="0"/>
              <a:t>Assign project as long bin consultation </a:t>
            </a:r>
          </a:p>
          <a:p>
            <a:pPr marL="590550" indent="-533400">
              <a:lnSpc>
                <a:spcPct val="80000"/>
              </a:lnSpc>
            </a:pPr>
            <a:r>
              <a:rPr lang="en-US" altLang="en-US" sz="2000" dirty="0"/>
              <a:t>Alternatives: </a:t>
            </a:r>
          </a:p>
          <a:p>
            <a:pPr marL="990600" lvl="1" indent="-533400">
              <a:lnSpc>
                <a:spcPct val="80000"/>
              </a:lnSpc>
            </a:pPr>
            <a:r>
              <a:rPr lang="en-US" altLang="en-US" sz="2000" dirty="0"/>
              <a:t>The alternative sets of allocations (which projects go in short bin, which go in long) and how much do we allocate to bins</a:t>
            </a:r>
            <a:endParaRPr lang="en-US" altLang="en-US" sz="2000" b="1" dirty="0"/>
          </a:p>
          <a:p>
            <a:pPr marL="609600" indent="-609600">
              <a:lnSpc>
                <a:spcPct val="80000"/>
              </a:lnSpc>
            </a:pPr>
            <a:r>
              <a:rPr lang="en-US" altLang="en-US" sz="2000" b="1" dirty="0"/>
              <a:t>Model:</a:t>
            </a:r>
            <a:r>
              <a:rPr lang="en-US" altLang="en-US" sz="2000" dirty="0"/>
              <a:t>  </a:t>
            </a:r>
          </a:p>
          <a:p>
            <a:pPr marL="609600" indent="-609600">
              <a:lnSpc>
                <a:spcPct val="80000"/>
              </a:lnSpc>
              <a:buFont typeface="Wingdings" panose="05000000000000000000" pitchFamily="2" charset="2"/>
              <a:buNone/>
            </a:pPr>
            <a:r>
              <a:rPr lang="en-US" altLang="en-US" sz="2000" dirty="0"/>
              <a:t>	Develop a decision rule to maximize the total potential value based upon information elicited from experts and Section 7 data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649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649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649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649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6499">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6499">
                                            <p:txEl>
                                              <p:pRg st="8" end="8"/>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064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BF5CA5-3801-4D14-93B9-E6BA2E51136D}"/>
              </a:ext>
            </a:extLst>
          </p:cNvPr>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146" name="AutoShape 2">
            <a:extLst>
              <a:ext uri="{FF2B5EF4-FFF2-40B4-BE49-F238E27FC236}">
                <a16:creationId xmlns:a16="http://schemas.microsoft.com/office/drawing/2014/main" id="{4AB5C947-AADF-462E-8A0C-C98898F52ED0}"/>
              </a:ext>
            </a:extLst>
          </p:cNvPr>
          <p:cNvSpPr>
            <a:spLocks noChangeArrowheads="1"/>
          </p:cNvSpPr>
          <p:nvPr/>
        </p:nvSpPr>
        <p:spPr bwMode="auto">
          <a:xfrm>
            <a:off x="2971800" y="2552700"/>
            <a:ext cx="3073400" cy="781050"/>
          </a:xfrm>
          <a:prstGeom prst="flowChartAlternateProcess">
            <a:avLst/>
          </a:prstGeom>
          <a:solidFill>
            <a:srgbClr val="3399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b="1"/>
              <a:t>Workload Allocation Model</a:t>
            </a:r>
          </a:p>
        </p:txBody>
      </p:sp>
      <p:sp>
        <p:nvSpPr>
          <p:cNvPr id="134147" name="AutoShape 3">
            <a:extLst>
              <a:ext uri="{FF2B5EF4-FFF2-40B4-BE49-F238E27FC236}">
                <a16:creationId xmlns:a16="http://schemas.microsoft.com/office/drawing/2014/main" id="{64CD0434-81B4-4B84-9920-59BB4E617F90}"/>
              </a:ext>
            </a:extLst>
          </p:cNvPr>
          <p:cNvSpPr>
            <a:spLocks noChangeArrowheads="1"/>
          </p:cNvSpPr>
          <p:nvPr/>
        </p:nvSpPr>
        <p:spPr bwMode="auto">
          <a:xfrm>
            <a:off x="381000" y="3124200"/>
            <a:ext cx="1828800" cy="762000"/>
          </a:xfrm>
          <a:prstGeom prst="flowChartTerminator">
            <a:avLst/>
          </a:prstGeom>
          <a:solidFill>
            <a:srgbClr val="FF66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1400" b="1"/>
              <a:t># of Informal </a:t>
            </a:r>
          </a:p>
          <a:p>
            <a:pPr algn="ctr" eaLnBrk="1" hangingPunct="1"/>
            <a:r>
              <a:rPr lang="en-US" altLang="en-US" sz="1400" b="1"/>
              <a:t>and Formal projects</a:t>
            </a:r>
          </a:p>
        </p:txBody>
      </p:sp>
      <p:sp>
        <p:nvSpPr>
          <p:cNvPr id="134148" name="AutoShape 4">
            <a:extLst>
              <a:ext uri="{FF2B5EF4-FFF2-40B4-BE49-F238E27FC236}">
                <a16:creationId xmlns:a16="http://schemas.microsoft.com/office/drawing/2014/main" id="{4A3A8AA1-6BF5-4F9D-B543-93E748854E4D}"/>
              </a:ext>
            </a:extLst>
          </p:cNvPr>
          <p:cNvSpPr>
            <a:spLocks noChangeArrowheads="1"/>
          </p:cNvSpPr>
          <p:nvPr/>
        </p:nvSpPr>
        <p:spPr bwMode="auto">
          <a:xfrm>
            <a:off x="457200" y="1981200"/>
            <a:ext cx="1676400" cy="876300"/>
          </a:xfrm>
          <a:prstGeom prst="flowChartTerminator">
            <a:avLst/>
          </a:prstGeom>
          <a:solidFill>
            <a:srgbClr val="FF66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1400" b="1"/>
              <a:t>Total available </a:t>
            </a:r>
          </a:p>
          <a:p>
            <a:pPr algn="ctr" eaLnBrk="1" hangingPunct="1"/>
            <a:r>
              <a:rPr lang="en-US" altLang="en-US" sz="1400" b="1"/>
              <a:t>person days</a:t>
            </a:r>
          </a:p>
          <a:p>
            <a:pPr algn="ctr" eaLnBrk="1" hangingPunct="1"/>
            <a:r>
              <a:rPr lang="en-US" altLang="en-US" sz="1400" b="1"/>
              <a:t>per 135 days</a:t>
            </a:r>
          </a:p>
        </p:txBody>
      </p:sp>
      <p:sp>
        <p:nvSpPr>
          <p:cNvPr id="134149" name="AutoShape 5">
            <a:extLst>
              <a:ext uri="{FF2B5EF4-FFF2-40B4-BE49-F238E27FC236}">
                <a16:creationId xmlns:a16="http://schemas.microsoft.com/office/drawing/2014/main" id="{02F06D27-FCA8-4A5E-852E-5EB374261312}"/>
              </a:ext>
            </a:extLst>
          </p:cNvPr>
          <p:cNvSpPr>
            <a:spLocks noChangeArrowheads="1"/>
          </p:cNvSpPr>
          <p:nvPr/>
        </p:nvSpPr>
        <p:spPr bwMode="auto">
          <a:xfrm>
            <a:off x="2743200" y="838200"/>
            <a:ext cx="1676400" cy="647700"/>
          </a:xfrm>
          <a:prstGeom prst="flowChartTerminator">
            <a:avLst/>
          </a:prstGeom>
          <a:solidFill>
            <a:srgbClr val="00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1400" b="1"/>
              <a:t>Handling time</a:t>
            </a:r>
          </a:p>
          <a:p>
            <a:pPr algn="ctr" eaLnBrk="1" hangingPunct="1"/>
            <a:r>
              <a:rPr lang="en-US" altLang="en-US" sz="1400" b="1"/>
              <a:t>for “Long”</a:t>
            </a:r>
          </a:p>
          <a:p>
            <a:pPr algn="ctr" eaLnBrk="1" hangingPunct="1"/>
            <a:r>
              <a:rPr lang="en-US" altLang="en-US" sz="1400" b="1"/>
              <a:t>Informals</a:t>
            </a:r>
          </a:p>
        </p:txBody>
      </p:sp>
      <p:sp>
        <p:nvSpPr>
          <p:cNvPr id="134150" name="AutoShape 6">
            <a:extLst>
              <a:ext uri="{FF2B5EF4-FFF2-40B4-BE49-F238E27FC236}">
                <a16:creationId xmlns:a16="http://schemas.microsoft.com/office/drawing/2014/main" id="{312F1C81-1D25-4BE1-B099-E6630F3612B2}"/>
              </a:ext>
            </a:extLst>
          </p:cNvPr>
          <p:cNvSpPr>
            <a:spLocks noChangeArrowheads="1"/>
          </p:cNvSpPr>
          <p:nvPr/>
        </p:nvSpPr>
        <p:spPr bwMode="auto">
          <a:xfrm>
            <a:off x="4572000" y="838200"/>
            <a:ext cx="1600200" cy="647700"/>
          </a:xfrm>
          <a:prstGeom prst="flowChartTerminator">
            <a:avLst/>
          </a:prstGeom>
          <a:solidFill>
            <a:srgbClr val="FF66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1400" b="1"/>
              <a:t>Handling time</a:t>
            </a:r>
          </a:p>
          <a:p>
            <a:pPr algn="ctr" eaLnBrk="1" hangingPunct="1"/>
            <a:r>
              <a:rPr lang="en-US" altLang="en-US" sz="1400" b="1"/>
              <a:t>for “Short”</a:t>
            </a:r>
          </a:p>
          <a:p>
            <a:pPr algn="ctr" eaLnBrk="1" hangingPunct="1"/>
            <a:r>
              <a:rPr lang="en-US" altLang="en-US" sz="1400" b="1"/>
              <a:t>Formals</a:t>
            </a:r>
          </a:p>
        </p:txBody>
      </p:sp>
      <p:sp>
        <p:nvSpPr>
          <p:cNvPr id="134151" name="AutoShape 7">
            <a:extLst>
              <a:ext uri="{FF2B5EF4-FFF2-40B4-BE49-F238E27FC236}">
                <a16:creationId xmlns:a16="http://schemas.microsoft.com/office/drawing/2014/main" id="{E2A12D4B-ED6B-4913-AD60-91D8B25AC42B}"/>
              </a:ext>
            </a:extLst>
          </p:cNvPr>
          <p:cNvSpPr>
            <a:spLocks noChangeArrowheads="1"/>
          </p:cNvSpPr>
          <p:nvPr/>
        </p:nvSpPr>
        <p:spPr bwMode="auto">
          <a:xfrm>
            <a:off x="5638800" y="3429000"/>
            <a:ext cx="1752600" cy="762000"/>
          </a:xfrm>
          <a:prstGeom prst="flowChartTerminator">
            <a:avLst/>
          </a:prstGeom>
          <a:solidFill>
            <a:srgbClr val="FF66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1400" b="1"/>
              <a:t>Potential </a:t>
            </a:r>
          </a:p>
          <a:p>
            <a:pPr algn="ctr" eaLnBrk="1" hangingPunct="1"/>
            <a:r>
              <a:rPr lang="en-US" altLang="en-US" sz="1400" b="1"/>
              <a:t>value of all </a:t>
            </a:r>
          </a:p>
          <a:p>
            <a:pPr algn="ctr" eaLnBrk="1" hangingPunct="1"/>
            <a:r>
              <a:rPr lang="en-US" altLang="en-US" sz="1400" b="1"/>
              <a:t>possible projects</a:t>
            </a:r>
          </a:p>
        </p:txBody>
      </p:sp>
      <p:cxnSp>
        <p:nvCxnSpPr>
          <p:cNvPr id="134152" name="AutoShape 8">
            <a:extLst>
              <a:ext uri="{FF2B5EF4-FFF2-40B4-BE49-F238E27FC236}">
                <a16:creationId xmlns:a16="http://schemas.microsoft.com/office/drawing/2014/main" id="{728B44E1-34F1-41F0-AF23-B557437B37B4}"/>
              </a:ext>
            </a:extLst>
          </p:cNvPr>
          <p:cNvCxnSpPr>
            <a:cxnSpLocks noChangeShapeType="1"/>
            <a:stCxn id="134147" idx="3"/>
            <a:endCxn id="134146" idx="1"/>
          </p:cNvCxnSpPr>
          <p:nvPr/>
        </p:nvCxnSpPr>
        <p:spPr bwMode="auto">
          <a:xfrm flipV="1">
            <a:off x="2222500" y="2943225"/>
            <a:ext cx="749300" cy="561975"/>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153" name="AutoShape 9">
            <a:extLst>
              <a:ext uri="{FF2B5EF4-FFF2-40B4-BE49-F238E27FC236}">
                <a16:creationId xmlns:a16="http://schemas.microsoft.com/office/drawing/2014/main" id="{2995C35A-95E2-445C-A4A6-066DDD6EC8C0}"/>
              </a:ext>
            </a:extLst>
          </p:cNvPr>
          <p:cNvCxnSpPr>
            <a:cxnSpLocks noChangeShapeType="1"/>
            <a:stCxn id="134148" idx="3"/>
            <a:endCxn id="134146" idx="1"/>
          </p:cNvCxnSpPr>
          <p:nvPr/>
        </p:nvCxnSpPr>
        <p:spPr bwMode="auto">
          <a:xfrm>
            <a:off x="2146300" y="2419350"/>
            <a:ext cx="825500" cy="523875"/>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154" name="AutoShape 10">
            <a:extLst>
              <a:ext uri="{FF2B5EF4-FFF2-40B4-BE49-F238E27FC236}">
                <a16:creationId xmlns:a16="http://schemas.microsoft.com/office/drawing/2014/main" id="{FF27A287-697F-4182-AAF8-5BCDA641D61B}"/>
              </a:ext>
            </a:extLst>
          </p:cNvPr>
          <p:cNvCxnSpPr>
            <a:cxnSpLocks noChangeShapeType="1"/>
            <a:stCxn id="134149" idx="2"/>
            <a:endCxn id="134146" idx="0"/>
          </p:cNvCxnSpPr>
          <p:nvPr/>
        </p:nvCxnSpPr>
        <p:spPr bwMode="auto">
          <a:xfrm>
            <a:off x="3581400" y="1498600"/>
            <a:ext cx="927100" cy="10541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155" name="AutoShape 11">
            <a:extLst>
              <a:ext uri="{FF2B5EF4-FFF2-40B4-BE49-F238E27FC236}">
                <a16:creationId xmlns:a16="http://schemas.microsoft.com/office/drawing/2014/main" id="{10CA5006-C609-4AA9-AF2B-887D779251B7}"/>
              </a:ext>
            </a:extLst>
          </p:cNvPr>
          <p:cNvCxnSpPr>
            <a:cxnSpLocks noChangeShapeType="1"/>
            <a:stCxn id="134150" idx="2"/>
            <a:endCxn id="134146" idx="0"/>
          </p:cNvCxnSpPr>
          <p:nvPr/>
        </p:nvCxnSpPr>
        <p:spPr bwMode="auto">
          <a:xfrm flipH="1">
            <a:off x="4508500" y="1498600"/>
            <a:ext cx="863600" cy="10541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156" name="AutoShape 12">
            <a:extLst>
              <a:ext uri="{FF2B5EF4-FFF2-40B4-BE49-F238E27FC236}">
                <a16:creationId xmlns:a16="http://schemas.microsoft.com/office/drawing/2014/main" id="{C8B71D3B-1E0A-45DD-B6D7-FB70564C0D27}"/>
              </a:ext>
            </a:extLst>
          </p:cNvPr>
          <p:cNvCxnSpPr>
            <a:cxnSpLocks noChangeShapeType="1"/>
            <a:stCxn id="134151" idx="0"/>
            <a:endCxn id="134146" idx="3"/>
          </p:cNvCxnSpPr>
          <p:nvPr/>
        </p:nvCxnSpPr>
        <p:spPr bwMode="auto">
          <a:xfrm flipH="1" flipV="1">
            <a:off x="6045200" y="2943225"/>
            <a:ext cx="469900" cy="473075"/>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4157" name="AutoShape 13">
            <a:extLst>
              <a:ext uri="{FF2B5EF4-FFF2-40B4-BE49-F238E27FC236}">
                <a16:creationId xmlns:a16="http://schemas.microsoft.com/office/drawing/2014/main" id="{3BEB75DF-CBBF-439C-A719-FB99E8482140}"/>
              </a:ext>
            </a:extLst>
          </p:cNvPr>
          <p:cNvSpPr>
            <a:spLocks noChangeArrowheads="1"/>
          </p:cNvSpPr>
          <p:nvPr/>
        </p:nvSpPr>
        <p:spPr bwMode="auto">
          <a:xfrm>
            <a:off x="2667000" y="5524500"/>
            <a:ext cx="3657600" cy="1104900"/>
          </a:xfrm>
          <a:prstGeom prst="flowChartTerminator">
            <a:avLst/>
          </a:prstGeom>
          <a:solidFill>
            <a:srgbClr val="FF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1600" b="1">
                <a:solidFill>
                  <a:srgbClr val="000000"/>
                </a:solidFill>
              </a:rPr>
              <a:t>Optimal potential value threshold </a:t>
            </a:r>
          </a:p>
          <a:p>
            <a:pPr algn="ctr" eaLnBrk="1" hangingPunct="1"/>
            <a:r>
              <a:rPr lang="en-US" altLang="en-US" sz="1600" b="1">
                <a:solidFill>
                  <a:srgbClr val="000000"/>
                </a:solidFill>
              </a:rPr>
              <a:t>for assigning projects to the long </a:t>
            </a:r>
          </a:p>
          <a:p>
            <a:pPr algn="ctr" eaLnBrk="1" hangingPunct="1"/>
            <a:r>
              <a:rPr lang="en-US" altLang="en-US" sz="1600" b="1">
                <a:solidFill>
                  <a:srgbClr val="000000"/>
                </a:solidFill>
              </a:rPr>
              <a:t>bin, and optimal handling times</a:t>
            </a:r>
          </a:p>
        </p:txBody>
      </p:sp>
      <p:cxnSp>
        <p:nvCxnSpPr>
          <p:cNvPr id="134158" name="AutoShape 14">
            <a:extLst>
              <a:ext uri="{FF2B5EF4-FFF2-40B4-BE49-F238E27FC236}">
                <a16:creationId xmlns:a16="http://schemas.microsoft.com/office/drawing/2014/main" id="{DCE70148-1903-4DDC-AA33-EACA624A075D}"/>
              </a:ext>
            </a:extLst>
          </p:cNvPr>
          <p:cNvCxnSpPr>
            <a:cxnSpLocks noChangeShapeType="1"/>
            <a:stCxn id="134146" idx="2"/>
            <a:endCxn id="134146" idx="2"/>
          </p:cNvCxnSpPr>
          <p:nvPr/>
        </p:nvCxnSpPr>
        <p:spPr bwMode="auto">
          <a:xfrm>
            <a:off x="4508500" y="3333750"/>
            <a:ext cx="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159" name="AutoShape 15">
            <a:extLst>
              <a:ext uri="{FF2B5EF4-FFF2-40B4-BE49-F238E27FC236}">
                <a16:creationId xmlns:a16="http://schemas.microsoft.com/office/drawing/2014/main" id="{2F680EE2-3061-4BBD-9371-EBD514632D12}"/>
              </a:ext>
            </a:extLst>
          </p:cNvPr>
          <p:cNvCxnSpPr>
            <a:cxnSpLocks noChangeShapeType="1"/>
            <a:stCxn id="134146" idx="2"/>
            <a:endCxn id="134157" idx="0"/>
          </p:cNvCxnSpPr>
          <p:nvPr/>
        </p:nvCxnSpPr>
        <p:spPr bwMode="auto">
          <a:xfrm flipH="1">
            <a:off x="4495800" y="3333750"/>
            <a:ext cx="12700" cy="217805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4160" name="AutoShape 16">
            <a:extLst>
              <a:ext uri="{FF2B5EF4-FFF2-40B4-BE49-F238E27FC236}">
                <a16:creationId xmlns:a16="http://schemas.microsoft.com/office/drawing/2014/main" id="{2BA6F1CD-A853-4F79-8725-1F159A7AF65F}"/>
              </a:ext>
            </a:extLst>
          </p:cNvPr>
          <p:cNvSpPr>
            <a:spLocks noChangeArrowheads="1"/>
          </p:cNvSpPr>
          <p:nvPr/>
        </p:nvSpPr>
        <p:spPr bwMode="auto">
          <a:xfrm>
            <a:off x="914400" y="838200"/>
            <a:ext cx="1600200" cy="685800"/>
          </a:xfrm>
          <a:prstGeom prst="flowChartTerminator">
            <a:avLst/>
          </a:prstGeom>
          <a:solidFill>
            <a:srgbClr val="FF66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1400" b="1"/>
              <a:t>Handling time</a:t>
            </a:r>
          </a:p>
          <a:p>
            <a:pPr algn="ctr" eaLnBrk="1" hangingPunct="1"/>
            <a:r>
              <a:rPr lang="en-US" altLang="en-US" sz="1400" b="1"/>
              <a:t>for “Short”</a:t>
            </a:r>
          </a:p>
          <a:p>
            <a:pPr algn="ctr" eaLnBrk="1" hangingPunct="1"/>
            <a:r>
              <a:rPr lang="en-US" altLang="en-US" sz="1400" b="1"/>
              <a:t>Informals</a:t>
            </a:r>
          </a:p>
        </p:txBody>
      </p:sp>
      <p:sp>
        <p:nvSpPr>
          <p:cNvPr id="134161" name="AutoShape 17">
            <a:extLst>
              <a:ext uri="{FF2B5EF4-FFF2-40B4-BE49-F238E27FC236}">
                <a16:creationId xmlns:a16="http://schemas.microsoft.com/office/drawing/2014/main" id="{656D1F61-72C7-4623-9355-7709F82B090C}"/>
              </a:ext>
            </a:extLst>
          </p:cNvPr>
          <p:cNvSpPr>
            <a:spLocks noChangeArrowheads="1"/>
          </p:cNvSpPr>
          <p:nvPr/>
        </p:nvSpPr>
        <p:spPr bwMode="auto">
          <a:xfrm>
            <a:off x="6477000" y="838200"/>
            <a:ext cx="1600200" cy="685800"/>
          </a:xfrm>
          <a:prstGeom prst="flowChartTerminator">
            <a:avLst/>
          </a:prstGeom>
          <a:solidFill>
            <a:srgbClr val="00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1400" b="1"/>
              <a:t>Handling time</a:t>
            </a:r>
          </a:p>
          <a:p>
            <a:pPr algn="ctr" eaLnBrk="1" hangingPunct="1"/>
            <a:r>
              <a:rPr lang="en-US" altLang="en-US" sz="1400" b="1"/>
              <a:t>for “Long”</a:t>
            </a:r>
          </a:p>
          <a:p>
            <a:pPr algn="ctr" eaLnBrk="1" hangingPunct="1"/>
            <a:r>
              <a:rPr lang="en-US" altLang="en-US" sz="1400" b="1"/>
              <a:t>Formals</a:t>
            </a:r>
          </a:p>
        </p:txBody>
      </p:sp>
      <p:cxnSp>
        <p:nvCxnSpPr>
          <p:cNvPr id="134162" name="AutoShape 18">
            <a:extLst>
              <a:ext uri="{FF2B5EF4-FFF2-40B4-BE49-F238E27FC236}">
                <a16:creationId xmlns:a16="http://schemas.microsoft.com/office/drawing/2014/main" id="{B31CC6F7-5D71-4A36-80C6-B6D6EF2A57F2}"/>
              </a:ext>
            </a:extLst>
          </p:cNvPr>
          <p:cNvCxnSpPr>
            <a:cxnSpLocks noChangeShapeType="1"/>
            <a:endCxn id="134146" idx="0"/>
          </p:cNvCxnSpPr>
          <p:nvPr/>
        </p:nvCxnSpPr>
        <p:spPr bwMode="auto">
          <a:xfrm>
            <a:off x="1752600" y="1600200"/>
            <a:ext cx="2755900" cy="9525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163" name="AutoShape 19">
            <a:extLst>
              <a:ext uri="{FF2B5EF4-FFF2-40B4-BE49-F238E27FC236}">
                <a16:creationId xmlns:a16="http://schemas.microsoft.com/office/drawing/2014/main" id="{F363ACD7-9FD8-4CE1-AF18-17526687A866}"/>
              </a:ext>
            </a:extLst>
          </p:cNvPr>
          <p:cNvCxnSpPr>
            <a:cxnSpLocks noChangeShapeType="1"/>
            <a:stCxn id="134161" idx="2"/>
            <a:endCxn id="134146" idx="0"/>
          </p:cNvCxnSpPr>
          <p:nvPr/>
        </p:nvCxnSpPr>
        <p:spPr bwMode="auto">
          <a:xfrm flipH="1">
            <a:off x="4508500" y="1536700"/>
            <a:ext cx="2768600" cy="10160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4164" name="AutoShape 20">
            <a:extLst>
              <a:ext uri="{FF2B5EF4-FFF2-40B4-BE49-F238E27FC236}">
                <a16:creationId xmlns:a16="http://schemas.microsoft.com/office/drawing/2014/main" id="{F1AB6AED-F168-4D01-B1D1-D77C3C4D4C27}"/>
              </a:ext>
            </a:extLst>
          </p:cNvPr>
          <p:cNvSpPr>
            <a:spLocks noChangeArrowheads="1"/>
          </p:cNvSpPr>
          <p:nvPr/>
        </p:nvSpPr>
        <p:spPr bwMode="auto">
          <a:xfrm>
            <a:off x="5765800" y="4572000"/>
            <a:ext cx="3073400" cy="781050"/>
          </a:xfrm>
          <a:prstGeom prst="flowChartAlternateProcess">
            <a:avLst/>
          </a:prstGeom>
          <a:solidFill>
            <a:srgbClr val="3399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b="1"/>
              <a:t>Potential Value Model</a:t>
            </a:r>
          </a:p>
        </p:txBody>
      </p:sp>
      <p:cxnSp>
        <p:nvCxnSpPr>
          <p:cNvPr id="134165" name="AutoShape 21">
            <a:extLst>
              <a:ext uri="{FF2B5EF4-FFF2-40B4-BE49-F238E27FC236}">
                <a16:creationId xmlns:a16="http://schemas.microsoft.com/office/drawing/2014/main" id="{A1F63588-5EFE-4D62-A3E0-4C29513C79EF}"/>
              </a:ext>
            </a:extLst>
          </p:cNvPr>
          <p:cNvCxnSpPr>
            <a:cxnSpLocks noChangeShapeType="1"/>
            <a:stCxn id="134164" idx="0"/>
            <a:endCxn id="134151" idx="2"/>
          </p:cNvCxnSpPr>
          <p:nvPr/>
        </p:nvCxnSpPr>
        <p:spPr bwMode="auto">
          <a:xfrm flipH="1" flipV="1">
            <a:off x="6515100" y="4203700"/>
            <a:ext cx="787400" cy="3683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4166" name="AutoShape 22">
            <a:extLst>
              <a:ext uri="{FF2B5EF4-FFF2-40B4-BE49-F238E27FC236}">
                <a16:creationId xmlns:a16="http://schemas.microsoft.com/office/drawing/2014/main" id="{6D062563-2FED-4077-9CC3-05AD255E3BEA}"/>
              </a:ext>
            </a:extLst>
          </p:cNvPr>
          <p:cNvSpPr>
            <a:spLocks noChangeArrowheads="1"/>
          </p:cNvSpPr>
          <p:nvPr/>
        </p:nvSpPr>
        <p:spPr bwMode="auto">
          <a:xfrm>
            <a:off x="7010400" y="2286000"/>
            <a:ext cx="1828800" cy="762000"/>
          </a:xfrm>
          <a:prstGeom prst="flowChartTerminator">
            <a:avLst/>
          </a:prstGeom>
          <a:solidFill>
            <a:srgbClr val="FF66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1400" b="1"/>
              <a:t>Project </a:t>
            </a:r>
          </a:p>
          <a:p>
            <a:pPr algn="ctr" eaLnBrk="1" hangingPunct="1"/>
            <a:r>
              <a:rPr lang="en-US" altLang="en-US" sz="1400" b="1"/>
              <a:t>characteristics</a:t>
            </a:r>
          </a:p>
        </p:txBody>
      </p:sp>
      <p:cxnSp>
        <p:nvCxnSpPr>
          <p:cNvPr id="134167" name="AutoShape 23">
            <a:extLst>
              <a:ext uri="{FF2B5EF4-FFF2-40B4-BE49-F238E27FC236}">
                <a16:creationId xmlns:a16="http://schemas.microsoft.com/office/drawing/2014/main" id="{F4EE3CB7-60B4-4B52-B1D2-1C8E522CA9E3}"/>
              </a:ext>
            </a:extLst>
          </p:cNvPr>
          <p:cNvCxnSpPr>
            <a:cxnSpLocks noChangeShapeType="1"/>
            <a:stCxn id="134166" idx="2"/>
            <a:endCxn id="134164" idx="0"/>
          </p:cNvCxnSpPr>
          <p:nvPr/>
        </p:nvCxnSpPr>
        <p:spPr bwMode="auto">
          <a:xfrm flipH="1">
            <a:off x="7302500" y="3060700"/>
            <a:ext cx="622300" cy="15113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4168" name="AutoShape 24">
            <a:extLst>
              <a:ext uri="{FF2B5EF4-FFF2-40B4-BE49-F238E27FC236}">
                <a16:creationId xmlns:a16="http://schemas.microsoft.com/office/drawing/2014/main" id="{CE1A6442-C395-493E-A93E-51E81A9A739D}"/>
              </a:ext>
            </a:extLst>
          </p:cNvPr>
          <p:cNvSpPr>
            <a:spLocks noChangeArrowheads="1"/>
          </p:cNvSpPr>
          <p:nvPr/>
        </p:nvSpPr>
        <p:spPr bwMode="auto">
          <a:xfrm>
            <a:off x="228600" y="4267200"/>
            <a:ext cx="2133600" cy="685800"/>
          </a:xfrm>
          <a:prstGeom prst="flowChartTerminator">
            <a:avLst/>
          </a:prstGeom>
          <a:solidFill>
            <a:srgbClr val="FF66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1400" b="1"/>
              <a:t>% potential value </a:t>
            </a:r>
          </a:p>
          <a:p>
            <a:pPr algn="ctr" eaLnBrk="1" hangingPunct="1"/>
            <a:r>
              <a:rPr lang="en-US" altLang="en-US" sz="1400" b="1"/>
              <a:t>realized | handling time</a:t>
            </a:r>
          </a:p>
        </p:txBody>
      </p:sp>
      <p:cxnSp>
        <p:nvCxnSpPr>
          <p:cNvPr id="134169" name="AutoShape 25">
            <a:extLst>
              <a:ext uri="{FF2B5EF4-FFF2-40B4-BE49-F238E27FC236}">
                <a16:creationId xmlns:a16="http://schemas.microsoft.com/office/drawing/2014/main" id="{D66DDDE6-0657-422B-8839-67A8ECAF02EB}"/>
              </a:ext>
            </a:extLst>
          </p:cNvPr>
          <p:cNvCxnSpPr>
            <a:cxnSpLocks noChangeShapeType="1"/>
            <a:stCxn id="134168" idx="3"/>
            <a:endCxn id="134146" idx="1"/>
          </p:cNvCxnSpPr>
          <p:nvPr/>
        </p:nvCxnSpPr>
        <p:spPr bwMode="auto">
          <a:xfrm flipV="1">
            <a:off x="2374900" y="2943225"/>
            <a:ext cx="596900" cy="16668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4170" name="AutoShape 26">
            <a:extLst>
              <a:ext uri="{FF2B5EF4-FFF2-40B4-BE49-F238E27FC236}">
                <a16:creationId xmlns:a16="http://schemas.microsoft.com/office/drawing/2014/main" id="{EAD5000E-8B38-4F1B-BA69-998562C4B4D3}"/>
              </a:ext>
            </a:extLst>
          </p:cNvPr>
          <p:cNvSpPr>
            <a:spLocks noChangeArrowheads="1"/>
          </p:cNvSpPr>
          <p:nvPr/>
        </p:nvSpPr>
        <p:spPr bwMode="auto">
          <a:xfrm>
            <a:off x="304800" y="5334000"/>
            <a:ext cx="2133600" cy="685800"/>
          </a:xfrm>
          <a:prstGeom prst="flowChartTerminator">
            <a:avLst/>
          </a:prstGeom>
          <a:solidFill>
            <a:srgbClr val="00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1400" b="1"/>
              <a:t>Proportion of projects</a:t>
            </a:r>
          </a:p>
          <a:p>
            <a:pPr algn="ctr" eaLnBrk="1" hangingPunct="1"/>
            <a:r>
              <a:rPr lang="en-US" altLang="en-US" sz="1400" b="1"/>
              <a:t>assigned to long bin</a:t>
            </a:r>
          </a:p>
        </p:txBody>
      </p:sp>
      <p:sp>
        <p:nvSpPr>
          <p:cNvPr id="134171" name="Line 27">
            <a:extLst>
              <a:ext uri="{FF2B5EF4-FFF2-40B4-BE49-F238E27FC236}">
                <a16:creationId xmlns:a16="http://schemas.microsoft.com/office/drawing/2014/main" id="{87DE6662-F141-410C-9850-C5F95A532906}"/>
              </a:ext>
            </a:extLst>
          </p:cNvPr>
          <p:cNvSpPr>
            <a:spLocks noChangeShapeType="1"/>
          </p:cNvSpPr>
          <p:nvPr/>
        </p:nvSpPr>
        <p:spPr bwMode="auto">
          <a:xfrm flipV="1">
            <a:off x="2362200" y="2971800"/>
            <a:ext cx="609600" cy="2438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4160"/>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34149"/>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3415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34161"/>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34146"/>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34157"/>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3417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34168"/>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34147"/>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34148"/>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34159"/>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34171"/>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34169"/>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34152"/>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34153"/>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34162"/>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34154"/>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34155"/>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34163"/>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134156"/>
                                        </p:tgtEl>
                                        <p:attrNameLst>
                                          <p:attrName>style.visibility</p:attrName>
                                        </p:attrNameLst>
                                      </p:cBhvr>
                                      <p:to>
                                        <p:strVal val="hidden"/>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6" presetClass="emph" presetSubtype="0" fill="hold" nodeType="clickEffect">
                                  <p:stCondLst>
                                    <p:cond delay="0"/>
                                  </p:stCondLst>
                                  <p:childTnLst>
                                    <p:animScale>
                                      <p:cBhvr>
                                        <p:cTn id="48" dur="2000" fill="hold"/>
                                        <p:tgtEl>
                                          <p:spTgt spid="134164">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animBg="1"/>
      <p:bldP spid="134147" grpId="0" animBg="1"/>
      <p:bldP spid="134148" grpId="0" animBg="1"/>
      <p:bldP spid="134149" grpId="0" animBg="1"/>
      <p:bldP spid="134150" grpId="0" animBg="1"/>
      <p:bldP spid="134157" grpId="0" animBg="1"/>
      <p:bldP spid="134160" grpId="0" animBg="1"/>
      <p:bldP spid="134161" grpId="0" animBg="1"/>
      <p:bldP spid="134168" grpId="0" animBg="1"/>
      <p:bldP spid="13417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E07AC1D7-A159-43B4-8FE4-C39978F3C71C}"/>
              </a:ext>
            </a:extLst>
          </p:cNvPr>
          <p:cNvSpPr>
            <a:spLocks noGrp="1" noRot="1" noChangeArrowheads="1"/>
          </p:cNvSpPr>
          <p:nvPr>
            <p:ph type="title"/>
          </p:nvPr>
        </p:nvSpPr>
        <p:spPr>
          <a:xfrm>
            <a:off x="315913" y="276225"/>
            <a:ext cx="8496300" cy="1154113"/>
          </a:xfrm>
        </p:spPr>
        <p:txBody>
          <a:bodyPr/>
          <a:lstStyle/>
          <a:p>
            <a:r>
              <a:rPr lang="en-US" altLang="en-US" dirty="0"/>
              <a:t>Potential Value </a:t>
            </a:r>
          </a:p>
        </p:txBody>
      </p:sp>
      <p:sp>
        <p:nvSpPr>
          <p:cNvPr id="106499" name="Rectangle 3">
            <a:extLst>
              <a:ext uri="{FF2B5EF4-FFF2-40B4-BE49-F238E27FC236}">
                <a16:creationId xmlns:a16="http://schemas.microsoft.com/office/drawing/2014/main" id="{55F50EC8-99BC-4004-AC94-1573958D3543}"/>
              </a:ext>
            </a:extLst>
          </p:cNvPr>
          <p:cNvSpPr>
            <a:spLocks noGrp="1" noRot="1" noChangeArrowheads="1"/>
          </p:cNvSpPr>
          <p:nvPr>
            <p:ph type="body" idx="1"/>
          </p:nvPr>
        </p:nvSpPr>
        <p:spPr>
          <a:xfrm>
            <a:off x="457200" y="1828800"/>
            <a:ext cx="8229600" cy="4724400"/>
          </a:xfrm>
        </p:spPr>
        <p:txBody>
          <a:bodyPr>
            <a:normAutofit/>
          </a:bodyPr>
          <a:lstStyle/>
          <a:p>
            <a:pPr marL="609600" indent="-609600">
              <a:lnSpc>
                <a:spcPct val="90000"/>
              </a:lnSpc>
            </a:pPr>
            <a:r>
              <a:rPr lang="en-US" altLang="en-US" sz="2400" dirty="0"/>
              <a:t>“</a:t>
            </a:r>
            <a:r>
              <a:rPr lang="en-US" altLang="en-US" sz="2400" i="1" dirty="0"/>
              <a:t>The value of a project in terms of the conservation value to be gained as a function of staff investment.”</a:t>
            </a:r>
          </a:p>
          <a:p>
            <a:pPr marL="609600" indent="-609600">
              <a:lnSpc>
                <a:spcPct val="90000"/>
              </a:lnSpc>
            </a:pPr>
            <a:endParaRPr lang="en-US" altLang="en-US" sz="2400" dirty="0"/>
          </a:p>
          <a:p>
            <a:pPr marL="609600" indent="-609600">
              <a:lnSpc>
                <a:spcPct val="90000"/>
              </a:lnSpc>
              <a:buFont typeface="Wingdings" panose="05000000000000000000" pitchFamily="2" charset="2"/>
              <a:buAutoNum type="arabicPeriod"/>
            </a:pPr>
            <a:r>
              <a:rPr lang="en-US" altLang="en-US" sz="2400" dirty="0"/>
              <a:t>The potential change in magnitude of risk to the species that is associated with a given project.</a:t>
            </a:r>
          </a:p>
          <a:p>
            <a:pPr marL="609600" indent="-609600">
              <a:lnSpc>
                <a:spcPct val="90000"/>
              </a:lnSpc>
              <a:buFont typeface="Wingdings" panose="05000000000000000000" pitchFamily="2" charset="2"/>
              <a:buAutoNum type="arabicPeriod"/>
            </a:pPr>
            <a:r>
              <a:rPr lang="en-US" altLang="en-US" sz="2400" dirty="0"/>
              <a:t>Importance of investing staff time to garner a more positive outcome for the species with respect to the given project.</a:t>
            </a:r>
          </a:p>
          <a:p>
            <a:pPr marL="0" indent="0">
              <a:lnSpc>
                <a:spcPct val="80000"/>
              </a:lnSpc>
              <a:buNone/>
            </a:pPr>
            <a:endParaRPr lang="en-US" altLang="en-US" sz="2000" dirty="0"/>
          </a:p>
        </p:txBody>
      </p:sp>
    </p:spTree>
    <p:extLst>
      <p:ext uri="{BB962C8B-B14F-4D97-AF65-F5344CB8AC3E}">
        <p14:creationId xmlns:p14="http://schemas.microsoft.com/office/powerpoint/2010/main" val="585223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3AB18B79-F1DE-45CD-AC58-8A301B7BDC69}"/>
              </a:ext>
            </a:extLst>
          </p:cNvPr>
          <p:cNvSpPr>
            <a:spLocks noGrp="1" noRot="1" noChangeArrowheads="1"/>
          </p:cNvSpPr>
          <p:nvPr>
            <p:ph type="body" idx="1"/>
          </p:nvPr>
        </p:nvSpPr>
        <p:spPr>
          <a:xfrm>
            <a:off x="685800" y="1946275"/>
            <a:ext cx="7772400" cy="4149725"/>
          </a:xfrm>
        </p:spPr>
        <p:txBody>
          <a:bodyPr/>
          <a:lstStyle/>
          <a:p>
            <a:pPr>
              <a:buFont typeface="Wingdings" panose="05000000000000000000" pitchFamily="2" charset="2"/>
              <a:buNone/>
            </a:pPr>
            <a:endParaRPr lang="en-US" altLang="en-US" sz="3600" dirty="0"/>
          </a:p>
          <a:p>
            <a:pPr>
              <a:buFont typeface="Wingdings" panose="05000000000000000000" pitchFamily="2" charset="2"/>
              <a:buNone/>
            </a:pPr>
            <a:r>
              <a:rPr lang="en-US" altLang="en-US" dirty="0"/>
              <a:t>Examples:</a:t>
            </a:r>
          </a:p>
          <a:p>
            <a:r>
              <a:rPr lang="en-US" altLang="en-US" dirty="0"/>
              <a:t>High neg impact + High	= High PV</a:t>
            </a:r>
          </a:p>
          <a:p>
            <a:r>
              <a:rPr lang="en-US" altLang="en-US" dirty="0"/>
              <a:t>High neg impact + Low		= Low PV</a:t>
            </a:r>
          </a:p>
          <a:p>
            <a:r>
              <a:rPr lang="en-US" altLang="en-US" dirty="0"/>
              <a:t>High pos impact + Low		= Low PV</a:t>
            </a:r>
          </a:p>
          <a:p>
            <a:r>
              <a:rPr lang="en-US" altLang="en-US" dirty="0"/>
              <a:t>Mod pos impact + Mod		= Mod PV      </a:t>
            </a:r>
          </a:p>
        </p:txBody>
      </p:sp>
      <p:sp>
        <p:nvSpPr>
          <p:cNvPr id="140291" name="AutoShape 3">
            <a:extLst>
              <a:ext uri="{FF2B5EF4-FFF2-40B4-BE49-F238E27FC236}">
                <a16:creationId xmlns:a16="http://schemas.microsoft.com/office/drawing/2014/main" id="{5C436122-B81B-4B55-BCDC-DCD164A8C8EE}"/>
              </a:ext>
            </a:extLst>
          </p:cNvPr>
          <p:cNvSpPr>
            <a:spLocks noChangeArrowheads="1"/>
          </p:cNvSpPr>
          <p:nvPr/>
        </p:nvSpPr>
        <p:spPr bwMode="auto">
          <a:xfrm>
            <a:off x="5562600" y="3276600"/>
            <a:ext cx="457200" cy="381000"/>
          </a:xfrm>
          <a:prstGeom prst="triangle">
            <a:avLst>
              <a:gd name="adj" fmla="val 50000"/>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292" name="AutoShape 4">
            <a:extLst>
              <a:ext uri="{FF2B5EF4-FFF2-40B4-BE49-F238E27FC236}">
                <a16:creationId xmlns:a16="http://schemas.microsoft.com/office/drawing/2014/main" id="{08200883-2753-4129-950F-6952945B71A9}"/>
              </a:ext>
            </a:extLst>
          </p:cNvPr>
          <p:cNvSpPr>
            <a:spLocks noChangeArrowheads="1"/>
          </p:cNvSpPr>
          <p:nvPr/>
        </p:nvSpPr>
        <p:spPr bwMode="auto">
          <a:xfrm>
            <a:off x="5562600" y="4419600"/>
            <a:ext cx="457200" cy="381000"/>
          </a:xfrm>
          <a:prstGeom prst="triangle">
            <a:avLst>
              <a:gd name="adj" fmla="val 50000"/>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293" name="AutoShape 5">
            <a:extLst>
              <a:ext uri="{FF2B5EF4-FFF2-40B4-BE49-F238E27FC236}">
                <a16:creationId xmlns:a16="http://schemas.microsoft.com/office/drawing/2014/main" id="{2A8BBF7E-E67F-4290-93A9-02E81ADE7F04}"/>
              </a:ext>
            </a:extLst>
          </p:cNvPr>
          <p:cNvSpPr>
            <a:spLocks noChangeArrowheads="1"/>
          </p:cNvSpPr>
          <p:nvPr/>
        </p:nvSpPr>
        <p:spPr bwMode="auto">
          <a:xfrm>
            <a:off x="5562600" y="3886200"/>
            <a:ext cx="457200" cy="381000"/>
          </a:xfrm>
          <a:prstGeom prst="triangle">
            <a:avLst>
              <a:gd name="adj" fmla="val 50000"/>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294" name="AutoShape 6">
            <a:extLst>
              <a:ext uri="{FF2B5EF4-FFF2-40B4-BE49-F238E27FC236}">
                <a16:creationId xmlns:a16="http://schemas.microsoft.com/office/drawing/2014/main" id="{C3879C24-F769-43D7-B678-EA42602442B1}"/>
              </a:ext>
            </a:extLst>
          </p:cNvPr>
          <p:cNvSpPr>
            <a:spLocks noChangeArrowheads="1"/>
          </p:cNvSpPr>
          <p:nvPr/>
        </p:nvSpPr>
        <p:spPr bwMode="auto">
          <a:xfrm>
            <a:off x="5562600" y="5029200"/>
            <a:ext cx="457200" cy="381000"/>
          </a:xfrm>
          <a:prstGeom prst="triangle">
            <a:avLst>
              <a:gd name="adj" fmla="val 50000"/>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2">
            <a:extLst>
              <a:ext uri="{FF2B5EF4-FFF2-40B4-BE49-F238E27FC236}">
                <a16:creationId xmlns:a16="http://schemas.microsoft.com/office/drawing/2014/main" id="{CDD56DA2-9907-4F45-AF14-9B463DD1437E}"/>
              </a:ext>
            </a:extLst>
          </p:cNvPr>
          <p:cNvSpPr>
            <a:spLocks noGrp="1" noRot="1" noChangeArrowheads="1"/>
          </p:cNvSpPr>
          <p:nvPr>
            <p:ph type="title"/>
          </p:nvPr>
        </p:nvSpPr>
        <p:spPr>
          <a:xfrm>
            <a:off x="315913" y="276225"/>
            <a:ext cx="8496300" cy="1154113"/>
          </a:xfrm>
        </p:spPr>
        <p:txBody>
          <a:bodyPr/>
          <a:lstStyle/>
          <a:p>
            <a:r>
              <a:rPr lang="en-US" altLang="en-US" dirty="0"/>
              <a:t>Potential Value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0290">
                                            <p:txEl>
                                              <p:pRg st="1" end="1"/>
                                            </p:txEl>
                                          </p:spTgt>
                                        </p:tgtEl>
                                        <p:attrNameLst>
                                          <p:attrName>style.visibility</p:attrName>
                                        </p:attrNameLst>
                                      </p:cBhvr>
                                      <p:to>
                                        <p:strVal val="visible"/>
                                      </p:to>
                                    </p:set>
                                    <p:animEffect transition="in" filter="dissolve">
                                      <p:cBhvr>
                                        <p:cTn id="7" dur="500"/>
                                        <p:tgtEl>
                                          <p:spTgt spid="140290">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40290">
                                            <p:txEl>
                                              <p:pRg st="2" end="2"/>
                                            </p:txEl>
                                          </p:spTgt>
                                        </p:tgtEl>
                                        <p:attrNameLst>
                                          <p:attrName>style.visibility</p:attrName>
                                        </p:attrNameLst>
                                      </p:cBhvr>
                                      <p:to>
                                        <p:strVal val="visible"/>
                                      </p:to>
                                    </p:set>
                                    <p:animEffect transition="in" filter="dissolve">
                                      <p:cBhvr>
                                        <p:cTn id="10" dur="500"/>
                                        <p:tgtEl>
                                          <p:spTgt spid="140290">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40290">
                                            <p:txEl>
                                              <p:pRg st="3" end="3"/>
                                            </p:txEl>
                                          </p:spTgt>
                                        </p:tgtEl>
                                        <p:attrNameLst>
                                          <p:attrName>style.visibility</p:attrName>
                                        </p:attrNameLst>
                                      </p:cBhvr>
                                      <p:to>
                                        <p:strVal val="visible"/>
                                      </p:to>
                                    </p:set>
                                    <p:animEffect transition="in" filter="dissolve">
                                      <p:cBhvr>
                                        <p:cTn id="13" dur="500"/>
                                        <p:tgtEl>
                                          <p:spTgt spid="140290">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140290">
                                            <p:txEl>
                                              <p:pRg st="4" end="4"/>
                                            </p:txEl>
                                          </p:spTgt>
                                        </p:tgtEl>
                                        <p:attrNameLst>
                                          <p:attrName>style.visibility</p:attrName>
                                        </p:attrNameLst>
                                      </p:cBhvr>
                                      <p:to>
                                        <p:strVal val="visible"/>
                                      </p:to>
                                    </p:set>
                                    <p:animEffect transition="in" filter="dissolve">
                                      <p:cBhvr>
                                        <p:cTn id="16" dur="500"/>
                                        <p:tgtEl>
                                          <p:spTgt spid="140290">
                                            <p:txEl>
                                              <p:pRg st="4" end="4"/>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140290">
                                            <p:txEl>
                                              <p:pRg st="5" end="5"/>
                                            </p:txEl>
                                          </p:spTgt>
                                        </p:tgtEl>
                                        <p:attrNameLst>
                                          <p:attrName>style.visibility</p:attrName>
                                        </p:attrNameLst>
                                      </p:cBhvr>
                                      <p:to>
                                        <p:strVal val="visible"/>
                                      </p:to>
                                    </p:set>
                                    <p:animEffect transition="in" filter="dissolve">
                                      <p:cBhvr>
                                        <p:cTn id="19" dur="500"/>
                                        <p:tgtEl>
                                          <p:spTgt spid="140290">
                                            <p:txEl>
                                              <p:pRg st="5" end="5"/>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140291"/>
                                        </p:tgtEl>
                                        <p:attrNameLst>
                                          <p:attrName>style.visibility</p:attrName>
                                        </p:attrNameLst>
                                      </p:cBhvr>
                                      <p:to>
                                        <p:strVal val="visible"/>
                                      </p:to>
                                    </p:set>
                                    <p:animEffect transition="in" filter="dissolve">
                                      <p:cBhvr>
                                        <p:cTn id="22" dur="500"/>
                                        <p:tgtEl>
                                          <p:spTgt spid="140291"/>
                                        </p:tgtEl>
                                      </p:cBhvr>
                                    </p:animEffect>
                                  </p:childTnLst>
                                </p:cTn>
                              </p:par>
                              <p:par>
                                <p:cTn id="23" presetID="9" presetClass="entr" presetSubtype="0" fill="hold" nodeType="withEffect">
                                  <p:stCondLst>
                                    <p:cond delay="0"/>
                                  </p:stCondLst>
                                  <p:childTnLst>
                                    <p:set>
                                      <p:cBhvr>
                                        <p:cTn id="24" dur="1" fill="hold">
                                          <p:stCondLst>
                                            <p:cond delay="0"/>
                                          </p:stCondLst>
                                        </p:cTn>
                                        <p:tgtEl>
                                          <p:spTgt spid="140293"/>
                                        </p:tgtEl>
                                        <p:attrNameLst>
                                          <p:attrName>style.visibility</p:attrName>
                                        </p:attrNameLst>
                                      </p:cBhvr>
                                      <p:to>
                                        <p:strVal val="visible"/>
                                      </p:to>
                                    </p:set>
                                    <p:animEffect transition="in" filter="dissolve">
                                      <p:cBhvr>
                                        <p:cTn id="25" dur="500"/>
                                        <p:tgtEl>
                                          <p:spTgt spid="140293"/>
                                        </p:tgtEl>
                                      </p:cBhvr>
                                    </p:animEffect>
                                  </p:childTnLst>
                                </p:cTn>
                              </p:par>
                              <p:par>
                                <p:cTn id="26" presetID="9" presetClass="entr" presetSubtype="0" fill="hold" nodeType="withEffect">
                                  <p:stCondLst>
                                    <p:cond delay="0"/>
                                  </p:stCondLst>
                                  <p:childTnLst>
                                    <p:set>
                                      <p:cBhvr>
                                        <p:cTn id="27" dur="1" fill="hold">
                                          <p:stCondLst>
                                            <p:cond delay="0"/>
                                          </p:stCondLst>
                                        </p:cTn>
                                        <p:tgtEl>
                                          <p:spTgt spid="140292"/>
                                        </p:tgtEl>
                                        <p:attrNameLst>
                                          <p:attrName>style.visibility</p:attrName>
                                        </p:attrNameLst>
                                      </p:cBhvr>
                                      <p:to>
                                        <p:strVal val="visible"/>
                                      </p:to>
                                    </p:set>
                                    <p:animEffect transition="in" filter="dissolve">
                                      <p:cBhvr>
                                        <p:cTn id="28" dur="500"/>
                                        <p:tgtEl>
                                          <p:spTgt spid="140292"/>
                                        </p:tgtEl>
                                      </p:cBhvr>
                                    </p:animEffect>
                                  </p:childTnLst>
                                </p:cTn>
                              </p:par>
                              <p:par>
                                <p:cTn id="29" presetID="9" presetClass="entr" presetSubtype="0" fill="hold" nodeType="withEffect">
                                  <p:stCondLst>
                                    <p:cond delay="0"/>
                                  </p:stCondLst>
                                  <p:childTnLst>
                                    <p:set>
                                      <p:cBhvr>
                                        <p:cTn id="30" dur="1" fill="hold">
                                          <p:stCondLst>
                                            <p:cond delay="0"/>
                                          </p:stCondLst>
                                        </p:cTn>
                                        <p:tgtEl>
                                          <p:spTgt spid="140294"/>
                                        </p:tgtEl>
                                        <p:attrNameLst>
                                          <p:attrName>style.visibility</p:attrName>
                                        </p:attrNameLst>
                                      </p:cBhvr>
                                      <p:to>
                                        <p:strVal val="visible"/>
                                      </p:to>
                                    </p:set>
                                    <p:animEffect transition="in" filter="dissolve">
                                      <p:cBhvr>
                                        <p:cTn id="31" dur="500"/>
                                        <p:tgtEl>
                                          <p:spTgt spid="140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410633AD-4777-436A-9194-AE836BB446C1}"/>
              </a:ext>
            </a:extLst>
          </p:cNvPr>
          <p:cNvSpPr>
            <a:spLocks noGrp="1" noRot="1" noChangeArrowheads="1"/>
          </p:cNvSpPr>
          <p:nvPr>
            <p:ph type="title"/>
          </p:nvPr>
        </p:nvSpPr>
        <p:spPr/>
        <p:txBody>
          <a:bodyPr/>
          <a:lstStyle/>
          <a:p>
            <a:r>
              <a:rPr lang="en-US" altLang="en-US"/>
              <a:t>Development of PV Model</a:t>
            </a:r>
          </a:p>
        </p:txBody>
      </p:sp>
      <p:sp>
        <p:nvSpPr>
          <p:cNvPr id="142339" name="Rectangle 3">
            <a:extLst>
              <a:ext uri="{FF2B5EF4-FFF2-40B4-BE49-F238E27FC236}">
                <a16:creationId xmlns:a16="http://schemas.microsoft.com/office/drawing/2014/main" id="{AF088729-6F0D-4149-A371-A2847BFC7EAC}"/>
              </a:ext>
            </a:extLst>
          </p:cNvPr>
          <p:cNvSpPr>
            <a:spLocks noGrp="1" noRot="1" noChangeArrowheads="1"/>
          </p:cNvSpPr>
          <p:nvPr>
            <p:ph type="body" idx="1"/>
          </p:nvPr>
        </p:nvSpPr>
        <p:spPr>
          <a:xfrm>
            <a:off x="301625" y="1776412"/>
            <a:ext cx="8540750" cy="4014788"/>
          </a:xfrm>
        </p:spPr>
        <p:txBody>
          <a:bodyPr/>
          <a:lstStyle/>
          <a:p>
            <a:pPr marL="609600" indent="-609600">
              <a:buFont typeface="Wingdings" panose="05000000000000000000" pitchFamily="2" charset="2"/>
              <a:buAutoNum type="arabicPeriod"/>
            </a:pPr>
            <a:r>
              <a:rPr lang="en-US" altLang="en-US" dirty="0"/>
              <a:t>Ratings of 50 BAs by our 5 experts</a:t>
            </a:r>
          </a:p>
          <a:p>
            <a:pPr marL="609600" indent="-609600">
              <a:buFont typeface="Wingdings" panose="05000000000000000000" pitchFamily="2" charset="2"/>
              <a:buAutoNum type="arabicPeriod"/>
            </a:pPr>
            <a:r>
              <a:rPr lang="en-US" altLang="en-US" dirty="0"/>
              <a:t>Team independently selected “relevant” initial set of variables. </a:t>
            </a:r>
          </a:p>
          <a:p>
            <a:pPr marL="609600" indent="-609600">
              <a:buFont typeface="Wingdings" panose="05000000000000000000" pitchFamily="2" charset="2"/>
              <a:buAutoNum type="arabicPeriod"/>
            </a:pPr>
            <a:r>
              <a:rPr lang="en-US" altLang="en-US" dirty="0"/>
              <a:t>Worked with experts to develop and refine final set of variables</a:t>
            </a:r>
          </a:p>
          <a:p>
            <a:pPr marL="609600" indent="-609600">
              <a:buFont typeface="Wingdings" panose="05000000000000000000" pitchFamily="2" charset="2"/>
              <a:buAutoNum type="arabicPeriod"/>
            </a:pPr>
            <a:r>
              <a:rPr lang="en-US" altLang="en-US" dirty="0"/>
              <a:t>Coefficients derived for final set using a regression analysis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5973BCC8-996D-4064-B4E6-AA85D8CC806E}"/>
              </a:ext>
            </a:extLst>
          </p:cNvPr>
          <p:cNvSpPr>
            <a:spLocks noGrp="1" noRot="1" noChangeArrowheads="1"/>
          </p:cNvSpPr>
          <p:nvPr>
            <p:ph type="title"/>
          </p:nvPr>
        </p:nvSpPr>
        <p:spPr/>
        <p:txBody>
          <a:bodyPr/>
          <a:lstStyle/>
          <a:p>
            <a:r>
              <a:rPr lang="en-US" altLang="en-US"/>
              <a:t>Final Variables</a:t>
            </a:r>
          </a:p>
        </p:txBody>
      </p:sp>
      <p:sp>
        <p:nvSpPr>
          <p:cNvPr id="144387" name="Rectangle 3">
            <a:extLst>
              <a:ext uri="{FF2B5EF4-FFF2-40B4-BE49-F238E27FC236}">
                <a16:creationId xmlns:a16="http://schemas.microsoft.com/office/drawing/2014/main" id="{3E99ABDD-1F10-497E-A5FD-DE348E43326F}"/>
              </a:ext>
            </a:extLst>
          </p:cNvPr>
          <p:cNvSpPr>
            <a:spLocks noGrp="1" noRot="1" noChangeArrowheads="1"/>
          </p:cNvSpPr>
          <p:nvPr>
            <p:ph type="body" sz="half" idx="1"/>
          </p:nvPr>
        </p:nvSpPr>
        <p:spPr>
          <a:xfrm>
            <a:off x="457200" y="1793875"/>
            <a:ext cx="4038600" cy="4530725"/>
          </a:xfrm>
        </p:spPr>
        <p:txBody>
          <a:bodyPr/>
          <a:lstStyle/>
          <a:p>
            <a:pPr marL="533400" indent="-533400"/>
            <a:r>
              <a:rPr lang="en-US" altLang="en-US" i="1" dirty="0"/>
              <a:t>Species</a:t>
            </a:r>
            <a:endParaRPr lang="en-US" altLang="en-US" sz="2800" i="1" dirty="0"/>
          </a:p>
          <a:p>
            <a:pPr marL="533400" indent="-533400">
              <a:buFont typeface="Wingdings" panose="05000000000000000000" pitchFamily="2" charset="2"/>
              <a:buAutoNum type="arabicPeriod"/>
            </a:pPr>
            <a:r>
              <a:rPr lang="en-US" altLang="en-US" sz="2800" dirty="0"/>
              <a:t>Life History</a:t>
            </a:r>
          </a:p>
          <a:p>
            <a:pPr marL="533400" indent="-533400">
              <a:buFont typeface="Wingdings" panose="05000000000000000000" pitchFamily="2" charset="2"/>
              <a:buAutoNum type="arabicPeriod"/>
            </a:pPr>
            <a:r>
              <a:rPr lang="en-US" altLang="en-US" sz="2800" dirty="0"/>
              <a:t>Habitat Unit</a:t>
            </a:r>
          </a:p>
          <a:p>
            <a:pPr marL="533400" indent="-533400">
              <a:buFont typeface="Wingdings" panose="05000000000000000000" pitchFamily="2" charset="2"/>
              <a:buAutoNum type="arabicPeriod"/>
            </a:pPr>
            <a:r>
              <a:rPr lang="en-US" altLang="en-US" sz="2800" dirty="0"/>
              <a:t>Life Stage</a:t>
            </a:r>
          </a:p>
          <a:p>
            <a:pPr marL="533400" indent="-533400">
              <a:buFont typeface="Wingdings" panose="05000000000000000000" pitchFamily="2" charset="2"/>
              <a:buAutoNum type="arabicPeriod"/>
            </a:pPr>
            <a:r>
              <a:rPr lang="en-US" altLang="en-US" sz="2800" dirty="0"/>
              <a:t>Core Risk</a:t>
            </a:r>
          </a:p>
          <a:p>
            <a:pPr marL="533400" indent="-533400">
              <a:buFont typeface="Wingdings" panose="05000000000000000000" pitchFamily="2" charset="2"/>
              <a:buAutoNum type="arabicPeriod"/>
            </a:pPr>
            <a:r>
              <a:rPr lang="en-US" altLang="en-US" sz="2800" dirty="0"/>
              <a:t>Habitat Condition</a:t>
            </a:r>
          </a:p>
          <a:p>
            <a:pPr marL="533400" indent="-533400"/>
            <a:endParaRPr lang="en-US" altLang="en-US" sz="2800" dirty="0"/>
          </a:p>
          <a:p>
            <a:pPr marL="533400" indent="-533400">
              <a:buFont typeface="Wingdings" panose="05000000000000000000" pitchFamily="2" charset="2"/>
              <a:buNone/>
            </a:pPr>
            <a:endParaRPr lang="en-US" altLang="en-US" sz="2800" dirty="0"/>
          </a:p>
        </p:txBody>
      </p:sp>
      <p:sp>
        <p:nvSpPr>
          <p:cNvPr id="144388" name="Rectangle 4">
            <a:extLst>
              <a:ext uri="{FF2B5EF4-FFF2-40B4-BE49-F238E27FC236}">
                <a16:creationId xmlns:a16="http://schemas.microsoft.com/office/drawing/2014/main" id="{F00F1FF0-960C-4E2A-A018-A75635252156}"/>
              </a:ext>
            </a:extLst>
          </p:cNvPr>
          <p:cNvSpPr>
            <a:spLocks noGrp="1" noRot="1" noChangeArrowheads="1"/>
          </p:cNvSpPr>
          <p:nvPr>
            <p:ph type="body" sz="half" idx="2"/>
          </p:nvPr>
        </p:nvSpPr>
        <p:spPr>
          <a:xfrm>
            <a:off x="4648200" y="1793875"/>
            <a:ext cx="4038600" cy="4530725"/>
          </a:xfrm>
        </p:spPr>
        <p:txBody>
          <a:bodyPr/>
          <a:lstStyle/>
          <a:p>
            <a:pPr marL="533400" indent="-533400"/>
            <a:r>
              <a:rPr lang="en-US" altLang="en-US" i="1" dirty="0"/>
              <a:t>Project</a:t>
            </a:r>
          </a:p>
          <a:p>
            <a:pPr marL="533400" indent="-533400">
              <a:buFont typeface="Wingdings" panose="05000000000000000000" pitchFamily="2" charset="2"/>
              <a:buAutoNum type="arabicPeriod"/>
            </a:pPr>
            <a:r>
              <a:rPr lang="en-US" altLang="en-US" sz="2800" dirty="0"/>
              <a:t>Project Type/Scale</a:t>
            </a:r>
          </a:p>
          <a:p>
            <a:pPr marL="533400" indent="-533400">
              <a:buFont typeface="Wingdings" panose="05000000000000000000" pitchFamily="2" charset="2"/>
              <a:buAutoNum type="arabicPeriod"/>
            </a:pPr>
            <a:r>
              <a:rPr lang="en-US" altLang="en-US" sz="2800" dirty="0"/>
              <a:t>Programmatic Status</a:t>
            </a:r>
          </a:p>
          <a:p>
            <a:pPr marL="533400" indent="-533400">
              <a:buFont typeface="Wingdings" panose="05000000000000000000" pitchFamily="2" charset="2"/>
              <a:buAutoNum type="arabicPeriod"/>
            </a:pPr>
            <a:r>
              <a:rPr lang="en-US" altLang="en-US" sz="2800" dirty="0"/>
              <a:t>Degree of Flexibility</a:t>
            </a:r>
          </a:p>
          <a:p>
            <a:pPr marL="533400" indent="-533400">
              <a:buFont typeface="Wingdings" panose="05000000000000000000" pitchFamily="2" charset="2"/>
              <a:buAutoNum type="arabicPeriod"/>
            </a:pPr>
            <a:r>
              <a:rPr lang="en-US" altLang="en-US" sz="2800" dirty="0"/>
              <a:t>BMP Adequacy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2E8F0E57-C124-4128-A6CF-6B2B7C99CB87}"/>
              </a:ext>
            </a:extLst>
          </p:cNvPr>
          <p:cNvSpPr>
            <a:spLocks noGrp="1" noRot="1" noChangeArrowheads="1"/>
          </p:cNvSpPr>
          <p:nvPr>
            <p:ph type="title"/>
          </p:nvPr>
        </p:nvSpPr>
        <p:spPr/>
        <p:txBody>
          <a:bodyPr/>
          <a:lstStyle/>
          <a:p>
            <a:r>
              <a:rPr lang="en-US" altLang="en-US"/>
              <a:t>Using PV Model</a:t>
            </a:r>
          </a:p>
        </p:txBody>
      </p:sp>
      <p:sp>
        <p:nvSpPr>
          <p:cNvPr id="148483" name="Rectangle 3">
            <a:extLst>
              <a:ext uri="{FF2B5EF4-FFF2-40B4-BE49-F238E27FC236}">
                <a16:creationId xmlns:a16="http://schemas.microsoft.com/office/drawing/2014/main" id="{2FC49B0D-33D2-478F-8EB3-38584821AB27}"/>
              </a:ext>
            </a:extLst>
          </p:cNvPr>
          <p:cNvSpPr>
            <a:spLocks noGrp="1" noRot="1" noChangeArrowheads="1"/>
          </p:cNvSpPr>
          <p:nvPr>
            <p:ph type="body" idx="1"/>
          </p:nvPr>
        </p:nvSpPr>
        <p:spPr>
          <a:xfrm>
            <a:off x="457200" y="1752600"/>
            <a:ext cx="7848600" cy="4953000"/>
          </a:xfrm>
        </p:spPr>
        <p:txBody>
          <a:bodyPr/>
          <a:lstStyle/>
          <a:p>
            <a:r>
              <a:rPr lang="en-US" altLang="en-US" dirty="0"/>
              <a:t>PV model used in two ways</a:t>
            </a:r>
          </a:p>
          <a:p>
            <a:r>
              <a:rPr lang="en-US" altLang="en-US" dirty="0"/>
              <a:t>In the workload allocation model:</a:t>
            </a:r>
          </a:p>
          <a:p>
            <a:pPr lvl="1"/>
            <a:r>
              <a:rPr lang="en-US" altLang="en-US" dirty="0"/>
              <a:t>Develop distribution for universe of projects in terms of PV </a:t>
            </a:r>
          </a:p>
          <a:p>
            <a:pPr lvl="1"/>
            <a:r>
              <a:rPr lang="en-US" altLang="en-US" dirty="0"/>
              <a:t>Workload allocation model produces threshold for binning projects based on PV</a:t>
            </a:r>
          </a:p>
          <a:p>
            <a:r>
              <a:rPr lang="en-US" altLang="en-US" dirty="0"/>
              <a:t>Projects are “binned” based on their individual PV scores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Think of a time when someone asked you to do a “prioritization.” Jot down a few of the specifics.</a:t>
            </a:r>
          </a:p>
          <a:p>
            <a:endParaRPr lang="en-US" dirty="0"/>
          </a:p>
          <a:p>
            <a:r>
              <a:rPr lang="en-US" dirty="0"/>
              <a:t>Discuss briefly with your neighbor. Can you figure out what the underlying decision was for each of your examples?</a:t>
            </a:r>
          </a:p>
          <a:p>
            <a:endParaRPr lang="en-US" dirty="0"/>
          </a:p>
        </p:txBody>
      </p:sp>
      <p:sp>
        <p:nvSpPr>
          <p:cNvPr id="3" name="Slide Number Placeholder 2"/>
          <p:cNvSpPr>
            <a:spLocks noGrp="1"/>
          </p:cNvSpPr>
          <p:nvPr>
            <p:ph type="sldNum" sz="quarter" idx="12"/>
          </p:nvPr>
        </p:nvSpPr>
        <p:spPr/>
        <p:txBody>
          <a:bodyPr/>
          <a:lstStyle/>
          <a:p>
            <a:fld id="{D8A3011F-1AF9-4C7F-A08A-4388D1FBACF5}" type="slidenum">
              <a:rPr lang="en-US" smtClean="0"/>
              <a:t>2</a:t>
            </a:fld>
            <a:endParaRPr lang="en-US" dirty="0"/>
          </a:p>
        </p:txBody>
      </p:sp>
      <p:sp>
        <p:nvSpPr>
          <p:cNvPr id="4" name="Title 3"/>
          <p:cNvSpPr>
            <a:spLocks noGrp="1"/>
          </p:cNvSpPr>
          <p:nvPr>
            <p:ph type="title"/>
          </p:nvPr>
        </p:nvSpPr>
        <p:spPr/>
        <p:txBody>
          <a:bodyPr/>
          <a:lstStyle/>
          <a:p>
            <a:r>
              <a:rPr lang="en-US" dirty="0"/>
              <a:t>Thought Exercise</a:t>
            </a:r>
          </a:p>
        </p:txBody>
      </p:sp>
    </p:spTree>
    <p:extLst>
      <p:ext uri="{BB962C8B-B14F-4D97-AF65-F5344CB8AC3E}">
        <p14:creationId xmlns:p14="http://schemas.microsoft.com/office/powerpoint/2010/main" val="1379549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BF5CA5-3801-4D14-93B9-E6BA2E51136D}"/>
              </a:ext>
            </a:extLst>
          </p:cNvPr>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146" name="AutoShape 2">
            <a:extLst>
              <a:ext uri="{FF2B5EF4-FFF2-40B4-BE49-F238E27FC236}">
                <a16:creationId xmlns:a16="http://schemas.microsoft.com/office/drawing/2014/main" id="{4AB5C947-AADF-462E-8A0C-C98898F52ED0}"/>
              </a:ext>
            </a:extLst>
          </p:cNvPr>
          <p:cNvSpPr>
            <a:spLocks noChangeArrowheads="1"/>
          </p:cNvSpPr>
          <p:nvPr/>
        </p:nvSpPr>
        <p:spPr bwMode="auto">
          <a:xfrm>
            <a:off x="2971800" y="2552700"/>
            <a:ext cx="3073400" cy="781050"/>
          </a:xfrm>
          <a:prstGeom prst="flowChartAlternateProcess">
            <a:avLst/>
          </a:prstGeom>
          <a:solidFill>
            <a:srgbClr val="3399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b="1"/>
              <a:t>Workload Allocation Model</a:t>
            </a:r>
          </a:p>
        </p:txBody>
      </p:sp>
      <p:sp>
        <p:nvSpPr>
          <p:cNvPr id="134147" name="AutoShape 3">
            <a:extLst>
              <a:ext uri="{FF2B5EF4-FFF2-40B4-BE49-F238E27FC236}">
                <a16:creationId xmlns:a16="http://schemas.microsoft.com/office/drawing/2014/main" id="{64CD0434-81B4-4B84-9920-59BB4E617F90}"/>
              </a:ext>
            </a:extLst>
          </p:cNvPr>
          <p:cNvSpPr>
            <a:spLocks noChangeArrowheads="1"/>
          </p:cNvSpPr>
          <p:nvPr/>
        </p:nvSpPr>
        <p:spPr bwMode="auto">
          <a:xfrm>
            <a:off x="381000" y="3124200"/>
            <a:ext cx="1828800" cy="762000"/>
          </a:xfrm>
          <a:prstGeom prst="flowChartTerminator">
            <a:avLst/>
          </a:prstGeom>
          <a:solidFill>
            <a:srgbClr val="FF66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1400" b="1"/>
              <a:t># of Informal </a:t>
            </a:r>
          </a:p>
          <a:p>
            <a:pPr algn="ctr" eaLnBrk="1" hangingPunct="1"/>
            <a:r>
              <a:rPr lang="en-US" altLang="en-US" sz="1400" b="1"/>
              <a:t>and Formal projects</a:t>
            </a:r>
          </a:p>
        </p:txBody>
      </p:sp>
      <p:sp>
        <p:nvSpPr>
          <p:cNvPr id="134148" name="AutoShape 4">
            <a:extLst>
              <a:ext uri="{FF2B5EF4-FFF2-40B4-BE49-F238E27FC236}">
                <a16:creationId xmlns:a16="http://schemas.microsoft.com/office/drawing/2014/main" id="{4A3A8AA1-6BF5-4F9D-B543-93E748854E4D}"/>
              </a:ext>
            </a:extLst>
          </p:cNvPr>
          <p:cNvSpPr>
            <a:spLocks noChangeArrowheads="1"/>
          </p:cNvSpPr>
          <p:nvPr/>
        </p:nvSpPr>
        <p:spPr bwMode="auto">
          <a:xfrm>
            <a:off x="457200" y="1981200"/>
            <a:ext cx="1676400" cy="876300"/>
          </a:xfrm>
          <a:prstGeom prst="flowChartTerminator">
            <a:avLst/>
          </a:prstGeom>
          <a:solidFill>
            <a:srgbClr val="FF66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1400" b="1"/>
              <a:t>Total available </a:t>
            </a:r>
          </a:p>
          <a:p>
            <a:pPr algn="ctr" eaLnBrk="1" hangingPunct="1"/>
            <a:r>
              <a:rPr lang="en-US" altLang="en-US" sz="1400" b="1"/>
              <a:t>person days</a:t>
            </a:r>
          </a:p>
          <a:p>
            <a:pPr algn="ctr" eaLnBrk="1" hangingPunct="1"/>
            <a:r>
              <a:rPr lang="en-US" altLang="en-US" sz="1400" b="1"/>
              <a:t>per 135 days</a:t>
            </a:r>
          </a:p>
        </p:txBody>
      </p:sp>
      <p:sp>
        <p:nvSpPr>
          <p:cNvPr id="134149" name="AutoShape 5">
            <a:extLst>
              <a:ext uri="{FF2B5EF4-FFF2-40B4-BE49-F238E27FC236}">
                <a16:creationId xmlns:a16="http://schemas.microsoft.com/office/drawing/2014/main" id="{02F06D27-FCA8-4A5E-852E-5EB374261312}"/>
              </a:ext>
            </a:extLst>
          </p:cNvPr>
          <p:cNvSpPr>
            <a:spLocks noChangeArrowheads="1"/>
          </p:cNvSpPr>
          <p:nvPr/>
        </p:nvSpPr>
        <p:spPr bwMode="auto">
          <a:xfrm>
            <a:off x="2743200" y="838200"/>
            <a:ext cx="1676400" cy="647700"/>
          </a:xfrm>
          <a:prstGeom prst="flowChartTerminator">
            <a:avLst/>
          </a:prstGeom>
          <a:solidFill>
            <a:srgbClr val="00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1400" b="1"/>
              <a:t>Handling time</a:t>
            </a:r>
          </a:p>
          <a:p>
            <a:pPr algn="ctr" eaLnBrk="1" hangingPunct="1"/>
            <a:r>
              <a:rPr lang="en-US" altLang="en-US" sz="1400" b="1"/>
              <a:t>for “Long”</a:t>
            </a:r>
          </a:p>
          <a:p>
            <a:pPr algn="ctr" eaLnBrk="1" hangingPunct="1"/>
            <a:r>
              <a:rPr lang="en-US" altLang="en-US" sz="1400" b="1"/>
              <a:t>Informals</a:t>
            </a:r>
          </a:p>
        </p:txBody>
      </p:sp>
      <p:sp>
        <p:nvSpPr>
          <p:cNvPr id="134150" name="AutoShape 6">
            <a:extLst>
              <a:ext uri="{FF2B5EF4-FFF2-40B4-BE49-F238E27FC236}">
                <a16:creationId xmlns:a16="http://schemas.microsoft.com/office/drawing/2014/main" id="{312F1C81-1D25-4BE1-B099-E6630F3612B2}"/>
              </a:ext>
            </a:extLst>
          </p:cNvPr>
          <p:cNvSpPr>
            <a:spLocks noChangeArrowheads="1"/>
          </p:cNvSpPr>
          <p:nvPr/>
        </p:nvSpPr>
        <p:spPr bwMode="auto">
          <a:xfrm>
            <a:off x="4572000" y="838200"/>
            <a:ext cx="1600200" cy="647700"/>
          </a:xfrm>
          <a:prstGeom prst="flowChartTerminator">
            <a:avLst/>
          </a:prstGeom>
          <a:solidFill>
            <a:srgbClr val="FF66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1400" b="1"/>
              <a:t>Handling time</a:t>
            </a:r>
          </a:p>
          <a:p>
            <a:pPr algn="ctr" eaLnBrk="1" hangingPunct="1"/>
            <a:r>
              <a:rPr lang="en-US" altLang="en-US" sz="1400" b="1"/>
              <a:t>for “Short”</a:t>
            </a:r>
          </a:p>
          <a:p>
            <a:pPr algn="ctr" eaLnBrk="1" hangingPunct="1"/>
            <a:r>
              <a:rPr lang="en-US" altLang="en-US" sz="1400" b="1"/>
              <a:t>Formals</a:t>
            </a:r>
          </a:p>
        </p:txBody>
      </p:sp>
      <p:sp>
        <p:nvSpPr>
          <p:cNvPr id="134151" name="AutoShape 7">
            <a:extLst>
              <a:ext uri="{FF2B5EF4-FFF2-40B4-BE49-F238E27FC236}">
                <a16:creationId xmlns:a16="http://schemas.microsoft.com/office/drawing/2014/main" id="{E2A12D4B-ED6B-4913-AD60-91D8B25AC42B}"/>
              </a:ext>
            </a:extLst>
          </p:cNvPr>
          <p:cNvSpPr>
            <a:spLocks noChangeArrowheads="1"/>
          </p:cNvSpPr>
          <p:nvPr/>
        </p:nvSpPr>
        <p:spPr bwMode="auto">
          <a:xfrm>
            <a:off x="5638800" y="3429000"/>
            <a:ext cx="1752600" cy="762000"/>
          </a:xfrm>
          <a:prstGeom prst="flowChartTerminator">
            <a:avLst/>
          </a:prstGeom>
          <a:solidFill>
            <a:srgbClr val="FF66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1400" b="1"/>
              <a:t>Potential </a:t>
            </a:r>
          </a:p>
          <a:p>
            <a:pPr algn="ctr" eaLnBrk="1" hangingPunct="1"/>
            <a:r>
              <a:rPr lang="en-US" altLang="en-US" sz="1400" b="1"/>
              <a:t>value of all </a:t>
            </a:r>
          </a:p>
          <a:p>
            <a:pPr algn="ctr" eaLnBrk="1" hangingPunct="1"/>
            <a:r>
              <a:rPr lang="en-US" altLang="en-US" sz="1400" b="1"/>
              <a:t>possible projects</a:t>
            </a:r>
          </a:p>
        </p:txBody>
      </p:sp>
      <p:cxnSp>
        <p:nvCxnSpPr>
          <p:cNvPr id="134152" name="AutoShape 8">
            <a:extLst>
              <a:ext uri="{FF2B5EF4-FFF2-40B4-BE49-F238E27FC236}">
                <a16:creationId xmlns:a16="http://schemas.microsoft.com/office/drawing/2014/main" id="{728B44E1-34F1-41F0-AF23-B557437B37B4}"/>
              </a:ext>
            </a:extLst>
          </p:cNvPr>
          <p:cNvCxnSpPr>
            <a:cxnSpLocks noChangeShapeType="1"/>
            <a:stCxn id="134147" idx="3"/>
            <a:endCxn id="134146" idx="1"/>
          </p:cNvCxnSpPr>
          <p:nvPr/>
        </p:nvCxnSpPr>
        <p:spPr bwMode="auto">
          <a:xfrm flipV="1">
            <a:off x="2222500" y="2943225"/>
            <a:ext cx="749300" cy="561975"/>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153" name="AutoShape 9">
            <a:extLst>
              <a:ext uri="{FF2B5EF4-FFF2-40B4-BE49-F238E27FC236}">
                <a16:creationId xmlns:a16="http://schemas.microsoft.com/office/drawing/2014/main" id="{2995C35A-95E2-445C-A4A6-066DDD6EC8C0}"/>
              </a:ext>
            </a:extLst>
          </p:cNvPr>
          <p:cNvCxnSpPr>
            <a:cxnSpLocks noChangeShapeType="1"/>
            <a:stCxn id="134148" idx="3"/>
            <a:endCxn id="134146" idx="1"/>
          </p:cNvCxnSpPr>
          <p:nvPr/>
        </p:nvCxnSpPr>
        <p:spPr bwMode="auto">
          <a:xfrm>
            <a:off x="2146300" y="2419350"/>
            <a:ext cx="825500" cy="523875"/>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154" name="AutoShape 10">
            <a:extLst>
              <a:ext uri="{FF2B5EF4-FFF2-40B4-BE49-F238E27FC236}">
                <a16:creationId xmlns:a16="http://schemas.microsoft.com/office/drawing/2014/main" id="{FF27A287-697F-4182-AAF8-5BCDA641D61B}"/>
              </a:ext>
            </a:extLst>
          </p:cNvPr>
          <p:cNvCxnSpPr>
            <a:cxnSpLocks noChangeShapeType="1"/>
            <a:stCxn id="134149" idx="2"/>
            <a:endCxn id="134146" idx="0"/>
          </p:cNvCxnSpPr>
          <p:nvPr/>
        </p:nvCxnSpPr>
        <p:spPr bwMode="auto">
          <a:xfrm>
            <a:off x="3581400" y="1498600"/>
            <a:ext cx="927100" cy="10541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155" name="AutoShape 11">
            <a:extLst>
              <a:ext uri="{FF2B5EF4-FFF2-40B4-BE49-F238E27FC236}">
                <a16:creationId xmlns:a16="http://schemas.microsoft.com/office/drawing/2014/main" id="{10CA5006-C609-4AA9-AF2B-887D779251B7}"/>
              </a:ext>
            </a:extLst>
          </p:cNvPr>
          <p:cNvCxnSpPr>
            <a:cxnSpLocks noChangeShapeType="1"/>
            <a:stCxn id="134150" idx="2"/>
            <a:endCxn id="134146" idx="0"/>
          </p:cNvCxnSpPr>
          <p:nvPr/>
        </p:nvCxnSpPr>
        <p:spPr bwMode="auto">
          <a:xfrm flipH="1">
            <a:off x="4508500" y="1498600"/>
            <a:ext cx="863600" cy="10541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156" name="AutoShape 12">
            <a:extLst>
              <a:ext uri="{FF2B5EF4-FFF2-40B4-BE49-F238E27FC236}">
                <a16:creationId xmlns:a16="http://schemas.microsoft.com/office/drawing/2014/main" id="{C8B71D3B-1E0A-45DD-B6D7-FB70564C0D27}"/>
              </a:ext>
            </a:extLst>
          </p:cNvPr>
          <p:cNvCxnSpPr>
            <a:cxnSpLocks noChangeShapeType="1"/>
            <a:stCxn id="134151" idx="0"/>
            <a:endCxn id="134146" idx="3"/>
          </p:cNvCxnSpPr>
          <p:nvPr/>
        </p:nvCxnSpPr>
        <p:spPr bwMode="auto">
          <a:xfrm flipH="1" flipV="1">
            <a:off x="6045200" y="2943225"/>
            <a:ext cx="469900" cy="473075"/>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4157" name="AutoShape 13">
            <a:extLst>
              <a:ext uri="{FF2B5EF4-FFF2-40B4-BE49-F238E27FC236}">
                <a16:creationId xmlns:a16="http://schemas.microsoft.com/office/drawing/2014/main" id="{3BEB75DF-CBBF-439C-A719-FB99E8482140}"/>
              </a:ext>
            </a:extLst>
          </p:cNvPr>
          <p:cNvSpPr>
            <a:spLocks noChangeArrowheads="1"/>
          </p:cNvSpPr>
          <p:nvPr/>
        </p:nvSpPr>
        <p:spPr bwMode="auto">
          <a:xfrm>
            <a:off x="2667000" y="5524500"/>
            <a:ext cx="3657600" cy="1104900"/>
          </a:xfrm>
          <a:prstGeom prst="flowChartTerminator">
            <a:avLst/>
          </a:prstGeom>
          <a:solidFill>
            <a:srgbClr val="FF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1600" b="1">
                <a:solidFill>
                  <a:srgbClr val="000000"/>
                </a:solidFill>
              </a:rPr>
              <a:t>Optimal potential value threshold </a:t>
            </a:r>
          </a:p>
          <a:p>
            <a:pPr algn="ctr" eaLnBrk="1" hangingPunct="1"/>
            <a:r>
              <a:rPr lang="en-US" altLang="en-US" sz="1600" b="1">
                <a:solidFill>
                  <a:srgbClr val="000000"/>
                </a:solidFill>
              </a:rPr>
              <a:t>for assigning projects to the long </a:t>
            </a:r>
          </a:p>
          <a:p>
            <a:pPr algn="ctr" eaLnBrk="1" hangingPunct="1"/>
            <a:r>
              <a:rPr lang="en-US" altLang="en-US" sz="1600" b="1">
                <a:solidFill>
                  <a:srgbClr val="000000"/>
                </a:solidFill>
              </a:rPr>
              <a:t>bin, and optimal handling times</a:t>
            </a:r>
          </a:p>
        </p:txBody>
      </p:sp>
      <p:cxnSp>
        <p:nvCxnSpPr>
          <p:cNvPr id="134158" name="AutoShape 14">
            <a:extLst>
              <a:ext uri="{FF2B5EF4-FFF2-40B4-BE49-F238E27FC236}">
                <a16:creationId xmlns:a16="http://schemas.microsoft.com/office/drawing/2014/main" id="{DCE70148-1903-4DDC-AA33-EACA624A075D}"/>
              </a:ext>
            </a:extLst>
          </p:cNvPr>
          <p:cNvCxnSpPr>
            <a:cxnSpLocks noChangeShapeType="1"/>
            <a:stCxn id="134146" idx="2"/>
            <a:endCxn id="134146" idx="2"/>
          </p:cNvCxnSpPr>
          <p:nvPr/>
        </p:nvCxnSpPr>
        <p:spPr bwMode="auto">
          <a:xfrm>
            <a:off x="4508500" y="3333750"/>
            <a:ext cx="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159" name="AutoShape 15">
            <a:extLst>
              <a:ext uri="{FF2B5EF4-FFF2-40B4-BE49-F238E27FC236}">
                <a16:creationId xmlns:a16="http://schemas.microsoft.com/office/drawing/2014/main" id="{2F680EE2-3061-4BBD-9371-EBD514632D12}"/>
              </a:ext>
            </a:extLst>
          </p:cNvPr>
          <p:cNvCxnSpPr>
            <a:cxnSpLocks noChangeShapeType="1"/>
            <a:stCxn id="134146" idx="2"/>
            <a:endCxn id="134157" idx="0"/>
          </p:cNvCxnSpPr>
          <p:nvPr/>
        </p:nvCxnSpPr>
        <p:spPr bwMode="auto">
          <a:xfrm flipH="1">
            <a:off x="4495800" y="3333750"/>
            <a:ext cx="12700" cy="217805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4160" name="AutoShape 16">
            <a:extLst>
              <a:ext uri="{FF2B5EF4-FFF2-40B4-BE49-F238E27FC236}">
                <a16:creationId xmlns:a16="http://schemas.microsoft.com/office/drawing/2014/main" id="{2BA6F1CD-A853-4F79-8725-1F159A7AF65F}"/>
              </a:ext>
            </a:extLst>
          </p:cNvPr>
          <p:cNvSpPr>
            <a:spLocks noChangeArrowheads="1"/>
          </p:cNvSpPr>
          <p:nvPr/>
        </p:nvSpPr>
        <p:spPr bwMode="auto">
          <a:xfrm>
            <a:off x="914400" y="838200"/>
            <a:ext cx="1600200" cy="685800"/>
          </a:xfrm>
          <a:prstGeom prst="flowChartTerminator">
            <a:avLst/>
          </a:prstGeom>
          <a:solidFill>
            <a:srgbClr val="FF66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1400" b="1"/>
              <a:t>Handling time</a:t>
            </a:r>
          </a:p>
          <a:p>
            <a:pPr algn="ctr" eaLnBrk="1" hangingPunct="1"/>
            <a:r>
              <a:rPr lang="en-US" altLang="en-US" sz="1400" b="1"/>
              <a:t>for “Short”</a:t>
            </a:r>
          </a:p>
          <a:p>
            <a:pPr algn="ctr" eaLnBrk="1" hangingPunct="1"/>
            <a:r>
              <a:rPr lang="en-US" altLang="en-US" sz="1400" b="1"/>
              <a:t>Informals</a:t>
            </a:r>
          </a:p>
        </p:txBody>
      </p:sp>
      <p:sp>
        <p:nvSpPr>
          <p:cNvPr id="134161" name="AutoShape 17">
            <a:extLst>
              <a:ext uri="{FF2B5EF4-FFF2-40B4-BE49-F238E27FC236}">
                <a16:creationId xmlns:a16="http://schemas.microsoft.com/office/drawing/2014/main" id="{656D1F61-72C7-4623-9355-7709F82B090C}"/>
              </a:ext>
            </a:extLst>
          </p:cNvPr>
          <p:cNvSpPr>
            <a:spLocks noChangeArrowheads="1"/>
          </p:cNvSpPr>
          <p:nvPr/>
        </p:nvSpPr>
        <p:spPr bwMode="auto">
          <a:xfrm>
            <a:off x="6477000" y="838200"/>
            <a:ext cx="1600200" cy="685800"/>
          </a:xfrm>
          <a:prstGeom prst="flowChartTerminator">
            <a:avLst/>
          </a:prstGeom>
          <a:solidFill>
            <a:srgbClr val="00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1400" b="1"/>
              <a:t>Handling time</a:t>
            </a:r>
          </a:p>
          <a:p>
            <a:pPr algn="ctr" eaLnBrk="1" hangingPunct="1"/>
            <a:r>
              <a:rPr lang="en-US" altLang="en-US" sz="1400" b="1"/>
              <a:t>for “Long”</a:t>
            </a:r>
          </a:p>
          <a:p>
            <a:pPr algn="ctr" eaLnBrk="1" hangingPunct="1"/>
            <a:r>
              <a:rPr lang="en-US" altLang="en-US" sz="1400" b="1"/>
              <a:t>Formals</a:t>
            </a:r>
          </a:p>
        </p:txBody>
      </p:sp>
      <p:cxnSp>
        <p:nvCxnSpPr>
          <p:cNvPr id="134162" name="AutoShape 18">
            <a:extLst>
              <a:ext uri="{FF2B5EF4-FFF2-40B4-BE49-F238E27FC236}">
                <a16:creationId xmlns:a16="http://schemas.microsoft.com/office/drawing/2014/main" id="{B31CC6F7-5D71-4A36-80C6-B6D6EF2A57F2}"/>
              </a:ext>
            </a:extLst>
          </p:cNvPr>
          <p:cNvCxnSpPr>
            <a:cxnSpLocks noChangeShapeType="1"/>
            <a:endCxn id="134146" idx="0"/>
          </p:cNvCxnSpPr>
          <p:nvPr/>
        </p:nvCxnSpPr>
        <p:spPr bwMode="auto">
          <a:xfrm>
            <a:off x="1752600" y="1600200"/>
            <a:ext cx="2755900" cy="9525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163" name="AutoShape 19">
            <a:extLst>
              <a:ext uri="{FF2B5EF4-FFF2-40B4-BE49-F238E27FC236}">
                <a16:creationId xmlns:a16="http://schemas.microsoft.com/office/drawing/2014/main" id="{F363ACD7-9FD8-4CE1-AF18-17526687A866}"/>
              </a:ext>
            </a:extLst>
          </p:cNvPr>
          <p:cNvCxnSpPr>
            <a:cxnSpLocks noChangeShapeType="1"/>
            <a:stCxn id="134161" idx="2"/>
            <a:endCxn id="134146" idx="0"/>
          </p:cNvCxnSpPr>
          <p:nvPr/>
        </p:nvCxnSpPr>
        <p:spPr bwMode="auto">
          <a:xfrm flipH="1">
            <a:off x="4508500" y="1536700"/>
            <a:ext cx="2768600" cy="10160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4164" name="AutoShape 20">
            <a:extLst>
              <a:ext uri="{FF2B5EF4-FFF2-40B4-BE49-F238E27FC236}">
                <a16:creationId xmlns:a16="http://schemas.microsoft.com/office/drawing/2014/main" id="{F1AB6AED-F168-4D01-B1D1-D77C3C4D4C27}"/>
              </a:ext>
            </a:extLst>
          </p:cNvPr>
          <p:cNvSpPr>
            <a:spLocks noChangeArrowheads="1"/>
          </p:cNvSpPr>
          <p:nvPr/>
        </p:nvSpPr>
        <p:spPr bwMode="auto">
          <a:xfrm>
            <a:off x="5765800" y="4572000"/>
            <a:ext cx="3073400" cy="781050"/>
          </a:xfrm>
          <a:prstGeom prst="flowChartAlternateProcess">
            <a:avLst/>
          </a:prstGeom>
          <a:solidFill>
            <a:srgbClr val="3399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b="1"/>
              <a:t>Potential Value Model</a:t>
            </a:r>
          </a:p>
        </p:txBody>
      </p:sp>
      <p:cxnSp>
        <p:nvCxnSpPr>
          <p:cNvPr id="134165" name="AutoShape 21">
            <a:extLst>
              <a:ext uri="{FF2B5EF4-FFF2-40B4-BE49-F238E27FC236}">
                <a16:creationId xmlns:a16="http://schemas.microsoft.com/office/drawing/2014/main" id="{A1F63588-5EFE-4D62-A3E0-4C29513C79EF}"/>
              </a:ext>
            </a:extLst>
          </p:cNvPr>
          <p:cNvCxnSpPr>
            <a:cxnSpLocks noChangeShapeType="1"/>
            <a:stCxn id="134164" idx="0"/>
            <a:endCxn id="134151" idx="2"/>
          </p:cNvCxnSpPr>
          <p:nvPr/>
        </p:nvCxnSpPr>
        <p:spPr bwMode="auto">
          <a:xfrm flipH="1" flipV="1">
            <a:off x="6515100" y="4203700"/>
            <a:ext cx="787400" cy="3683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4166" name="AutoShape 22">
            <a:extLst>
              <a:ext uri="{FF2B5EF4-FFF2-40B4-BE49-F238E27FC236}">
                <a16:creationId xmlns:a16="http://schemas.microsoft.com/office/drawing/2014/main" id="{6D062563-2FED-4077-9CC3-05AD255E3BEA}"/>
              </a:ext>
            </a:extLst>
          </p:cNvPr>
          <p:cNvSpPr>
            <a:spLocks noChangeArrowheads="1"/>
          </p:cNvSpPr>
          <p:nvPr/>
        </p:nvSpPr>
        <p:spPr bwMode="auto">
          <a:xfrm>
            <a:off x="7010400" y="2286000"/>
            <a:ext cx="1828800" cy="762000"/>
          </a:xfrm>
          <a:prstGeom prst="flowChartTerminator">
            <a:avLst/>
          </a:prstGeom>
          <a:solidFill>
            <a:srgbClr val="FF66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1400" b="1"/>
              <a:t>Project </a:t>
            </a:r>
          </a:p>
          <a:p>
            <a:pPr algn="ctr" eaLnBrk="1" hangingPunct="1"/>
            <a:r>
              <a:rPr lang="en-US" altLang="en-US" sz="1400" b="1"/>
              <a:t>characteristics</a:t>
            </a:r>
          </a:p>
        </p:txBody>
      </p:sp>
      <p:cxnSp>
        <p:nvCxnSpPr>
          <p:cNvPr id="134167" name="AutoShape 23">
            <a:extLst>
              <a:ext uri="{FF2B5EF4-FFF2-40B4-BE49-F238E27FC236}">
                <a16:creationId xmlns:a16="http://schemas.microsoft.com/office/drawing/2014/main" id="{F4EE3CB7-60B4-4B52-B1D2-1C8E522CA9E3}"/>
              </a:ext>
            </a:extLst>
          </p:cNvPr>
          <p:cNvCxnSpPr>
            <a:cxnSpLocks noChangeShapeType="1"/>
            <a:stCxn id="134166" idx="2"/>
            <a:endCxn id="134164" idx="0"/>
          </p:cNvCxnSpPr>
          <p:nvPr/>
        </p:nvCxnSpPr>
        <p:spPr bwMode="auto">
          <a:xfrm flipH="1">
            <a:off x="7302500" y="3060700"/>
            <a:ext cx="622300" cy="15113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4168" name="AutoShape 24">
            <a:extLst>
              <a:ext uri="{FF2B5EF4-FFF2-40B4-BE49-F238E27FC236}">
                <a16:creationId xmlns:a16="http://schemas.microsoft.com/office/drawing/2014/main" id="{CE1A6442-C395-493E-A93E-51E81A9A739D}"/>
              </a:ext>
            </a:extLst>
          </p:cNvPr>
          <p:cNvSpPr>
            <a:spLocks noChangeArrowheads="1"/>
          </p:cNvSpPr>
          <p:nvPr/>
        </p:nvSpPr>
        <p:spPr bwMode="auto">
          <a:xfrm>
            <a:off x="228600" y="4267200"/>
            <a:ext cx="2133600" cy="685800"/>
          </a:xfrm>
          <a:prstGeom prst="flowChartTerminator">
            <a:avLst/>
          </a:prstGeom>
          <a:solidFill>
            <a:srgbClr val="FF66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1400" b="1"/>
              <a:t>% potential value </a:t>
            </a:r>
          </a:p>
          <a:p>
            <a:pPr algn="ctr" eaLnBrk="1" hangingPunct="1"/>
            <a:r>
              <a:rPr lang="en-US" altLang="en-US" sz="1400" b="1"/>
              <a:t>realized | handling time</a:t>
            </a:r>
          </a:p>
        </p:txBody>
      </p:sp>
      <p:cxnSp>
        <p:nvCxnSpPr>
          <p:cNvPr id="134169" name="AutoShape 25">
            <a:extLst>
              <a:ext uri="{FF2B5EF4-FFF2-40B4-BE49-F238E27FC236}">
                <a16:creationId xmlns:a16="http://schemas.microsoft.com/office/drawing/2014/main" id="{D66DDDE6-0657-422B-8839-67A8ECAF02EB}"/>
              </a:ext>
            </a:extLst>
          </p:cNvPr>
          <p:cNvCxnSpPr>
            <a:cxnSpLocks noChangeShapeType="1"/>
            <a:stCxn id="134168" idx="3"/>
            <a:endCxn id="134146" idx="1"/>
          </p:cNvCxnSpPr>
          <p:nvPr/>
        </p:nvCxnSpPr>
        <p:spPr bwMode="auto">
          <a:xfrm flipV="1">
            <a:off x="2374900" y="2943225"/>
            <a:ext cx="596900" cy="16668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4170" name="AutoShape 26">
            <a:extLst>
              <a:ext uri="{FF2B5EF4-FFF2-40B4-BE49-F238E27FC236}">
                <a16:creationId xmlns:a16="http://schemas.microsoft.com/office/drawing/2014/main" id="{EAD5000E-8B38-4F1B-BA69-998562C4B4D3}"/>
              </a:ext>
            </a:extLst>
          </p:cNvPr>
          <p:cNvSpPr>
            <a:spLocks noChangeArrowheads="1"/>
          </p:cNvSpPr>
          <p:nvPr/>
        </p:nvSpPr>
        <p:spPr bwMode="auto">
          <a:xfrm>
            <a:off x="304800" y="5334000"/>
            <a:ext cx="2133600" cy="685800"/>
          </a:xfrm>
          <a:prstGeom prst="flowChartTerminator">
            <a:avLst/>
          </a:prstGeom>
          <a:solidFill>
            <a:srgbClr val="00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1400" b="1"/>
              <a:t>Proportion of projects</a:t>
            </a:r>
          </a:p>
          <a:p>
            <a:pPr algn="ctr" eaLnBrk="1" hangingPunct="1"/>
            <a:r>
              <a:rPr lang="en-US" altLang="en-US" sz="1400" b="1"/>
              <a:t>assigned to long bin</a:t>
            </a:r>
          </a:p>
        </p:txBody>
      </p:sp>
      <p:sp>
        <p:nvSpPr>
          <p:cNvPr id="134171" name="Line 27">
            <a:extLst>
              <a:ext uri="{FF2B5EF4-FFF2-40B4-BE49-F238E27FC236}">
                <a16:creationId xmlns:a16="http://schemas.microsoft.com/office/drawing/2014/main" id="{87DE6662-F141-410C-9850-C5F95A532906}"/>
              </a:ext>
            </a:extLst>
          </p:cNvPr>
          <p:cNvSpPr>
            <a:spLocks noChangeShapeType="1"/>
          </p:cNvSpPr>
          <p:nvPr/>
        </p:nvSpPr>
        <p:spPr bwMode="auto">
          <a:xfrm flipV="1">
            <a:off x="2362200" y="2971800"/>
            <a:ext cx="609600" cy="2438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1267994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4160"/>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34149"/>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3415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34161"/>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34146"/>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34157"/>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3417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34168"/>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34147"/>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34148"/>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34159"/>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34171"/>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34169"/>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34152"/>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34153"/>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34162"/>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34154"/>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34155"/>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34163"/>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134156"/>
                                        </p:tgtEl>
                                        <p:attrNameLst>
                                          <p:attrName>style.visibility</p:attrName>
                                        </p:attrNameLst>
                                      </p:cBhvr>
                                      <p:to>
                                        <p:strVal val="hidden"/>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6" presetClass="emph" presetSubtype="0" fill="hold" nodeType="clickEffect">
                                  <p:stCondLst>
                                    <p:cond delay="0"/>
                                  </p:stCondLst>
                                  <p:childTnLst>
                                    <p:animScale>
                                      <p:cBhvr>
                                        <p:cTn id="48" dur="2000" fill="hold"/>
                                        <p:tgtEl>
                                          <p:spTgt spid="134164">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animBg="1"/>
      <p:bldP spid="134147" grpId="0" animBg="1"/>
      <p:bldP spid="134148" grpId="0" animBg="1"/>
      <p:bldP spid="134149" grpId="0" animBg="1"/>
      <p:bldP spid="134150" grpId="0" animBg="1"/>
      <p:bldP spid="134157" grpId="0" animBg="1"/>
      <p:bldP spid="134160" grpId="0" animBg="1"/>
      <p:bldP spid="134161" grpId="0" animBg="1"/>
      <p:bldP spid="134168" grpId="0" animBg="1"/>
      <p:bldP spid="13417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52CD708B-4078-46C4-9987-291B47D7FE7F}"/>
              </a:ext>
            </a:extLst>
          </p:cNvPr>
          <p:cNvSpPr>
            <a:spLocks noGrp="1" noRot="1" noChangeArrowheads="1"/>
          </p:cNvSpPr>
          <p:nvPr>
            <p:ph type="title"/>
          </p:nvPr>
        </p:nvSpPr>
        <p:spPr/>
        <p:txBody>
          <a:bodyPr>
            <a:normAutofit fontScale="90000"/>
          </a:bodyPr>
          <a:lstStyle/>
          <a:p>
            <a:r>
              <a:rPr lang="en-US" altLang="en-US"/>
              <a:t>Finding the optimal decision</a:t>
            </a:r>
          </a:p>
        </p:txBody>
      </p:sp>
      <p:sp>
        <p:nvSpPr>
          <p:cNvPr id="151555" name="Rectangle 3">
            <a:extLst>
              <a:ext uri="{FF2B5EF4-FFF2-40B4-BE49-F238E27FC236}">
                <a16:creationId xmlns:a16="http://schemas.microsoft.com/office/drawing/2014/main" id="{47D727F1-92FD-4DF5-8434-51CA8B619480}"/>
              </a:ext>
            </a:extLst>
          </p:cNvPr>
          <p:cNvSpPr>
            <a:spLocks noGrp="1" noRot="1" noChangeArrowheads="1"/>
          </p:cNvSpPr>
          <p:nvPr>
            <p:ph type="body" idx="1"/>
          </p:nvPr>
        </p:nvSpPr>
        <p:spPr>
          <a:xfrm>
            <a:off x="457200" y="1717675"/>
            <a:ext cx="8382000" cy="4530725"/>
          </a:xfrm>
        </p:spPr>
        <p:txBody>
          <a:bodyPr/>
          <a:lstStyle/>
          <a:p>
            <a:r>
              <a:rPr lang="en-US" altLang="en-US" sz="2800" dirty="0"/>
              <a:t>Given constraints, what is the optimal decision?</a:t>
            </a:r>
          </a:p>
          <a:p>
            <a:r>
              <a:rPr lang="en-US" altLang="en-US" sz="2800" dirty="0"/>
              <a:t>We built the Workload Allocation Model to answer this question</a:t>
            </a:r>
          </a:p>
          <a:p>
            <a:r>
              <a:rPr lang="en-US" altLang="en-US" sz="2800" dirty="0"/>
              <a:t>The decision has 3 dimensions</a:t>
            </a:r>
          </a:p>
          <a:p>
            <a:pPr lvl="1"/>
            <a:r>
              <a:rPr lang="en-US" altLang="en-US" sz="2400" dirty="0"/>
              <a:t>Handling time of formals in the long bin</a:t>
            </a:r>
          </a:p>
          <a:p>
            <a:pPr lvl="1"/>
            <a:r>
              <a:rPr lang="en-US" altLang="en-US" sz="2400" dirty="0"/>
              <a:t>Handling time of </a:t>
            </a:r>
            <a:r>
              <a:rPr lang="en-US" altLang="en-US" sz="2400" dirty="0" err="1"/>
              <a:t>informals</a:t>
            </a:r>
            <a:r>
              <a:rPr lang="en-US" altLang="en-US" sz="2400" dirty="0"/>
              <a:t> in the long bin</a:t>
            </a:r>
          </a:p>
          <a:p>
            <a:pPr lvl="1"/>
            <a:r>
              <a:rPr lang="en-US" altLang="en-US" sz="2400" dirty="0"/>
              <a:t>Proportion of </a:t>
            </a:r>
            <a:r>
              <a:rPr lang="en-US" altLang="en-US" sz="2400" dirty="0" err="1"/>
              <a:t>informals</a:t>
            </a:r>
            <a:r>
              <a:rPr lang="en-US" altLang="en-US" sz="2400" dirty="0"/>
              <a:t> in the long bin</a:t>
            </a:r>
          </a:p>
          <a:p>
            <a:r>
              <a:rPr lang="en-US" altLang="en-US" sz="2500" dirty="0"/>
              <a:t>We evaluate the best decision across these dimensions based on the total potential value realized</a:t>
            </a:r>
            <a:endParaRPr lang="en-US" altLang="en-US" sz="2500" baseline="-25000" dirty="0"/>
          </a:p>
        </p:txBody>
      </p:sp>
      <p:pic>
        <p:nvPicPr>
          <p:cNvPr id="151556" name="Picture 4">
            <a:extLst>
              <a:ext uri="{FF2B5EF4-FFF2-40B4-BE49-F238E27FC236}">
                <a16:creationId xmlns:a16="http://schemas.microsoft.com/office/drawing/2014/main" id="{02946C91-0D1B-4E5A-BA58-AD12256F668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900" y="6296025"/>
            <a:ext cx="8128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BE648E29-F3AD-4D82-AAFF-3B2CE8C9450C}"/>
              </a:ext>
            </a:extLst>
          </p:cNvPr>
          <p:cNvSpPr>
            <a:spLocks noGrp="1" noRot="1" noChangeArrowheads="1"/>
          </p:cNvSpPr>
          <p:nvPr>
            <p:ph type="title"/>
          </p:nvPr>
        </p:nvSpPr>
        <p:spPr/>
        <p:txBody>
          <a:bodyPr>
            <a:normAutofit fontScale="90000"/>
          </a:bodyPr>
          <a:lstStyle/>
          <a:p>
            <a:r>
              <a:rPr lang="en-US" altLang="en-US"/>
              <a:t>Finding the optimal decision</a:t>
            </a:r>
          </a:p>
        </p:txBody>
      </p:sp>
      <p:sp>
        <p:nvSpPr>
          <p:cNvPr id="152579" name="Rectangle 3">
            <a:extLst>
              <a:ext uri="{FF2B5EF4-FFF2-40B4-BE49-F238E27FC236}">
                <a16:creationId xmlns:a16="http://schemas.microsoft.com/office/drawing/2014/main" id="{F06CADB2-AA17-40AB-9040-C735E65830A8}"/>
              </a:ext>
            </a:extLst>
          </p:cNvPr>
          <p:cNvSpPr>
            <a:spLocks noGrp="1" noRot="1" noChangeArrowheads="1"/>
          </p:cNvSpPr>
          <p:nvPr>
            <p:ph type="body" idx="1"/>
          </p:nvPr>
        </p:nvSpPr>
        <p:spPr>
          <a:xfrm>
            <a:off x="457200" y="1752600"/>
            <a:ext cx="8382000" cy="4800600"/>
          </a:xfrm>
        </p:spPr>
        <p:txBody>
          <a:bodyPr>
            <a:normAutofit/>
          </a:bodyPr>
          <a:lstStyle/>
          <a:p>
            <a:pPr>
              <a:lnSpc>
                <a:spcPct val="90000"/>
              </a:lnSpc>
            </a:pPr>
            <a:r>
              <a:rPr lang="en-US" altLang="en-US" sz="2400" dirty="0"/>
              <a:t>Total potential value realized is the potential value realized for each project, summed over all projects arriving in the office per 135 days </a:t>
            </a:r>
          </a:p>
          <a:p>
            <a:pPr>
              <a:lnSpc>
                <a:spcPct val="90000"/>
              </a:lnSpc>
            </a:pPr>
            <a:r>
              <a:rPr lang="en-US" altLang="en-US" sz="2400" dirty="0"/>
              <a:t>Potential value realized is a function of the decision, the project’s potential value, and the handling time</a:t>
            </a:r>
          </a:p>
          <a:p>
            <a:pPr lvl="1">
              <a:lnSpc>
                <a:spcPct val="90000"/>
              </a:lnSpc>
            </a:pPr>
            <a:r>
              <a:rPr lang="en-US" altLang="en-US" sz="2400" dirty="0"/>
              <a:t>Projects in the short bin have a realized potential value of 0</a:t>
            </a:r>
          </a:p>
          <a:p>
            <a:pPr lvl="1">
              <a:lnSpc>
                <a:spcPct val="90000"/>
              </a:lnSpc>
            </a:pPr>
            <a:r>
              <a:rPr lang="en-US" altLang="en-US" sz="2400" dirty="0"/>
              <a:t>Projects in the long bin have a realized potential value of PV * % PV realized</a:t>
            </a:r>
          </a:p>
          <a:p>
            <a:pPr lvl="1">
              <a:lnSpc>
                <a:spcPct val="90000"/>
              </a:lnSpc>
            </a:pPr>
            <a:r>
              <a:rPr lang="en-US" altLang="en-US" sz="2400" dirty="0"/>
              <a:t>% PV realized is a function of handling time (the more time we spend on a project, the more value we realize)</a:t>
            </a:r>
          </a:p>
        </p:txBody>
      </p:sp>
      <p:pic>
        <p:nvPicPr>
          <p:cNvPr id="152580" name="Picture 4">
            <a:extLst>
              <a:ext uri="{FF2B5EF4-FFF2-40B4-BE49-F238E27FC236}">
                <a16:creationId xmlns:a16="http://schemas.microsoft.com/office/drawing/2014/main" id="{072D4254-89EB-4883-9177-7D0CC18C7A6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900" y="6296025"/>
            <a:ext cx="8128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BD519E5C-72E2-4D3F-9286-A6C03421BBAB}"/>
              </a:ext>
            </a:extLst>
          </p:cNvPr>
          <p:cNvSpPr>
            <a:spLocks noGrp="1" noRot="1" noChangeArrowheads="1"/>
          </p:cNvSpPr>
          <p:nvPr>
            <p:ph type="title"/>
          </p:nvPr>
        </p:nvSpPr>
        <p:spPr/>
        <p:txBody>
          <a:bodyPr>
            <a:normAutofit fontScale="90000"/>
          </a:bodyPr>
          <a:lstStyle/>
          <a:p>
            <a:r>
              <a:rPr lang="en-US" altLang="en-US"/>
              <a:t>Finding the optimal decision</a:t>
            </a:r>
          </a:p>
        </p:txBody>
      </p:sp>
      <p:sp>
        <p:nvSpPr>
          <p:cNvPr id="153603" name="Rectangle 3">
            <a:extLst>
              <a:ext uri="{FF2B5EF4-FFF2-40B4-BE49-F238E27FC236}">
                <a16:creationId xmlns:a16="http://schemas.microsoft.com/office/drawing/2014/main" id="{8C5C0503-C9D5-4526-BE78-8D03CB873177}"/>
              </a:ext>
            </a:extLst>
          </p:cNvPr>
          <p:cNvSpPr>
            <a:spLocks noGrp="1" noRot="1" noChangeArrowheads="1"/>
          </p:cNvSpPr>
          <p:nvPr>
            <p:ph type="body" sz="half" idx="1"/>
          </p:nvPr>
        </p:nvSpPr>
        <p:spPr>
          <a:xfrm>
            <a:off x="301625" y="1676400"/>
            <a:ext cx="6958013" cy="4422775"/>
          </a:xfrm>
        </p:spPr>
        <p:txBody>
          <a:bodyPr/>
          <a:lstStyle/>
          <a:p>
            <a:r>
              <a:rPr lang="en-US" altLang="en-US" sz="2800"/>
              <a:t>% PV realized (informals):</a:t>
            </a:r>
          </a:p>
        </p:txBody>
      </p:sp>
      <p:pic>
        <p:nvPicPr>
          <p:cNvPr id="153604" name="Picture 4">
            <a:extLst>
              <a:ext uri="{FF2B5EF4-FFF2-40B4-BE49-F238E27FC236}">
                <a16:creationId xmlns:a16="http://schemas.microsoft.com/office/drawing/2014/main" id="{BB872066-9F47-4811-B047-F7824329D5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900" y="6296025"/>
            <a:ext cx="8128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Object 5">
            <a:extLst>
              <a:ext uri="{FF2B5EF4-FFF2-40B4-BE49-F238E27FC236}">
                <a16:creationId xmlns:a16="http://schemas.microsoft.com/office/drawing/2014/main" id="{977BEFF1-93AC-42BF-A062-6CAD0CF80E4B}"/>
              </a:ext>
            </a:extLst>
          </p:cNvPr>
          <p:cNvGraphicFramePr>
            <a:graphicFrameLocks noGrp="1" noChangeAspect="1"/>
          </p:cNvGraphicFramePr>
          <p:nvPr>
            <p:ph sz="quarter" idx="3"/>
            <p:extLst>
              <p:ext uri="{D42A27DB-BD31-4B8C-83A1-F6EECF244321}">
                <p14:modId xmlns:p14="http://schemas.microsoft.com/office/powerpoint/2010/main" val="815485143"/>
              </p:ext>
            </p:extLst>
          </p:nvPr>
        </p:nvGraphicFramePr>
        <p:xfrm>
          <a:off x="965200" y="2673350"/>
          <a:ext cx="6832600" cy="36766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3001A0D6-91DC-4F52-8934-A43AF31B5542}"/>
              </a:ext>
            </a:extLst>
          </p:cNvPr>
          <p:cNvSpPr>
            <a:spLocks noGrp="1" noRot="1" noChangeArrowheads="1"/>
          </p:cNvSpPr>
          <p:nvPr>
            <p:ph type="title"/>
          </p:nvPr>
        </p:nvSpPr>
        <p:spPr/>
        <p:txBody>
          <a:bodyPr>
            <a:normAutofit fontScale="90000"/>
          </a:bodyPr>
          <a:lstStyle/>
          <a:p>
            <a:r>
              <a:rPr lang="en-US" altLang="en-US"/>
              <a:t>Finding the optimal decision</a:t>
            </a:r>
          </a:p>
        </p:txBody>
      </p:sp>
      <p:sp>
        <p:nvSpPr>
          <p:cNvPr id="154627" name="Rectangle 3">
            <a:extLst>
              <a:ext uri="{FF2B5EF4-FFF2-40B4-BE49-F238E27FC236}">
                <a16:creationId xmlns:a16="http://schemas.microsoft.com/office/drawing/2014/main" id="{E3AE7888-2A45-4A5D-8B6A-49D631D1EC94}"/>
              </a:ext>
            </a:extLst>
          </p:cNvPr>
          <p:cNvSpPr>
            <a:spLocks noGrp="1" noRot="1" noChangeArrowheads="1"/>
          </p:cNvSpPr>
          <p:nvPr>
            <p:ph type="body" sz="half" idx="1"/>
          </p:nvPr>
        </p:nvSpPr>
        <p:spPr>
          <a:xfrm>
            <a:off x="301625" y="1676400"/>
            <a:ext cx="6800850" cy="4422775"/>
          </a:xfrm>
        </p:spPr>
        <p:txBody>
          <a:bodyPr/>
          <a:lstStyle/>
          <a:p>
            <a:r>
              <a:rPr lang="en-US" altLang="en-US" sz="2800"/>
              <a:t>% PV realized (formals):</a:t>
            </a:r>
          </a:p>
        </p:txBody>
      </p:sp>
      <p:pic>
        <p:nvPicPr>
          <p:cNvPr id="154628" name="Picture 4">
            <a:extLst>
              <a:ext uri="{FF2B5EF4-FFF2-40B4-BE49-F238E27FC236}">
                <a16:creationId xmlns:a16="http://schemas.microsoft.com/office/drawing/2014/main" id="{6212A5C7-5855-4784-8EA1-3DFDB0A7717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900" y="6296025"/>
            <a:ext cx="8128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Object 5">
            <a:extLst>
              <a:ext uri="{FF2B5EF4-FFF2-40B4-BE49-F238E27FC236}">
                <a16:creationId xmlns:a16="http://schemas.microsoft.com/office/drawing/2014/main" id="{94D5BBC6-5223-4B40-9CA6-ACBF2DBBF28A}"/>
              </a:ext>
            </a:extLst>
          </p:cNvPr>
          <p:cNvGraphicFramePr>
            <a:graphicFrameLocks noGrp="1" noChangeAspect="1"/>
          </p:cNvGraphicFramePr>
          <p:nvPr>
            <p:ph sz="half" idx="2"/>
            <p:extLst>
              <p:ext uri="{D42A27DB-BD31-4B8C-83A1-F6EECF244321}">
                <p14:modId xmlns:p14="http://schemas.microsoft.com/office/powerpoint/2010/main" val="338176562"/>
              </p:ext>
            </p:extLst>
          </p:nvPr>
        </p:nvGraphicFramePr>
        <p:xfrm>
          <a:off x="965200" y="2671763"/>
          <a:ext cx="6908800" cy="367823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1AC44A82-915C-4538-BB3A-65FAF4813747}"/>
              </a:ext>
            </a:extLst>
          </p:cNvPr>
          <p:cNvSpPr>
            <a:spLocks noGrp="1" noRot="1" noChangeArrowheads="1"/>
          </p:cNvSpPr>
          <p:nvPr>
            <p:ph type="title"/>
          </p:nvPr>
        </p:nvSpPr>
        <p:spPr/>
        <p:txBody>
          <a:bodyPr>
            <a:normAutofit fontScale="90000"/>
          </a:bodyPr>
          <a:lstStyle/>
          <a:p>
            <a:r>
              <a:rPr lang="en-US" altLang="en-US"/>
              <a:t>Finding the optimal decision</a:t>
            </a:r>
          </a:p>
        </p:txBody>
      </p:sp>
      <p:sp>
        <p:nvSpPr>
          <p:cNvPr id="155651" name="Rectangle 3">
            <a:extLst>
              <a:ext uri="{FF2B5EF4-FFF2-40B4-BE49-F238E27FC236}">
                <a16:creationId xmlns:a16="http://schemas.microsoft.com/office/drawing/2014/main" id="{6A79EFCE-0560-45C2-83AE-9ACC8E6BA1F8}"/>
              </a:ext>
            </a:extLst>
          </p:cNvPr>
          <p:cNvSpPr>
            <a:spLocks noGrp="1" noRot="1" noChangeArrowheads="1"/>
          </p:cNvSpPr>
          <p:nvPr>
            <p:ph type="body" idx="1"/>
          </p:nvPr>
        </p:nvSpPr>
        <p:spPr>
          <a:xfrm>
            <a:off x="457200" y="1717675"/>
            <a:ext cx="8382000" cy="4530725"/>
          </a:xfrm>
        </p:spPr>
        <p:txBody>
          <a:bodyPr/>
          <a:lstStyle/>
          <a:p>
            <a:pPr>
              <a:lnSpc>
                <a:spcPct val="90000"/>
              </a:lnSpc>
            </a:pPr>
            <a:r>
              <a:rPr lang="en-US" altLang="en-US" sz="2800" dirty="0"/>
              <a:t>We have the constraint:</a:t>
            </a:r>
          </a:p>
          <a:p>
            <a:pPr>
              <a:lnSpc>
                <a:spcPct val="90000"/>
              </a:lnSpc>
              <a:buFont typeface="Wingdings" panose="05000000000000000000" pitchFamily="2" charset="2"/>
              <a:buNone/>
            </a:pPr>
            <a:endParaRPr lang="en-US" altLang="en-US" sz="1800" dirty="0"/>
          </a:p>
          <a:p>
            <a:pPr>
              <a:lnSpc>
                <a:spcPct val="90000"/>
              </a:lnSpc>
              <a:buFont typeface="Wingdings" panose="05000000000000000000" pitchFamily="2" charset="2"/>
              <a:buNone/>
            </a:pPr>
            <a:r>
              <a:rPr lang="en-US" altLang="en-US" sz="2800" dirty="0"/>
              <a:t>    K ≥ </a:t>
            </a:r>
            <a:r>
              <a:rPr lang="en-US" altLang="en-US" sz="2800" dirty="0" err="1"/>
              <a:t>n</a:t>
            </a:r>
            <a:r>
              <a:rPr lang="en-US" altLang="en-US" sz="2800" baseline="-25000" dirty="0" err="1"/>
              <a:t>f</a:t>
            </a:r>
            <a:r>
              <a:rPr lang="en-US" altLang="en-US" sz="2800" baseline="-25000" dirty="0"/>
              <a:t> </a:t>
            </a:r>
            <a:r>
              <a:rPr lang="en-US" altLang="en-US" sz="2800" dirty="0"/>
              <a:t>* </a:t>
            </a:r>
            <a:r>
              <a:rPr lang="en-US" altLang="en-US" sz="2800" dirty="0" err="1"/>
              <a:t>p.lg</a:t>
            </a:r>
            <a:r>
              <a:rPr lang="en-US" altLang="en-US" sz="2800" baseline="-25000" dirty="0" err="1"/>
              <a:t>f</a:t>
            </a:r>
            <a:r>
              <a:rPr lang="en-US" altLang="en-US" sz="2800" baseline="-25000" dirty="0"/>
              <a:t> </a:t>
            </a:r>
            <a:r>
              <a:rPr lang="en-US" altLang="en-US" sz="2800" dirty="0"/>
              <a:t>* </a:t>
            </a:r>
            <a:r>
              <a:rPr lang="en-US" altLang="en-US" sz="2800" dirty="0" err="1"/>
              <a:t>h.lg</a:t>
            </a:r>
            <a:r>
              <a:rPr lang="en-US" altLang="en-US" sz="2800" baseline="-25000" dirty="0" err="1"/>
              <a:t>f</a:t>
            </a:r>
            <a:r>
              <a:rPr lang="en-US" altLang="en-US" sz="2800" baseline="-25000" dirty="0"/>
              <a:t> </a:t>
            </a:r>
            <a:r>
              <a:rPr lang="en-US" altLang="en-US" sz="2800" dirty="0"/>
              <a:t>+ </a:t>
            </a:r>
            <a:r>
              <a:rPr lang="en-US" altLang="en-US" sz="2800" dirty="0" err="1"/>
              <a:t>n</a:t>
            </a:r>
            <a:r>
              <a:rPr lang="en-US" altLang="en-US" sz="2800" baseline="-25000" dirty="0" err="1"/>
              <a:t>f</a:t>
            </a:r>
            <a:r>
              <a:rPr lang="en-US" altLang="en-US" sz="2800" baseline="-25000" dirty="0"/>
              <a:t> </a:t>
            </a:r>
            <a:r>
              <a:rPr lang="en-US" altLang="en-US" sz="2800" dirty="0"/>
              <a:t>* (1 - </a:t>
            </a:r>
            <a:r>
              <a:rPr lang="en-US" altLang="en-US" sz="2800" dirty="0" err="1"/>
              <a:t>p.lg</a:t>
            </a:r>
            <a:r>
              <a:rPr lang="en-US" altLang="en-US" sz="2800" baseline="-25000" dirty="0" err="1"/>
              <a:t>f</a:t>
            </a:r>
            <a:r>
              <a:rPr lang="en-US" altLang="en-US" sz="2800" dirty="0"/>
              <a:t>) * </a:t>
            </a:r>
            <a:r>
              <a:rPr lang="en-US" altLang="en-US" sz="2800" dirty="0" err="1"/>
              <a:t>h.st</a:t>
            </a:r>
            <a:r>
              <a:rPr lang="en-US" altLang="en-US" sz="2800" baseline="-25000" dirty="0" err="1"/>
              <a:t>f</a:t>
            </a:r>
            <a:r>
              <a:rPr lang="en-US" altLang="en-US" sz="2800" baseline="-25000" dirty="0"/>
              <a:t>                                                                                      	</a:t>
            </a:r>
            <a:r>
              <a:rPr lang="en-US" altLang="en-US" sz="2800" dirty="0"/>
              <a:t>+ </a:t>
            </a:r>
            <a:r>
              <a:rPr lang="en-US" altLang="en-US" sz="2800" dirty="0" err="1"/>
              <a:t>n</a:t>
            </a:r>
            <a:r>
              <a:rPr lang="en-US" altLang="en-US" sz="2800" baseline="-25000" dirty="0" err="1"/>
              <a:t>i</a:t>
            </a:r>
            <a:r>
              <a:rPr lang="en-US" altLang="en-US" sz="2800" baseline="-25000" dirty="0"/>
              <a:t> </a:t>
            </a:r>
            <a:r>
              <a:rPr lang="en-US" altLang="en-US" sz="2800" dirty="0"/>
              <a:t>* </a:t>
            </a:r>
            <a:r>
              <a:rPr lang="en-US" altLang="en-US" sz="2800" dirty="0" err="1"/>
              <a:t>p.lg</a:t>
            </a:r>
            <a:r>
              <a:rPr lang="en-US" altLang="en-US" sz="2800" baseline="-25000" dirty="0" err="1"/>
              <a:t>i</a:t>
            </a:r>
            <a:r>
              <a:rPr lang="en-US" altLang="en-US" sz="2800" baseline="-25000" dirty="0"/>
              <a:t> </a:t>
            </a:r>
            <a:r>
              <a:rPr lang="en-US" altLang="en-US" sz="2800" dirty="0"/>
              <a:t>* </a:t>
            </a:r>
            <a:r>
              <a:rPr lang="en-US" altLang="en-US" sz="2800" dirty="0" err="1"/>
              <a:t>h.lg</a:t>
            </a:r>
            <a:r>
              <a:rPr lang="en-US" altLang="en-US" sz="2800" baseline="-25000" dirty="0" err="1"/>
              <a:t>i</a:t>
            </a:r>
            <a:r>
              <a:rPr lang="en-US" altLang="en-US" sz="2800" baseline="-25000" dirty="0"/>
              <a:t> </a:t>
            </a:r>
            <a:r>
              <a:rPr lang="en-US" altLang="en-US" sz="2800" dirty="0"/>
              <a:t>+ </a:t>
            </a:r>
            <a:r>
              <a:rPr lang="en-US" altLang="en-US" sz="2800" dirty="0" err="1"/>
              <a:t>n</a:t>
            </a:r>
            <a:r>
              <a:rPr lang="en-US" altLang="en-US" sz="2800" baseline="-25000" dirty="0" err="1"/>
              <a:t>i</a:t>
            </a:r>
            <a:r>
              <a:rPr lang="en-US" altLang="en-US" sz="2800" baseline="-25000" dirty="0"/>
              <a:t> </a:t>
            </a:r>
            <a:r>
              <a:rPr lang="en-US" altLang="en-US" sz="2800" dirty="0"/>
              <a:t>* (1 - </a:t>
            </a:r>
            <a:r>
              <a:rPr lang="en-US" altLang="en-US" sz="2800" dirty="0" err="1"/>
              <a:t>p.lg</a:t>
            </a:r>
            <a:r>
              <a:rPr lang="en-US" altLang="en-US" sz="2800" baseline="-25000" dirty="0" err="1"/>
              <a:t>i</a:t>
            </a:r>
            <a:r>
              <a:rPr lang="en-US" altLang="en-US" sz="2800" dirty="0"/>
              <a:t>) * </a:t>
            </a:r>
            <a:r>
              <a:rPr lang="en-US" altLang="en-US" sz="2800" dirty="0" err="1"/>
              <a:t>h.st</a:t>
            </a:r>
            <a:r>
              <a:rPr lang="en-US" altLang="en-US" sz="2800" baseline="-25000" dirty="0" err="1"/>
              <a:t>i</a:t>
            </a:r>
            <a:endParaRPr lang="en-US" altLang="en-US" sz="2800" baseline="-25000" dirty="0"/>
          </a:p>
          <a:p>
            <a:pPr>
              <a:lnSpc>
                <a:spcPct val="90000"/>
              </a:lnSpc>
            </a:pPr>
            <a:endParaRPr lang="en-US" altLang="en-US" sz="2800" dirty="0"/>
          </a:p>
          <a:p>
            <a:pPr>
              <a:lnSpc>
                <a:spcPct val="90000"/>
              </a:lnSpc>
            </a:pPr>
            <a:r>
              <a:rPr lang="en-US" altLang="en-US" sz="2800" dirty="0"/>
              <a:t>(In other words) the total staff time available must be greater than or equal to the total time spent on formals (long and short) and </a:t>
            </a:r>
            <a:r>
              <a:rPr lang="en-US" altLang="en-US" sz="2800" dirty="0" err="1"/>
              <a:t>informals</a:t>
            </a:r>
            <a:r>
              <a:rPr lang="en-US" altLang="en-US" sz="2800" dirty="0"/>
              <a:t> (long and short)</a:t>
            </a:r>
          </a:p>
          <a:p>
            <a:pPr>
              <a:lnSpc>
                <a:spcPct val="90000"/>
              </a:lnSpc>
            </a:pPr>
            <a:r>
              <a:rPr lang="en-US" altLang="en-US" sz="2800" dirty="0"/>
              <a:t>The experts gave us </a:t>
            </a:r>
            <a:r>
              <a:rPr lang="en-US" altLang="en-US" sz="2800" dirty="0" err="1"/>
              <a:t>h.st</a:t>
            </a:r>
            <a:r>
              <a:rPr lang="en-US" altLang="en-US" sz="2800" baseline="-25000" dirty="0" err="1"/>
              <a:t>f</a:t>
            </a:r>
            <a:r>
              <a:rPr lang="en-US" altLang="en-US" sz="2800" dirty="0"/>
              <a:t> = 14.2 and </a:t>
            </a:r>
            <a:r>
              <a:rPr lang="en-US" altLang="en-US" sz="2800" dirty="0" err="1"/>
              <a:t>h.st</a:t>
            </a:r>
            <a:r>
              <a:rPr lang="en-US" altLang="en-US" sz="2800" baseline="-25000" dirty="0" err="1"/>
              <a:t>i</a:t>
            </a:r>
            <a:r>
              <a:rPr lang="en-US" altLang="en-US" sz="2800" baseline="-25000" dirty="0"/>
              <a:t> </a:t>
            </a:r>
            <a:r>
              <a:rPr lang="en-US" altLang="en-US" sz="2800" dirty="0"/>
              <a:t>= 1.5 </a:t>
            </a:r>
          </a:p>
          <a:p>
            <a:pPr>
              <a:lnSpc>
                <a:spcPct val="90000"/>
              </a:lnSpc>
              <a:buFont typeface="Wingdings" panose="05000000000000000000" pitchFamily="2" charset="2"/>
              <a:buNone/>
            </a:pPr>
            <a:r>
              <a:rPr lang="en-US" altLang="en-US" sz="2800" baseline="-25000" dirty="0"/>
              <a:t> </a:t>
            </a:r>
          </a:p>
        </p:txBody>
      </p:sp>
      <p:pic>
        <p:nvPicPr>
          <p:cNvPr id="155652" name="Picture 4">
            <a:extLst>
              <a:ext uri="{FF2B5EF4-FFF2-40B4-BE49-F238E27FC236}">
                <a16:creationId xmlns:a16="http://schemas.microsoft.com/office/drawing/2014/main" id="{9B3DE3AF-94A9-42C2-8090-D2611D646C3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900" y="6296025"/>
            <a:ext cx="8128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A8480FFC-631C-4553-922F-97A5393800D3}"/>
              </a:ext>
            </a:extLst>
          </p:cNvPr>
          <p:cNvSpPr>
            <a:spLocks noGrp="1" noRot="1" noChangeArrowheads="1"/>
          </p:cNvSpPr>
          <p:nvPr>
            <p:ph type="title"/>
          </p:nvPr>
        </p:nvSpPr>
        <p:spPr/>
        <p:txBody>
          <a:bodyPr>
            <a:normAutofit fontScale="90000"/>
          </a:bodyPr>
          <a:lstStyle/>
          <a:p>
            <a:r>
              <a:rPr lang="en-US" altLang="en-US"/>
              <a:t>Finding the optimal decision</a:t>
            </a:r>
          </a:p>
        </p:txBody>
      </p:sp>
      <p:sp>
        <p:nvSpPr>
          <p:cNvPr id="156675" name="Rectangle 3">
            <a:extLst>
              <a:ext uri="{FF2B5EF4-FFF2-40B4-BE49-F238E27FC236}">
                <a16:creationId xmlns:a16="http://schemas.microsoft.com/office/drawing/2014/main" id="{F62EED50-B41C-4F2D-A009-873D65B8D9C5}"/>
              </a:ext>
            </a:extLst>
          </p:cNvPr>
          <p:cNvSpPr>
            <a:spLocks noGrp="1" noRot="1" noChangeArrowheads="1"/>
          </p:cNvSpPr>
          <p:nvPr>
            <p:ph type="body" idx="1"/>
          </p:nvPr>
        </p:nvSpPr>
        <p:spPr>
          <a:xfrm>
            <a:off x="457200" y="1752600"/>
            <a:ext cx="8382000" cy="4800600"/>
          </a:xfrm>
        </p:spPr>
        <p:txBody>
          <a:bodyPr/>
          <a:lstStyle/>
          <a:p>
            <a:r>
              <a:rPr lang="en-US" altLang="en-US" sz="2800" dirty="0"/>
              <a:t>And then we simulate to find the best decision</a:t>
            </a:r>
          </a:p>
          <a:p>
            <a:endParaRPr lang="en-US" altLang="en-US" sz="2800" dirty="0"/>
          </a:p>
          <a:p>
            <a:pPr lvl="1"/>
            <a:r>
              <a:rPr lang="en-US" altLang="en-US" sz="2400" dirty="0"/>
              <a:t>We specify a bunch of different possible decisions (recall the 3 dimensions – </a:t>
            </a:r>
            <a:r>
              <a:rPr lang="en-US" altLang="en-US" sz="2400" dirty="0" err="1"/>
              <a:t>h.lg</a:t>
            </a:r>
            <a:r>
              <a:rPr lang="en-US" altLang="en-US" sz="2400" baseline="-25000" dirty="0" err="1"/>
              <a:t>f</a:t>
            </a:r>
            <a:r>
              <a:rPr lang="en-US" altLang="en-US" sz="2400" dirty="0"/>
              <a:t>, </a:t>
            </a:r>
            <a:r>
              <a:rPr lang="en-US" altLang="en-US" sz="2400" dirty="0" err="1"/>
              <a:t>h.lg</a:t>
            </a:r>
            <a:r>
              <a:rPr lang="en-US" altLang="en-US" sz="2400" baseline="-25000" dirty="0" err="1"/>
              <a:t>i</a:t>
            </a:r>
            <a:r>
              <a:rPr lang="en-US" altLang="en-US" sz="2400" dirty="0"/>
              <a:t>, </a:t>
            </a:r>
            <a:r>
              <a:rPr lang="en-US" altLang="en-US" sz="2400" dirty="0" err="1"/>
              <a:t>p.lg</a:t>
            </a:r>
            <a:r>
              <a:rPr lang="en-US" altLang="en-US" sz="2400" baseline="-25000" dirty="0" err="1"/>
              <a:t>i</a:t>
            </a:r>
            <a:r>
              <a:rPr lang="en-US" altLang="en-US" sz="2400" dirty="0"/>
              <a:t>)</a:t>
            </a:r>
          </a:p>
          <a:p>
            <a:pPr lvl="1"/>
            <a:endParaRPr lang="en-US" altLang="en-US" sz="2400" dirty="0"/>
          </a:p>
          <a:p>
            <a:pPr lvl="1"/>
            <a:r>
              <a:rPr lang="en-US" altLang="en-US" sz="2400" dirty="0"/>
              <a:t>For each decision, we perform many simulations</a:t>
            </a:r>
          </a:p>
          <a:p>
            <a:pPr lvl="2"/>
            <a:r>
              <a:rPr lang="en-US" altLang="en-US" sz="2000" dirty="0"/>
              <a:t>We apply the decision rule and calculate the total realized potential value (but if we don’t meet the time constraint, we don’t get any value)</a:t>
            </a:r>
          </a:p>
          <a:p>
            <a:pPr lvl="2"/>
            <a:r>
              <a:rPr lang="en-US" altLang="en-US" sz="2000" dirty="0"/>
              <a:t>We average the results over the simulations for each decision    </a:t>
            </a:r>
          </a:p>
          <a:p>
            <a:endParaRPr lang="en-US" altLang="en-US" sz="1800" baseline="-25000" dirty="0"/>
          </a:p>
        </p:txBody>
      </p:sp>
      <p:pic>
        <p:nvPicPr>
          <p:cNvPr id="156676" name="Picture 4">
            <a:extLst>
              <a:ext uri="{FF2B5EF4-FFF2-40B4-BE49-F238E27FC236}">
                <a16:creationId xmlns:a16="http://schemas.microsoft.com/office/drawing/2014/main" id="{9CFF9220-ED44-42AA-AF65-AFD9FA30CB8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900" y="6296025"/>
            <a:ext cx="8128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A588DD0E-BAAE-4F69-86C6-5101836D1240}"/>
              </a:ext>
            </a:extLst>
          </p:cNvPr>
          <p:cNvSpPr>
            <a:spLocks noGrp="1" noRot="1" noChangeArrowheads="1"/>
          </p:cNvSpPr>
          <p:nvPr>
            <p:ph type="title"/>
          </p:nvPr>
        </p:nvSpPr>
        <p:spPr/>
        <p:txBody>
          <a:bodyPr/>
          <a:lstStyle/>
          <a:p>
            <a:r>
              <a:rPr lang="en-US" altLang="en-US"/>
              <a:t>Results</a:t>
            </a:r>
          </a:p>
        </p:txBody>
      </p:sp>
      <p:pic>
        <p:nvPicPr>
          <p:cNvPr id="157699" name="Picture 3">
            <a:extLst>
              <a:ext uri="{FF2B5EF4-FFF2-40B4-BE49-F238E27FC236}">
                <a16:creationId xmlns:a16="http://schemas.microsoft.com/office/drawing/2014/main" id="{3087D8BE-9551-44E1-AF4B-CAD17B2530D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900" y="6296025"/>
            <a:ext cx="8128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700" name="Text Box 4">
            <a:extLst>
              <a:ext uri="{FF2B5EF4-FFF2-40B4-BE49-F238E27FC236}">
                <a16:creationId xmlns:a16="http://schemas.microsoft.com/office/drawing/2014/main" id="{4FA3DC84-AEB1-4D2F-B04E-011CA33909F3}"/>
              </a:ext>
            </a:extLst>
          </p:cNvPr>
          <p:cNvSpPr txBox="1">
            <a:spLocks noChangeArrowheads="1"/>
          </p:cNvSpPr>
          <p:nvPr/>
        </p:nvSpPr>
        <p:spPr bwMode="auto">
          <a:xfrm>
            <a:off x="152400" y="1924050"/>
            <a:ext cx="3124200" cy="1200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ahoma" panose="020B0604030504040204" pitchFamily="34" charset="0"/>
              </a:rPr>
              <a:t>For possible decision values:                 h.lg</a:t>
            </a:r>
            <a:r>
              <a:rPr lang="en-US" altLang="en-US" baseline="-25000">
                <a:latin typeface="Tahoma" panose="020B0604030504040204" pitchFamily="34" charset="0"/>
              </a:rPr>
              <a:t>i</a:t>
            </a:r>
            <a:r>
              <a:rPr lang="en-US" altLang="en-US">
                <a:latin typeface="Tahoma" panose="020B0604030504040204" pitchFamily="34" charset="0"/>
              </a:rPr>
              <a:t>=6-14 (by 1)                   p.lg</a:t>
            </a:r>
            <a:r>
              <a:rPr lang="en-US" altLang="en-US" baseline="-25000">
                <a:latin typeface="Tahoma" panose="020B0604030504040204" pitchFamily="34" charset="0"/>
              </a:rPr>
              <a:t>i</a:t>
            </a:r>
            <a:r>
              <a:rPr lang="en-US" altLang="en-US">
                <a:latin typeface="Tahoma" panose="020B0604030504040204" pitchFamily="34" charset="0"/>
              </a:rPr>
              <a:t>=0.1-0.4 (by 0.05)                h.lgf=15-35 (by 2) </a:t>
            </a:r>
          </a:p>
        </p:txBody>
      </p:sp>
      <p:pic>
        <p:nvPicPr>
          <p:cNvPr id="157701" name="Picture 5">
            <a:extLst>
              <a:ext uri="{FF2B5EF4-FFF2-40B4-BE49-F238E27FC236}">
                <a16:creationId xmlns:a16="http://schemas.microsoft.com/office/drawing/2014/main" id="{FDFC0B7A-BD36-44C9-A5A9-E6491B03E1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4738" y="1709738"/>
            <a:ext cx="5300662" cy="5300662"/>
          </a:xfrm>
          <a:prstGeom prst="rect">
            <a:avLst/>
          </a:prstGeom>
          <a:noFill/>
        </p:spPr>
      </p:pic>
      <p:sp>
        <p:nvSpPr>
          <p:cNvPr id="157702" name="Line 6">
            <a:extLst>
              <a:ext uri="{FF2B5EF4-FFF2-40B4-BE49-F238E27FC236}">
                <a16:creationId xmlns:a16="http://schemas.microsoft.com/office/drawing/2014/main" id="{18A076AB-60CF-4050-851E-3F6C5915F40D}"/>
              </a:ext>
            </a:extLst>
          </p:cNvPr>
          <p:cNvSpPr>
            <a:spLocks noChangeShapeType="1"/>
          </p:cNvSpPr>
          <p:nvPr/>
        </p:nvSpPr>
        <p:spPr bwMode="auto">
          <a:xfrm>
            <a:off x="1524000" y="5334000"/>
            <a:ext cx="3581400" cy="609600"/>
          </a:xfrm>
          <a:prstGeom prst="line">
            <a:avLst/>
          </a:prstGeom>
          <a:noFill/>
          <a:ln w="3810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7703" name="Text Box 7">
            <a:extLst>
              <a:ext uri="{FF2B5EF4-FFF2-40B4-BE49-F238E27FC236}">
                <a16:creationId xmlns:a16="http://schemas.microsoft.com/office/drawing/2014/main" id="{DAE1BDF6-88E1-4545-96A2-D857C1D9C84D}"/>
              </a:ext>
            </a:extLst>
          </p:cNvPr>
          <p:cNvSpPr txBox="1">
            <a:spLocks noChangeArrowheads="1"/>
          </p:cNvSpPr>
          <p:nvPr/>
        </p:nvSpPr>
        <p:spPr bwMode="auto">
          <a:xfrm>
            <a:off x="152400" y="4084638"/>
            <a:ext cx="3962400" cy="1096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200">
                <a:latin typeface="Tahoma" panose="020B0604030504040204" pitchFamily="34" charset="0"/>
              </a:rPr>
              <a:t>Highest value is here          (% PV realized = 94.6): h.lg</a:t>
            </a:r>
            <a:r>
              <a:rPr lang="en-US" altLang="en-US" sz="2200" baseline="-25000">
                <a:latin typeface="Tahoma" panose="020B0604030504040204" pitchFamily="34" charset="0"/>
              </a:rPr>
              <a:t>i</a:t>
            </a:r>
            <a:r>
              <a:rPr lang="en-US" altLang="en-US" sz="2200">
                <a:latin typeface="Tahoma" panose="020B0604030504040204" pitchFamily="34" charset="0"/>
              </a:rPr>
              <a:t>=9, p.lg</a:t>
            </a:r>
            <a:r>
              <a:rPr lang="en-US" altLang="en-US" sz="2200" baseline="-25000">
                <a:latin typeface="Tahoma" panose="020B0604030504040204" pitchFamily="34" charset="0"/>
              </a:rPr>
              <a:t>i</a:t>
            </a:r>
            <a:r>
              <a:rPr lang="en-US" altLang="en-US" sz="2200">
                <a:latin typeface="Tahoma" panose="020B0604030504040204" pitchFamily="34" charset="0"/>
              </a:rPr>
              <a:t>=0.2, h.lg</a:t>
            </a:r>
            <a:r>
              <a:rPr lang="en-US" altLang="en-US" sz="2200" baseline="-25000">
                <a:latin typeface="Tahoma" panose="020B0604030504040204" pitchFamily="34" charset="0"/>
              </a:rPr>
              <a:t>f</a:t>
            </a:r>
            <a:r>
              <a:rPr lang="en-US" altLang="en-US" sz="2200">
                <a:latin typeface="Tahoma" panose="020B0604030504040204" pitchFamily="34" charset="0"/>
              </a:rPr>
              <a:t>=15</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a:extLst>
              <a:ext uri="{FF2B5EF4-FFF2-40B4-BE49-F238E27FC236}">
                <a16:creationId xmlns:a16="http://schemas.microsoft.com/office/drawing/2014/main" id="{93C34FA4-6E64-408E-ACFC-A67A13E8F834}"/>
              </a:ext>
            </a:extLst>
          </p:cNvPr>
          <p:cNvSpPr>
            <a:spLocks noGrp="1" noRot="1" noChangeArrowheads="1"/>
          </p:cNvSpPr>
          <p:nvPr>
            <p:ph type="body" idx="1"/>
          </p:nvPr>
        </p:nvSpPr>
        <p:spPr>
          <a:xfrm>
            <a:off x="457200" y="1752600"/>
            <a:ext cx="8382000" cy="4495800"/>
          </a:xfrm>
        </p:spPr>
        <p:txBody>
          <a:bodyPr/>
          <a:lstStyle/>
          <a:p>
            <a:r>
              <a:rPr lang="en-US" altLang="en-US" dirty="0"/>
              <a:t>Potential Value scores:</a:t>
            </a:r>
          </a:p>
          <a:p>
            <a:pPr lvl="1"/>
            <a:r>
              <a:rPr lang="en-US" altLang="en-US" dirty="0"/>
              <a:t>Average PV value of formals is: 6.41</a:t>
            </a:r>
          </a:p>
          <a:p>
            <a:pPr lvl="1"/>
            <a:r>
              <a:rPr lang="en-US" altLang="en-US" dirty="0"/>
              <a:t>Average PV value of </a:t>
            </a:r>
            <a:r>
              <a:rPr lang="en-US" altLang="en-US" dirty="0" err="1"/>
              <a:t>informals</a:t>
            </a:r>
            <a:r>
              <a:rPr lang="en-US" altLang="en-US" dirty="0"/>
              <a:t> is: 5.08</a:t>
            </a:r>
          </a:p>
          <a:p>
            <a:r>
              <a:rPr lang="en-US" altLang="en-US" dirty="0"/>
              <a:t>But, the percent value realized as a function of time is much less…</a:t>
            </a:r>
          </a:p>
          <a:p>
            <a:pPr>
              <a:buFont typeface="Wingdings" panose="05000000000000000000" pitchFamily="2" charset="2"/>
              <a:buNone/>
            </a:pPr>
            <a:endParaRPr lang="en-US" altLang="en-US" dirty="0"/>
          </a:p>
          <a:p>
            <a:pPr lvl="1"/>
            <a:endParaRPr lang="en-US" altLang="en-US" dirty="0"/>
          </a:p>
        </p:txBody>
      </p:sp>
      <p:pic>
        <p:nvPicPr>
          <p:cNvPr id="158724" name="Picture 4">
            <a:extLst>
              <a:ext uri="{FF2B5EF4-FFF2-40B4-BE49-F238E27FC236}">
                <a16:creationId xmlns:a16="http://schemas.microsoft.com/office/drawing/2014/main" id="{3F34E529-DD03-4EFE-AD5B-549D53972B1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900" y="6296025"/>
            <a:ext cx="8128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a:extLst>
              <a:ext uri="{FF2B5EF4-FFF2-40B4-BE49-F238E27FC236}">
                <a16:creationId xmlns:a16="http://schemas.microsoft.com/office/drawing/2014/main" id="{5A9023DC-4AD4-47FC-9E8C-5084841706B5}"/>
              </a:ext>
            </a:extLst>
          </p:cNvPr>
          <p:cNvSpPr>
            <a:spLocks noGrp="1" noRot="1" noChangeArrowheads="1"/>
          </p:cNvSpPr>
          <p:nvPr>
            <p:ph type="title"/>
          </p:nvPr>
        </p:nvSpPr>
        <p:spPr>
          <a:xfrm>
            <a:off x="301625" y="228600"/>
            <a:ext cx="8510588" cy="1325563"/>
          </a:xfrm>
        </p:spPr>
        <p:txBody>
          <a:bodyPr>
            <a:normAutofit fontScale="90000"/>
          </a:bodyPr>
          <a:lstStyle/>
          <a:p>
            <a:r>
              <a:rPr lang="en-US" altLang="en-US" dirty="0"/>
              <a:t>Why is handling time of long formals only 15 days???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72C08610-B15E-4CB1-9F35-8B11BEE1CA06}"/>
              </a:ext>
            </a:extLst>
          </p:cNvPr>
          <p:cNvSpPr>
            <a:spLocks noGrp="1" noRot="1" noChangeArrowheads="1"/>
          </p:cNvSpPr>
          <p:nvPr>
            <p:ph type="title"/>
          </p:nvPr>
        </p:nvSpPr>
        <p:spPr/>
        <p:txBody>
          <a:bodyPr>
            <a:normAutofit fontScale="90000"/>
          </a:bodyPr>
          <a:lstStyle/>
          <a:p>
            <a:r>
              <a:rPr lang="en-US" altLang="en-US" dirty="0"/>
              <a:t>Why is handling time of long formals only 15 days???</a:t>
            </a:r>
          </a:p>
        </p:txBody>
      </p:sp>
      <p:sp>
        <p:nvSpPr>
          <p:cNvPr id="159747" name="Rectangle 3">
            <a:extLst>
              <a:ext uri="{FF2B5EF4-FFF2-40B4-BE49-F238E27FC236}">
                <a16:creationId xmlns:a16="http://schemas.microsoft.com/office/drawing/2014/main" id="{5F4F137A-831E-4000-AAE5-117AF43A21C1}"/>
              </a:ext>
            </a:extLst>
          </p:cNvPr>
          <p:cNvSpPr>
            <a:spLocks noGrp="1" noRot="1" noChangeArrowheads="1"/>
          </p:cNvSpPr>
          <p:nvPr>
            <p:ph type="body" sz="half" idx="1"/>
          </p:nvPr>
        </p:nvSpPr>
        <p:spPr>
          <a:xfrm>
            <a:off x="301625" y="1676400"/>
            <a:ext cx="6958013" cy="4422775"/>
          </a:xfrm>
        </p:spPr>
        <p:txBody>
          <a:bodyPr/>
          <a:lstStyle/>
          <a:p>
            <a:r>
              <a:rPr lang="en-US" altLang="en-US" sz="2800"/>
              <a:t>% PV realized (informals):</a:t>
            </a:r>
          </a:p>
        </p:txBody>
      </p:sp>
      <p:pic>
        <p:nvPicPr>
          <p:cNvPr id="159748" name="Picture 4">
            <a:extLst>
              <a:ext uri="{FF2B5EF4-FFF2-40B4-BE49-F238E27FC236}">
                <a16:creationId xmlns:a16="http://schemas.microsoft.com/office/drawing/2014/main" id="{925BF8AE-B5D7-4021-99FF-34A5D081EE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 y="6296025"/>
            <a:ext cx="8128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Object 5">
            <a:extLst>
              <a:ext uri="{FF2B5EF4-FFF2-40B4-BE49-F238E27FC236}">
                <a16:creationId xmlns:a16="http://schemas.microsoft.com/office/drawing/2014/main" id="{4E16F125-FF5D-41CE-A2A3-0AAF15FD66EE}"/>
              </a:ext>
            </a:extLst>
          </p:cNvPr>
          <p:cNvGraphicFramePr>
            <a:graphicFrameLocks noGrp="1" noChangeAspect="1"/>
          </p:cNvGraphicFramePr>
          <p:nvPr>
            <p:ph sz="quarter" idx="3"/>
            <p:extLst>
              <p:ext uri="{D42A27DB-BD31-4B8C-83A1-F6EECF244321}">
                <p14:modId xmlns:p14="http://schemas.microsoft.com/office/powerpoint/2010/main" val="1324896671"/>
              </p:ext>
            </p:extLst>
          </p:nvPr>
        </p:nvGraphicFramePr>
        <p:xfrm>
          <a:off x="965200" y="2673350"/>
          <a:ext cx="6832600" cy="3676650"/>
        </p:xfrm>
        <a:graphic>
          <a:graphicData uri="http://schemas.openxmlformats.org/drawingml/2006/chart">
            <c:chart xmlns:c="http://schemas.openxmlformats.org/drawingml/2006/chart" xmlns:r="http://schemas.openxmlformats.org/officeDocument/2006/relationships" r:id="rId4"/>
          </a:graphicData>
        </a:graphic>
      </p:graphicFrame>
      <p:sp>
        <p:nvSpPr>
          <p:cNvPr id="159750" name="Line 6">
            <a:extLst>
              <a:ext uri="{FF2B5EF4-FFF2-40B4-BE49-F238E27FC236}">
                <a16:creationId xmlns:a16="http://schemas.microsoft.com/office/drawing/2014/main" id="{118BC1C1-BE58-4D12-841F-E661F9B86B1D}"/>
              </a:ext>
            </a:extLst>
          </p:cNvPr>
          <p:cNvSpPr>
            <a:spLocks noChangeShapeType="1"/>
          </p:cNvSpPr>
          <p:nvPr/>
        </p:nvSpPr>
        <p:spPr bwMode="auto">
          <a:xfrm>
            <a:off x="2895600" y="4038600"/>
            <a:ext cx="914400" cy="0"/>
          </a:xfrm>
          <a:prstGeom prst="line">
            <a:avLst/>
          </a:prstGeom>
          <a:noFill/>
          <a:ln w="762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9751" name="Text Box 7">
            <a:extLst>
              <a:ext uri="{FF2B5EF4-FFF2-40B4-BE49-F238E27FC236}">
                <a16:creationId xmlns:a16="http://schemas.microsoft.com/office/drawing/2014/main" id="{FDF96B54-974E-4E36-B3DE-C541E78AD25C}"/>
              </a:ext>
            </a:extLst>
          </p:cNvPr>
          <p:cNvSpPr txBox="1">
            <a:spLocks noChangeArrowheads="1"/>
          </p:cNvSpPr>
          <p:nvPr/>
        </p:nvSpPr>
        <p:spPr bwMode="auto">
          <a:xfrm>
            <a:off x="4810125" y="3200400"/>
            <a:ext cx="2667000" cy="915988"/>
          </a:xfrm>
          <a:prstGeom prst="rect">
            <a:avLst/>
          </a:prstGeom>
          <a:noFill/>
          <a:ln>
            <a:noFill/>
          </a:ln>
          <a:effectLst/>
        </p:spPr>
        <p:txBody>
          <a:bodyPr>
            <a:spAutoFit/>
          </a:bodyPr>
          <a:lstStyle/>
          <a:p>
            <a:pPr>
              <a:spcBef>
                <a:spcPct val="50000"/>
              </a:spcBef>
            </a:pPr>
            <a:r>
              <a:rPr lang="en-US" altLang="en-US" b="1" dirty="0">
                <a:latin typeface="Tahoma" panose="020B0604030504040204" pitchFamily="34" charset="0"/>
              </a:rPr>
              <a:t>From 5 to 10 days we go from 14% to 93% of PV realized</a:t>
            </a: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a:t>Knapsack problems  </a:t>
            </a:r>
          </a:p>
          <a:p>
            <a:pPr lvl="1"/>
            <a:r>
              <a:rPr lang="en-US" dirty="0"/>
              <a:t>How do you choose a collection of objects to maximize value while remaining within constraints?</a:t>
            </a:r>
          </a:p>
          <a:p>
            <a:pPr lvl="1"/>
            <a:endParaRPr lang="en-US" dirty="0"/>
          </a:p>
          <a:p>
            <a:pPr lvl="1"/>
            <a:r>
              <a:rPr lang="en-US" dirty="0"/>
              <a:t>Classic Example: Given a number of different items, each with a mass and value, determine items to include so that the total weight is less than a given limit, and the total value is as large as possible.  </a:t>
            </a:r>
          </a:p>
          <a:p>
            <a:pPr lvl="1"/>
            <a:r>
              <a:rPr lang="en-US" dirty="0"/>
              <a:t>Example: Office staffing</a:t>
            </a:r>
          </a:p>
          <a:p>
            <a:pPr lvl="1"/>
            <a:r>
              <a:rPr lang="en-US" dirty="0"/>
              <a:t>Example: Suite of recovery actions to maximize the probability of persistence</a:t>
            </a:r>
          </a:p>
        </p:txBody>
      </p:sp>
      <p:sp>
        <p:nvSpPr>
          <p:cNvPr id="3" name="Slide Number Placeholder 2"/>
          <p:cNvSpPr>
            <a:spLocks noGrp="1"/>
          </p:cNvSpPr>
          <p:nvPr>
            <p:ph type="sldNum" sz="quarter" idx="12"/>
          </p:nvPr>
        </p:nvSpPr>
        <p:spPr/>
        <p:txBody>
          <a:bodyPr/>
          <a:lstStyle/>
          <a:p>
            <a:fld id="{D8A3011F-1AF9-4C7F-A08A-4388D1FBACF5}" type="slidenum">
              <a:rPr lang="en-US" smtClean="0"/>
              <a:t>3</a:t>
            </a:fld>
            <a:endParaRPr lang="en-US" dirty="0"/>
          </a:p>
        </p:txBody>
      </p:sp>
      <p:sp>
        <p:nvSpPr>
          <p:cNvPr id="4" name="Title 3"/>
          <p:cNvSpPr>
            <a:spLocks noGrp="1"/>
          </p:cNvSpPr>
          <p:nvPr>
            <p:ph type="title"/>
          </p:nvPr>
        </p:nvSpPr>
        <p:spPr/>
        <p:txBody>
          <a:bodyPr>
            <a:normAutofit fontScale="90000"/>
          </a:bodyPr>
          <a:lstStyle/>
          <a:p>
            <a:r>
              <a:rPr lang="en-US" dirty="0"/>
              <a:t>Types of Portfolio Problems</a:t>
            </a:r>
          </a:p>
        </p:txBody>
      </p:sp>
    </p:spTree>
    <p:extLst>
      <p:ext uri="{BB962C8B-B14F-4D97-AF65-F5344CB8AC3E}">
        <p14:creationId xmlns:p14="http://schemas.microsoft.com/office/powerpoint/2010/main" val="3418450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7E8453D6-534B-464B-9B09-0DF2711BAED9}"/>
              </a:ext>
            </a:extLst>
          </p:cNvPr>
          <p:cNvSpPr>
            <a:spLocks noGrp="1" noRot="1" noChangeArrowheads="1"/>
          </p:cNvSpPr>
          <p:nvPr>
            <p:ph type="title"/>
          </p:nvPr>
        </p:nvSpPr>
        <p:spPr/>
        <p:txBody>
          <a:bodyPr>
            <a:normAutofit fontScale="90000"/>
          </a:bodyPr>
          <a:lstStyle/>
          <a:p>
            <a:r>
              <a:rPr lang="en-US" altLang="en-US"/>
              <a:t>Why is handling time of long formals only 15 days???</a:t>
            </a:r>
          </a:p>
        </p:txBody>
      </p:sp>
      <p:sp>
        <p:nvSpPr>
          <p:cNvPr id="160771" name="Rectangle 3">
            <a:extLst>
              <a:ext uri="{FF2B5EF4-FFF2-40B4-BE49-F238E27FC236}">
                <a16:creationId xmlns:a16="http://schemas.microsoft.com/office/drawing/2014/main" id="{3DC2220C-CC39-4E83-8BCA-236F423B2283}"/>
              </a:ext>
            </a:extLst>
          </p:cNvPr>
          <p:cNvSpPr>
            <a:spLocks noGrp="1" noRot="1" noChangeArrowheads="1"/>
          </p:cNvSpPr>
          <p:nvPr>
            <p:ph type="body" sz="half" idx="1"/>
          </p:nvPr>
        </p:nvSpPr>
        <p:spPr>
          <a:xfrm>
            <a:off x="301625" y="1676400"/>
            <a:ext cx="6800850" cy="4422775"/>
          </a:xfrm>
        </p:spPr>
        <p:txBody>
          <a:bodyPr/>
          <a:lstStyle/>
          <a:p>
            <a:r>
              <a:rPr lang="en-US" altLang="en-US" sz="2800"/>
              <a:t>% PV realized (formals):</a:t>
            </a:r>
          </a:p>
        </p:txBody>
      </p:sp>
      <p:pic>
        <p:nvPicPr>
          <p:cNvPr id="160772" name="Picture 4">
            <a:extLst>
              <a:ext uri="{FF2B5EF4-FFF2-40B4-BE49-F238E27FC236}">
                <a16:creationId xmlns:a16="http://schemas.microsoft.com/office/drawing/2014/main" id="{4D5CB78D-6FA7-46FF-878E-C04D810B917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 y="6296025"/>
            <a:ext cx="8128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Object 5">
            <a:extLst>
              <a:ext uri="{FF2B5EF4-FFF2-40B4-BE49-F238E27FC236}">
                <a16:creationId xmlns:a16="http://schemas.microsoft.com/office/drawing/2014/main" id="{5AA17180-A775-421A-881B-31CEA90B6923}"/>
              </a:ext>
            </a:extLst>
          </p:cNvPr>
          <p:cNvGraphicFramePr>
            <a:graphicFrameLocks noGrp="1" noChangeAspect="1"/>
          </p:cNvGraphicFramePr>
          <p:nvPr>
            <p:ph sz="half" idx="2"/>
            <p:extLst>
              <p:ext uri="{D42A27DB-BD31-4B8C-83A1-F6EECF244321}">
                <p14:modId xmlns:p14="http://schemas.microsoft.com/office/powerpoint/2010/main" val="4161123665"/>
              </p:ext>
            </p:extLst>
          </p:nvPr>
        </p:nvGraphicFramePr>
        <p:xfrm>
          <a:off x="965200" y="2671763"/>
          <a:ext cx="6832600" cy="3678237"/>
        </p:xfrm>
        <a:graphic>
          <a:graphicData uri="http://schemas.openxmlformats.org/drawingml/2006/chart">
            <c:chart xmlns:c="http://schemas.openxmlformats.org/drawingml/2006/chart" xmlns:r="http://schemas.openxmlformats.org/officeDocument/2006/relationships" r:id="rId4"/>
          </a:graphicData>
        </a:graphic>
      </p:graphicFrame>
      <p:sp>
        <p:nvSpPr>
          <p:cNvPr id="160774" name="Line 6">
            <a:extLst>
              <a:ext uri="{FF2B5EF4-FFF2-40B4-BE49-F238E27FC236}">
                <a16:creationId xmlns:a16="http://schemas.microsoft.com/office/drawing/2014/main" id="{B17CBA0E-B2FA-4B8C-ABEB-B0A649F97A29}"/>
              </a:ext>
            </a:extLst>
          </p:cNvPr>
          <p:cNvSpPr>
            <a:spLocks noChangeShapeType="1"/>
          </p:cNvSpPr>
          <p:nvPr/>
        </p:nvSpPr>
        <p:spPr bwMode="auto">
          <a:xfrm>
            <a:off x="3048000" y="4038600"/>
            <a:ext cx="762000" cy="0"/>
          </a:xfrm>
          <a:prstGeom prst="line">
            <a:avLst/>
          </a:prstGeom>
          <a:noFill/>
          <a:ln w="762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775" name="Text Box 7">
            <a:extLst>
              <a:ext uri="{FF2B5EF4-FFF2-40B4-BE49-F238E27FC236}">
                <a16:creationId xmlns:a16="http://schemas.microsoft.com/office/drawing/2014/main" id="{063242B1-3124-42E6-915C-4558EEC81E5A}"/>
              </a:ext>
            </a:extLst>
          </p:cNvPr>
          <p:cNvSpPr txBox="1">
            <a:spLocks noChangeArrowheads="1"/>
          </p:cNvSpPr>
          <p:nvPr/>
        </p:nvSpPr>
        <p:spPr bwMode="auto">
          <a:xfrm>
            <a:off x="4754563" y="3200400"/>
            <a:ext cx="2667000" cy="915988"/>
          </a:xfrm>
          <a:prstGeom prst="rect">
            <a:avLst/>
          </a:prstGeom>
          <a:noFill/>
          <a:ln>
            <a:noFill/>
          </a:ln>
          <a:effectLst/>
        </p:spPr>
        <p:txBody>
          <a:bodyPr>
            <a:spAutoFit/>
          </a:bodyPr>
          <a:lstStyle/>
          <a:p>
            <a:pPr>
              <a:spcBef>
                <a:spcPct val="50000"/>
              </a:spcBef>
            </a:pPr>
            <a:r>
              <a:rPr lang="en-US" altLang="en-US" b="1" dirty="0">
                <a:solidFill>
                  <a:srgbClr val="FF0000"/>
                </a:solidFill>
                <a:latin typeface="Tahoma" panose="020B0604030504040204" pitchFamily="34" charset="0"/>
              </a:rPr>
              <a:t>From 25 to 45 days we go from 15% to 93% of PV realized</a:t>
            </a:r>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D68726EF-9435-49AB-A014-52A5B24BE46F}"/>
              </a:ext>
            </a:extLst>
          </p:cNvPr>
          <p:cNvSpPr>
            <a:spLocks noGrp="1" noRot="1" noChangeArrowheads="1"/>
          </p:cNvSpPr>
          <p:nvPr>
            <p:ph type="title"/>
          </p:nvPr>
        </p:nvSpPr>
        <p:spPr/>
        <p:txBody>
          <a:bodyPr>
            <a:normAutofit fontScale="90000"/>
          </a:bodyPr>
          <a:lstStyle/>
          <a:p>
            <a:r>
              <a:rPr lang="en-US" altLang="en-US"/>
              <a:t>Why is handling time of long formals only 15 days???</a:t>
            </a:r>
          </a:p>
        </p:txBody>
      </p:sp>
      <p:sp>
        <p:nvSpPr>
          <p:cNvPr id="161795" name="Rectangle 3">
            <a:extLst>
              <a:ext uri="{FF2B5EF4-FFF2-40B4-BE49-F238E27FC236}">
                <a16:creationId xmlns:a16="http://schemas.microsoft.com/office/drawing/2014/main" id="{8987193A-7F34-4443-8FCF-8C1DE95FD8AF}"/>
              </a:ext>
            </a:extLst>
          </p:cNvPr>
          <p:cNvSpPr>
            <a:spLocks noGrp="1" noRot="1" noChangeArrowheads="1"/>
          </p:cNvSpPr>
          <p:nvPr>
            <p:ph type="body" sz="half" idx="1"/>
          </p:nvPr>
        </p:nvSpPr>
        <p:spPr>
          <a:xfrm>
            <a:off x="301625" y="1676400"/>
            <a:ext cx="7277100" cy="4422775"/>
          </a:xfrm>
        </p:spPr>
        <p:txBody>
          <a:bodyPr/>
          <a:lstStyle/>
          <a:p>
            <a:r>
              <a:rPr lang="en-US" altLang="en-US" sz="2800" dirty="0"/>
              <a:t>Compare slopes when on same scale</a:t>
            </a:r>
          </a:p>
        </p:txBody>
      </p:sp>
      <p:graphicFrame>
        <p:nvGraphicFramePr>
          <p:cNvPr id="2" name="Object 4">
            <a:extLst>
              <a:ext uri="{FF2B5EF4-FFF2-40B4-BE49-F238E27FC236}">
                <a16:creationId xmlns:a16="http://schemas.microsoft.com/office/drawing/2014/main" id="{1E0DD5CF-29D8-433D-A3D3-DFF145A7210A}"/>
              </a:ext>
            </a:extLst>
          </p:cNvPr>
          <p:cNvGraphicFramePr>
            <a:graphicFrameLocks noGrp="1" noChangeAspect="1"/>
          </p:cNvGraphicFramePr>
          <p:nvPr>
            <p:ph sz="quarter" idx="2"/>
            <p:extLst>
              <p:ext uri="{D42A27DB-BD31-4B8C-83A1-F6EECF244321}">
                <p14:modId xmlns:p14="http://schemas.microsoft.com/office/powerpoint/2010/main" val="2889022854"/>
              </p:ext>
            </p:extLst>
          </p:nvPr>
        </p:nvGraphicFramePr>
        <p:xfrm>
          <a:off x="-3786" y="3168573"/>
          <a:ext cx="4739395" cy="2461783"/>
        </p:xfrm>
        <a:graphic>
          <a:graphicData uri="http://schemas.openxmlformats.org/drawingml/2006/chart">
            <c:chart xmlns:c="http://schemas.openxmlformats.org/drawingml/2006/chart" xmlns:r="http://schemas.openxmlformats.org/officeDocument/2006/relationships" r:id="rId2"/>
          </a:graphicData>
        </a:graphic>
      </p:graphicFrame>
      <p:pic>
        <p:nvPicPr>
          <p:cNvPr id="161797" name="Picture 5">
            <a:extLst>
              <a:ext uri="{FF2B5EF4-FFF2-40B4-BE49-F238E27FC236}">
                <a16:creationId xmlns:a16="http://schemas.microsoft.com/office/drawing/2014/main" id="{31FDCD01-C4D4-4ADB-AC40-E6CC4F68977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 y="6296025"/>
            <a:ext cx="8128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Object 6">
            <a:extLst>
              <a:ext uri="{FF2B5EF4-FFF2-40B4-BE49-F238E27FC236}">
                <a16:creationId xmlns:a16="http://schemas.microsoft.com/office/drawing/2014/main" id="{67C71E2C-3CF2-4AAA-AF4F-49EEE238FE9C}"/>
              </a:ext>
            </a:extLst>
          </p:cNvPr>
          <p:cNvGraphicFramePr>
            <a:graphicFrameLocks noGrp="1" noChangeAspect="1"/>
          </p:cNvGraphicFramePr>
          <p:nvPr>
            <p:ph sz="quarter" idx="3"/>
            <p:extLst>
              <p:ext uri="{D42A27DB-BD31-4B8C-83A1-F6EECF244321}">
                <p14:modId xmlns:p14="http://schemas.microsoft.com/office/powerpoint/2010/main" val="3634877469"/>
              </p:ext>
            </p:extLst>
          </p:nvPr>
        </p:nvGraphicFramePr>
        <p:xfrm>
          <a:off x="4546600" y="3214623"/>
          <a:ext cx="4597400" cy="2367601"/>
        </p:xfrm>
        <a:graphic>
          <a:graphicData uri="http://schemas.openxmlformats.org/drawingml/2006/chart">
            <c:chart xmlns:c="http://schemas.openxmlformats.org/drawingml/2006/chart" xmlns:r="http://schemas.openxmlformats.org/officeDocument/2006/relationships" r:id="rId4"/>
          </a:graphicData>
        </a:graphic>
      </p:graphicFrame>
      <p:sp>
        <p:nvSpPr>
          <p:cNvPr id="161799" name="Text Box 7">
            <a:extLst>
              <a:ext uri="{FF2B5EF4-FFF2-40B4-BE49-F238E27FC236}">
                <a16:creationId xmlns:a16="http://schemas.microsoft.com/office/drawing/2014/main" id="{ED06A611-D3F6-45A6-8CE2-48FA07490929}"/>
              </a:ext>
            </a:extLst>
          </p:cNvPr>
          <p:cNvSpPr txBox="1">
            <a:spLocks noChangeArrowheads="1"/>
          </p:cNvSpPr>
          <p:nvPr/>
        </p:nvSpPr>
        <p:spPr bwMode="auto">
          <a:xfrm>
            <a:off x="2870200" y="3390900"/>
            <a:ext cx="1524000" cy="366713"/>
          </a:xfrm>
          <a:prstGeom prst="rect">
            <a:avLst/>
          </a:prstGeom>
          <a:noFill/>
          <a:ln>
            <a:noFill/>
          </a:ln>
          <a:effectLst/>
        </p:spPr>
        <p:txBody>
          <a:bodyPr>
            <a:spAutoFit/>
          </a:bodyPr>
          <a:lstStyle/>
          <a:p>
            <a:pPr>
              <a:spcBef>
                <a:spcPct val="50000"/>
              </a:spcBef>
            </a:pPr>
            <a:r>
              <a:rPr lang="en-US" altLang="en-US" b="1" dirty="0" err="1">
                <a:latin typeface="Tahoma" panose="020B0604030504040204" pitchFamily="34" charset="0"/>
              </a:rPr>
              <a:t>Informals</a:t>
            </a:r>
            <a:endParaRPr lang="en-US" altLang="en-US" b="1" dirty="0">
              <a:latin typeface="Tahoma" panose="020B0604030504040204" pitchFamily="34" charset="0"/>
            </a:endParaRPr>
          </a:p>
        </p:txBody>
      </p:sp>
      <p:sp>
        <p:nvSpPr>
          <p:cNvPr id="161800" name="Text Box 8">
            <a:extLst>
              <a:ext uri="{FF2B5EF4-FFF2-40B4-BE49-F238E27FC236}">
                <a16:creationId xmlns:a16="http://schemas.microsoft.com/office/drawing/2014/main" id="{279B16AD-BF7F-4E08-AA0E-14241EB4D9F6}"/>
              </a:ext>
            </a:extLst>
          </p:cNvPr>
          <p:cNvSpPr txBox="1">
            <a:spLocks noChangeArrowheads="1"/>
          </p:cNvSpPr>
          <p:nvPr/>
        </p:nvSpPr>
        <p:spPr bwMode="auto">
          <a:xfrm>
            <a:off x="7454900" y="3441700"/>
            <a:ext cx="1524000" cy="366713"/>
          </a:xfrm>
          <a:prstGeom prst="rect">
            <a:avLst/>
          </a:prstGeom>
          <a:noFill/>
          <a:ln>
            <a:noFill/>
          </a:ln>
          <a:effectLst/>
        </p:spPr>
        <p:txBody>
          <a:bodyPr>
            <a:spAutoFit/>
          </a:bodyPr>
          <a:lstStyle/>
          <a:p>
            <a:pPr>
              <a:spcBef>
                <a:spcPct val="50000"/>
              </a:spcBef>
            </a:pPr>
            <a:r>
              <a:rPr lang="en-US" altLang="en-US" b="1" dirty="0">
                <a:latin typeface="Tahoma" panose="020B0604030504040204" pitchFamily="34" charset="0"/>
              </a:rPr>
              <a:t>Formals</a:t>
            </a:r>
          </a:p>
        </p:txBody>
      </p:sp>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A827EFB3-B6FF-4389-B312-07DD6492494E}"/>
              </a:ext>
            </a:extLst>
          </p:cNvPr>
          <p:cNvSpPr>
            <a:spLocks noGrp="1" noRot="1" noChangeArrowheads="1"/>
          </p:cNvSpPr>
          <p:nvPr>
            <p:ph type="title"/>
          </p:nvPr>
        </p:nvSpPr>
        <p:spPr/>
        <p:txBody>
          <a:bodyPr>
            <a:normAutofit fontScale="90000"/>
          </a:bodyPr>
          <a:lstStyle/>
          <a:p>
            <a:r>
              <a:rPr lang="en-US" altLang="en-US"/>
              <a:t>Why is handling time of long formals only 15 days???</a:t>
            </a:r>
          </a:p>
        </p:txBody>
      </p:sp>
      <p:sp>
        <p:nvSpPr>
          <p:cNvPr id="162819" name="Rectangle 3">
            <a:extLst>
              <a:ext uri="{FF2B5EF4-FFF2-40B4-BE49-F238E27FC236}">
                <a16:creationId xmlns:a16="http://schemas.microsoft.com/office/drawing/2014/main" id="{305E75B3-5807-49BE-879C-2B2A21652D92}"/>
              </a:ext>
            </a:extLst>
          </p:cNvPr>
          <p:cNvSpPr>
            <a:spLocks noGrp="1" noRot="1" noChangeArrowheads="1"/>
          </p:cNvSpPr>
          <p:nvPr>
            <p:ph type="body" idx="1"/>
          </p:nvPr>
        </p:nvSpPr>
        <p:spPr>
          <a:xfrm>
            <a:off x="457200" y="1600200"/>
            <a:ext cx="8382000" cy="4800600"/>
          </a:xfrm>
        </p:spPr>
        <p:txBody>
          <a:bodyPr/>
          <a:lstStyle/>
          <a:p>
            <a:pPr>
              <a:lnSpc>
                <a:spcPct val="90000"/>
              </a:lnSpc>
            </a:pPr>
            <a:r>
              <a:rPr lang="en-US" altLang="en-US" dirty="0"/>
              <a:t>Potential Value scores:</a:t>
            </a:r>
          </a:p>
          <a:p>
            <a:pPr lvl="1">
              <a:lnSpc>
                <a:spcPct val="90000"/>
              </a:lnSpc>
            </a:pPr>
            <a:r>
              <a:rPr lang="en-US" altLang="en-US" dirty="0"/>
              <a:t>Average PV value of formals is: 6.41</a:t>
            </a:r>
          </a:p>
          <a:p>
            <a:pPr lvl="1">
              <a:lnSpc>
                <a:spcPct val="90000"/>
              </a:lnSpc>
            </a:pPr>
            <a:r>
              <a:rPr lang="en-US" altLang="en-US" dirty="0"/>
              <a:t>Average PV value of </a:t>
            </a:r>
            <a:r>
              <a:rPr lang="en-US" altLang="en-US" dirty="0" err="1"/>
              <a:t>informals</a:t>
            </a:r>
            <a:r>
              <a:rPr lang="en-US" altLang="en-US" dirty="0"/>
              <a:t> is: 5.08</a:t>
            </a:r>
          </a:p>
          <a:p>
            <a:pPr>
              <a:lnSpc>
                <a:spcPct val="90000"/>
              </a:lnSpc>
            </a:pPr>
            <a:r>
              <a:rPr lang="en-US" altLang="en-US" dirty="0"/>
              <a:t>But, the percent value realized as a function of time is much less…</a:t>
            </a:r>
          </a:p>
          <a:p>
            <a:pPr>
              <a:lnSpc>
                <a:spcPct val="90000"/>
              </a:lnSpc>
            </a:pPr>
            <a:r>
              <a:rPr lang="en-US" altLang="en-US" dirty="0"/>
              <a:t>It takes 20 days to get the same gains on formals as you get in 5 days on </a:t>
            </a:r>
            <a:r>
              <a:rPr lang="en-US" altLang="en-US" dirty="0" err="1"/>
              <a:t>informals</a:t>
            </a:r>
            <a:endParaRPr lang="en-US" altLang="en-US" dirty="0"/>
          </a:p>
          <a:p>
            <a:pPr>
              <a:lnSpc>
                <a:spcPct val="90000"/>
              </a:lnSpc>
            </a:pPr>
            <a:r>
              <a:rPr lang="en-US" altLang="en-US" dirty="0"/>
              <a:t>Working on formals is less “cost”-efficient</a:t>
            </a:r>
          </a:p>
          <a:p>
            <a:pPr lvl="1">
              <a:lnSpc>
                <a:spcPct val="90000"/>
              </a:lnSpc>
            </a:pPr>
            <a:r>
              <a:rPr lang="en-US" altLang="en-US" dirty="0"/>
              <a:t>Spend the minimum time on them</a:t>
            </a:r>
          </a:p>
          <a:p>
            <a:pPr>
              <a:lnSpc>
                <a:spcPct val="90000"/>
              </a:lnSpc>
              <a:buFont typeface="Wingdings" panose="05000000000000000000" pitchFamily="2" charset="2"/>
              <a:buNone/>
            </a:pPr>
            <a:endParaRPr lang="en-US" altLang="en-US" dirty="0"/>
          </a:p>
          <a:p>
            <a:pPr lvl="1">
              <a:lnSpc>
                <a:spcPct val="90000"/>
              </a:lnSpc>
            </a:pPr>
            <a:endParaRPr lang="en-US" altLang="en-US" dirty="0"/>
          </a:p>
        </p:txBody>
      </p:sp>
      <p:pic>
        <p:nvPicPr>
          <p:cNvPr id="162820" name="Picture 4">
            <a:extLst>
              <a:ext uri="{FF2B5EF4-FFF2-40B4-BE49-F238E27FC236}">
                <a16:creationId xmlns:a16="http://schemas.microsoft.com/office/drawing/2014/main" id="{EDD32836-BEC3-4629-A76D-DA14CC2829F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900" y="6296025"/>
            <a:ext cx="8128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2819">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2819">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28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ACBC2FE3-FD32-4BD4-995D-D3FB22AAEA3A}"/>
              </a:ext>
            </a:extLst>
          </p:cNvPr>
          <p:cNvSpPr>
            <a:spLocks noGrp="1" noRot="1" noChangeArrowheads="1"/>
          </p:cNvSpPr>
          <p:nvPr>
            <p:ph type="title"/>
          </p:nvPr>
        </p:nvSpPr>
        <p:spPr/>
        <p:txBody>
          <a:bodyPr/>
          <a:lstStyle/>
          <a:p>
            <a:r>
              <a:rPr lang="en-US" altLang="en-US"/>
              <a:t>Results</a:t>
            </a:r>
          </a:p>
        </p:txBody>
      </p:sp>
      <p:pic>
        <p:nvPicPr>
          <p:cNvPr id="163843" name="Picture 3">
            <a:extLst>
              <a:ext uri="{FF2B5EF4-FFF2-40B4-BE49-F238E27FC236}">
                <a16:creationId xmlns:a16="http://schemas.microsoft.com/office/drawing/2014/main" id="{700805A4-2B8C-4A09-87A0-C507BF9F007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900" y="6296025"/>
            <a:ext cx="8128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44" name="Text Box 4">
            <a:extLst>
              <a:ext uri="{FF2B5EF4-FFF2-40B4-BE49-F238E27FC236}">
                <a16:creationId xmlns:a16="http://schemas.microsoft.com/office/drawing/2014/main" id="{D7400D2B-C56D-49CF-97BC-1925C3CDCA7E}"/>
              </a:ext>
            </a:extLst>
          </p:cNvPr>
          <p:cNvSpPr txBox="1">
            <a:spLocks noChangeArrowheads="1"/>
          </p:cNvSpPr>
          <p:nvPr/>
        </p:nvSpPr>
        <p:spPr bwMode="auto">
          <a:xfrm>
            <a:off x="0" y="3932238"/>
            <a:ext cx="3962400" cy="1096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200">
                <a:latin typeface="Tahoma" panose="020B0604030504040204" pitchFamily="34" charset="0"/>
              </a:rPr>
              <a:t>Highest value is here          (% PV realized = 94.6): h.lg</a:t>
            </a:r>
            <a:r>
              <a:rPr lang="en-US" altLang="en-US" sz="2200" baseline="-25000">
                <a:latin typeface="Tahoma" panose="020B0604030504040204" pitchFamily="34" charset="0"/>
              </a:rPr>
              <a:t>i</a:t>
            </a:r>
            <a:r>
              <a:rPr lang="en-US" altLang="en-US" sz="2200">
                <a:latin typeface="Tahoma" panose="020B0604030504040204" pitchFamily="34" charset="0"/>
              </a:rPr>
              <a:t>=9, p.lg</a:t>
            </a:r>
            <a:r>
              <a:rPr lang="en-US" altLang="en-US" sz="2200" baseline="-25000">
                <a:latin typeface="Tahoma" panose="020B0604030504040204" pitchFamily="34" charset="0"/>
              </a:rPr>
              <a:t>i</a:t>
            </a:r>
            <a:r>
              <a:rPr lang="en-US" altLang="en-US" sz="2200">
                <a:latin typeface="Tahoma" panose="020B0604030504040204" pitchFamily="34" charset="0"/>
              </a:rPr>
              <a:t>=0.2, h.lg</a:t>
            </a:r>
            <a:r>
              <a:rPr lang="en-US" altLang="en-US" sz="2200" baseline="-25000">
                <a:latin typeface="Tahoma" panose="020B0604030504040204" pitchFamily="34" charset="0"/>
              </a:rPr>
              <a:t>f</a:t>
            </a:r>
            <a:r>
              <a:rPr lang="en-US" altLang="en-US" sz="2200">
                <a:latin typeface="Tahoma" panose="020B0604030504040204" pitchFamily="34" charset="0"/>
              </a:rPr>
              <a:t>=15</a:t>
            </a:r>
          </a:p>
        </p:txBody>
      </p:sp>
      <p:sp>
        <p:nvSpPr>
          <p:cNvPr id="163845" name="Text Box 5">
            <a:extLst>
              <a:ext uri="{FF2B5EF4-FFF2-40B4-BE49-F238E27FC236}">
                <a16:creationId xmlns:a16="http://schemas.microsoft.com/office/drawing/2014/main" id="{8022329C-5A7C-42D0-BC43-F01D589BD995}"/>
              </a:ext>
            </a:extLst>
          </p:cNvPr>
          <p:cNvSpPr txBox="1">
            <a:spLocks noChangeArrowheads="1"/>
          </p:cNvSpPr>
          <p:nvPr/>
        </p:nvSpPr>
        <p:spPr bwMode="auto">
          <a:xfrm>
            <a:off x="152400" y="1905000"/>
            <a:ext cx="3124200" cy="1200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ahoma" panose="020B0604030504040204" pitchFamily="34" charset="0"/>
              </a:rPr>
              <a:t>For possible decision values:                 h.lg</a:t>
            </a:r>
            <a:r>
              <a:rPr lang="en-US" altLang="en-US" baseline="-25000">
                <a:latin typeface="Tahoma" panose="020B0604030504040204" pitchFamily="34" charset="0"/>
              </a:rPr>
              <a:t>i</a:t>
            </a:r>
            <a:r>
              <a:rPr lang="en-US" altLang="en-US">
                <a:latin typeface="Tahoma" panose="020B0604030504040204" pitchFamily="34" charset="0"/>
              </a:rPr>
              <a:t>=6-14 (by 1)                   p.lg</a:t>
            </a:r>
            <a:r>
              <a:rPr lang="en-US" altLang="en-US" baseline="-25000">
                <a:latin typeface="Tahoma" panose="020B0604030504040204" pitchFamily="34" charset="0"/>
              </a:rPr>
              <a:t>i</a:t>
            </a:r>
            <a:r>
              <a:rPr lang="en-US" altLang="en-US">
                <a:latin typeface="Tahoma" panose="020B0604030504040204" pitchFamily="34" charset="0"/>
              </a:rPr>
              <a:t>=0.1-0.4 (by 0.05)                h.lgf=15-35 (by 2) </a:t>
            </a:r>
          </a:p>
        </p:txBody>
      </p:sp>
      <p:pic>
        <p:nvPicPr>
          <p:cNvPr id="163846" name="Picture 6">
            <a:extLst>
              <a:ext uri="{FF2B5EF4-FFF2-40B4-BE49-F238E27FC236}">
                <a16:creationId xmlns:a16="http://schemas.microsoft.com/office/drawing/2014/main" id="{2C2BE0D0-1770-45D1-BAD4-18936681FA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2338" y="1176338"/>
            <a:ext cx="5681662" cy="5681662"/>
          </a:xfrm>
          <a:prstGeom prst="rect">
            <a:avLst/>
          </a:prstGeom>
          <a:solidFill>
            <a:schemeClr val="tx1"/>
          </a:solidFill>
        </p:spPr>
      </p:pic>
      <p:sp>
        <p:nvSpPr>
          <p:cNvPr id="163847" name="Line 7">
            <a:extLst>
              <a:ext uri="{FF2B5EF4-FFF2-40B4-BE49-F238E27FC236}">
                <a16:creationId xmlns:a16="http://schemas.microsoft.com/office/drawing/2014/main" id="{80B3EC70-4BA8-46D7-AAFE-99AC5553A6F2}"/>
              </a:ext>
            </a:extLst>
          </p:cNvPr>
          <p:cNvSpPr>
            <a:spLocks noChangeShapeType="1"/>
          </p:cNvSpPr>
          <p:nvPr/>
        </p:nvSpPr>
        <p:spPr bwMode="auto">
          <a:xfrm>
            <a:off x="1371600" y="5181600"/>
            <a:ext cx="3810000" cy="609600"/>
          </a:xfrm>
          <a:prstGeom prst="line">
            <a:avLst/>
          </a:prstGeom>
          <a:noFill/>
          <a:ln w="3810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5B86A171-3AA0-44A2-9FC8-58A10287B60F}"/>
              </a:ext>
            </a:extLst>
          </p:cNvPr>
          <p:cNvSpPr>
            <a:spLocks noGrp="1" noRot="1" noChangeArrowheads="1"/>
          </p:cNvSpPr>
          <p:nvPr>
            <p:ph type="title"/>
          </p:nvPr>
        </p:nvSpPr>
        <p:spPr/>
        <p:txBody>
          <a:bodyPr/>
          <a:lstStyle/>
          <a:p>
            <a:r>
              <a:rPr lang="en-US" altLang="en-US"/>
              <a:t>Results</a:t>
            </a:r>
          </a:p>
        </p:txBody>
      </p:sp>
      <p:sp>
        <p:nvSpPr>
          <p:cNvPr id="164867" name="Rectangle 3">
            <a:extLst>
              <a:ext uri="{FF2B5EF4-FFF2-40B4-BE49-F238E27FC236}">
                <a16:creationId xmlns:a16="http://schemas.microsoft.com/office/drawing/2014/main" id="{8BDA233C-7741-4F09-8D0B-C52B5D802BCE}"/>
              </a:ext>
            </a:extLst>
          </p:cNvPr>
          <p:cNvSpPr>
            <a:spLocks noGrp="1" noRot="1" noChangeArrowheads="1"/>
          </p:cNvSpPr>
          <p:nvPr>
            <p:ph type="body" idx="1"/>
          </p:nvPr>
        </p:nvSpPr>
        <p:spPr>
          <a:xfrm>
            <a:off x="457200" y="1752600"/>
            <a:ext cx="8382000" cy="4648200"/>
          </a:xfrm>
        </p:spPr>
        <p:txBody>
          <a:bodyPr/>
          <a:lstStyle/>
          <a:p>
            <a:pPr>
              <a:lnSpc>
                <a:spcPct val="80000"/>
              </a:lnSpc>
            </a:pPr>
            <a:r>
              <a:rPr lang="en-US" altLang="en-US" sz="2400" dirty="0"/>
              <a:t>Proportion of projects in the long bin – from optimization</a:t>
            </a:r>
          </a:p>
          <a:p>
            <a:pPr lvl="1">
              <a:lnSpc>
                <a:spcPct val="80000"/>
              </a:lnSpc>
            </a:pPr>
            <a:r>
              <a:rPr lang="en-US" altLang="en-US" sz="2000" dirty="0" err="1"/>
              <a:t>Informals</a:t>
            </a:r>
            <a:r>
              <a:rPr lang="en-US" altLang="en-US" sz="2000" dirty="0"/>
              <a:t> = 20%</a:t>
            </a:r>
          </a:p>
          <a:p>
            <a:pPr lvl="1">
              <a:lnSpc>
                <a:spcPct val="80000"/>
              </a:lnSpc>
            </a:pPr>
            <a:r>
              <a:rPr lang="en-US" altLang="en-US" sz="2000" dirty="0"/>
              <a:t>And recall:  K ≥ </a:t>
            </a:r>
            <a:r>
              <a:rPr lang="en-US" altLang="en-US" sz="2000" dirty="0" err="1"/>
              <a:t>n</a:t>
            </a:r>
            <a:r>
              <a:rPr lang="en-US" altLang="en-US" sz="2000" baseline="-25000" dirty="0" err="1"/>
              <a:t>f</a:t>
            </a:r>
            <a:r>
              <a:rPr lang="en-US" altLang="en-US" sz="2000" baseline="-25000" dirty="0"/>
              <a:t> </a:t>
            </a:r>
            <a:r>
              <a:rPr lang="en-US" altLang="en-US" sz="2000" dirty="0"/>
              <a:t>* </a:t>
            </a:r>
            <a:r>
              <a:rPr lang="en-US" altLang="en-US" sz="2000" dirty="0" err="1"/>
              <a:t>p.lg</a:t>
            </a:r>
            <a:r>
              <a:rPr lang="en-US" altLang="en-US" sz="2000" baseline="-25000" dirty="0" err="1"/>
              <a:t>f</a:t>
            </a:r>
            <a:r>
              <a:rPr lang="en-US" altLang="en-US" sz="2000" baseline="-25000" dirty="0"/>
              <a:t> </a:t>
            </a:r>
            <a:r>
              <a:rPr lang="en-US" altLang="en-US" sz="2000" dirty="0"/>
              <a:t>* </a:t>
            </a:r>
            <a:r>
              <a:rPr lang="en-US" altLang="en-US" sz="2000" dirty="0" err="1"/>
              <a:t>h.lg</a:t>
            </a:r>
            <a:r>
              <a:rPr lang="en-US" altLang="en-US" sz="2000" baseline="-25000" dirty="0" err="1"/>
              <a:t>f</a:t>
            </a:r>
            <a:r>
              <a:rPr lang="en-US" altLang="en-US" sz="2000" baseline="-25000" dirty="0"/>
              <a:t> </a:t>
            </a:r>
            <a:r>
              <a:rPr lang="en-US" altLang="en-US" sz="2000" dirty="0"/>
              <a:t>+ </a:t>
            </a:r>
            <a:r>
              <a:rPr lang="en-US" altLang="en-US" sz="2000" dirty="0" err="1"/>
              <a:t>n</a:t>
            </a:r>
            <a:r>
              <a:rPr lang="en-US" altLang="en-US" sz="2000" baseline="-25000" dirty="0" err="1"/>
              <a:t>f</a:t>
            </a:r>
            <a:r>
              <a:rPr lang="en-US" altLang="en-US" sz="2000" baseline="-25000" dirty="0"/>
              <a:t> </a:t>
            </a:r>
            <a:r>
              <a:rPr lang="en-US" altLang="en-US" sz="2000" dirty="0"/>
              <a:t>* (1 - </a:t>
            </a:r>
            <a:r>
              <a:rPr lang="en-US" altLang="en-US" sz="2000" dirty="0" err="1"/>
              <a:t>p.lg</a:t>
            </a:r>
            <a:r>
              <a:rPr lang="en-US" altLang="en-US" sz="2000" baseline="-25000" dirty="0" err="1"/>
              <a:t>f</a:t>
            </a:r>
            <a:r>
              <a:rPr lang="en-US" altLang="en-US" sz="2000" dirty="0"/>
              <a:t>) * </a:t>
            </a:r>
            <a:r>
              <a:rPr lang="en-US" altLang="en-US" sz="2000" dirty="0" err="1"/>
              <a:t>h.st</a:t>
            </a:r>
            <a:r>
              <a:rPr lang="en-US" altLang="en-US" sz="2000" baseline="-25000" dirty="0" err="1"/>
              <a:t>f</a:t>
            </a:r>
            <a:r>
              <a:rPr lang="en-US" altLang="en-US" sz="2000" baseline="-25000" dirty="0"/>
              <a:t>                                                                                      	                          </a:t>
            </a:r>
            <a:r>
              <a:rPr lang="en-US" altLang="en-US" sz="2000" dirty="0"/>
              <a:t>+ </a:t>
            </a:r>
            <a:r>
              <a:rPr lang="en-US" altLang="en-US" sz="2000" dirty="0" err="1"/>
              <a:t>n</a:t>
            </a:r>
            <a:r>
              <a:rPr lang="en-US" altLang="en-US" sz="2000" baseline="-25000" dirty="0" err="1"/>
              <a:t>i</a:t>
            </a:r>
            <a:r>
              <a:rPr lang="en-US" altLang="en-US" sz="2000" baseline="-25000" dirty="0"/>
              <a:t> </a:t>
            </a:r>
            <a:r>
              <a:rPr lang="en-US" altLang="en-US" sz="2000" dirty="0"/>
              <a:t>* </a:t>
            </a:r>
            <a:r>
              <a:rPr lang="en-US" altLang="en-US" sz="2000" dirty="0" err="1"/>
              <a:t>p.lg</a:t>
            </a:r>
            <a:r>
              <a:rPr lang="en-US" altLang="en-US" sz="2000" baseline="-25000" dirty="0" err="1"/>
              <a:t>i</a:t>
            </a:r>
            <a:r>
              <a:rPr lang="en-US" altLang="en-US" sz="2000" baseline="-25000" dirty="0"/>
              <a:t> </a:t>
            </a:r>
            <a:r>
              <a:rPr lang="en-US" altLang="en-US" sz="2000" dirty="0"/>
              <a:t>* </a:t>
            </a:r>
            <a:r>
              <a:rPr lang="en-US" altLang="en-US" sz="2000" dirty="0" err="1"/>
              <a:t>h.lg</a:t>
            </a:r>
            <a:r>
              <a:rPr lang="en-US" altLang="en-US" sz="2000" baseline="-25000" dirty="0" err="1"/>
              <a:t>i</a:t>
            </a:r>
            <a:r>
              <a:rPr lang="en-US" altLang="en-US" sz="2000" baseline="-25000" dirty="0"/>
              <a:t> </a:t>
            </a:r>
            <a:r>
              <a:rPr lang="en-US" altLang="en-US" sz="2000" dirty="0"/>
              <a:t>+ </a:t>
            </a:r>
            <a:r>
              <a:rPr lang="en-US" altLang="en-US" sz="2000" dirty="0" err="1"/>
              <a:t>n</a:t>
            </a:r>
            <a:r>
              <a:rPr lang="en-US" altLang="en-US" sz="2000" baseline="-25000" dirty="0" err="1"/>
              <a:t>i</a:t>
            </a:r>
            <a:r>
              <a:rPr lang="en-US" altLang="en-US" sz="2000" baseline="-25000" dirty="0"/>
              <a:t> </a:t>
            </a:r>
            <a:r>
              <a:rPr lang="en-US" altLang="en-US" sz="2000" dirty="0"/>
              <a:t>* (1 - </a:t>
            </a:r>
            <a:r>
              <a:rPr lang="en-US" altLang="en-US" sz="2000" dirty="0" err="1"/>
              <a:t>p.lg</a:t>
            </a:r>
            <a:r>
              <a:rPr lang="en-US" altLang="en-US" sz="2000" baseline="-25000" dirty="0" err="1"/>
              <a:t>i</a:t>
            </a:r>
            <a:r>
              <a:rPr lang="en-US" altLang="en-US" sz="2000" dirty="0"/>
              <a:t>) * </a:t>
            </a:r>
            <a:r>
              <a:rPr lang="en-US" altLang="en-US" sz="2000" dirty="0" err="1"/>
              <a:t>h.st</a:t>
            </a:r>
            <a:r>
              <a:rPr lang="en-US" altLang="en-US" sz="2000" baseline="-25000" dirty="0" err="1"/>
              <a:t>i</a:t>
            </a:r>
            <a:endParaRPr lang="en-US" altLang="en-US" sz="2000" dirty="0"/>
          </a:p>
          <a:p>
            <a:pPr lvl="1">
              <a:lnSpc>
                <a:spcPct val="80000"/>
              </a:lnSpc>
            </a:pPr>
            <a:r>
              <a:rPr lang="en-US" altLang="en-US" sz="2000" dirty="0"/>
              <a:t>Formals = 71%, but…</a:t>
            </a:r>
          </a:p>
          <a:p>
            <a:pPr>
              <a:lnSpc>
                <a:spcPct val="80000"/>
              </a:lnSpc>
            </a:pPr>
            <a:r>
              <a:rPr lang="en-US" altLang="en-US" sz="2400" dirty="0"/>
              <a:t>Cutoffs – the decision rule:</a:t>
            </a:r>
          </a:p>
          <a:p>
            <a:pPr lvl="1">
              <a:lnSpc>
                <a:spcPct val="80000"/>
              </a:lnSpc>
            </a:pPr>
            <a:r>
              <a:rPr lang="en-US" altLang="en-US" sz="2000" dirty="0"/>
              <a:t>Formals = 3.58 (top 71% of formals)</a:t>
            </a:r>
          </a:p>
          <a:p>
            <a:pPr lvl="1">
              <a:lnSpc>
                <a:spcPct val="80000"/>
              </a:lnSpc>
            </a:pPr>
            <a:r>
              <a:rPr lang="en-US" altLang="en-US" sz="2000" dirty="0" err="1"/>
              <a:t>Informals</a:t>
            </a:r>
            <a:r>
              <a:rPr lang="en-US" altLang="en-US" sz="2000" dirty="0"/>
              <a:t> = 7.34 (top 20% of </a:t>
            </a:r>
            <a:r>
              <a:rPr lang="en-US" altLang="en-US" sz="2000" dirty="0" err="1"/>
              <a:t>informals</a:t>
            </a:r>
            <a:r>
              <a:rPr lang="en-US" altLang="en-US" sz="2000" dirty="0"/>
              <a:t>)</a:t>
            </a:r>
          </a:p>
          <a:p>
            <a:pPr>
              <a:lnSpc>
                <a:spcPct val="80000"/>
              </a:lnSpc>
            </a:pPr>
            <a:r>
              <a:rPr lang="en-US" altLang="en-US" sz="2400" dirty="0"/>
              <a:t>Handling time – from experts</a:t>
            </a:r>
          </a:p>
          <a:p>
            <a:pPr lvl="1">
              <a:lnSpc>
                <a:spcPct val="80000"/>
              </a:lnSpc>
            </a:pPr>
            <a:r>
              <a:rPr lang="en-US" altLang="en-US" sz="2000" dirty="0" err="1"/>
              <a:t>Informals</a:t>
            </a:r>
            <a:r>
              <a:rPr lang="en-US" altLang="en-US" sz="2000" dirty="0"/>
              <a:t> in short bin = 1.5 days</a:t>
            </a:r>
          </a:p>
          <a:p>
            <a:pPr lvl="1">
              <a:lnSpc>
                <a:spcPct val="80000"/>
              </a:lnSpc>
            </a:pPr>
            <a:r>
              <a:rPr lang="en-US" altLang="en-US" sz="2000" dirty="0"/>
              <a:t>Formals in short bin = 14.2 days </a:t>
            </a:r>
          </a:p>
          <a:p>
            <a:pPr>
              <a:lnSpc>
                <a:spcPct val="80000"/>
              </a:lnSpc>
            </a:pPr>
            <a:r>
              <a:rPr lang="en-US" altLang="en-US" sz="2400" dirty="0"/>
              <a:t>Handling time – from optimization</a:t>
            </a:r>
          </a:p>
          <a:p>
            <a:pPr lvl="1">
              <a:lnSpc>
                <a:spcPct val="80000"/>
              </a:lnSpc>
            </a:pPr>
            <a:r>
              <a:rPr lang="en-US" altLang="en-US" sz="2000" dirty="0" err="1"/>
              <a:t>Informals</a:t>
            </a:r>
            <a:r>
              <a:rPr lang="en-US" altLang="en-US" sz="2000" dirty="0"/>
              <a:t> in long bin = 9 days</a:t>
            </a:r>
          </a:p>
          <a:p>
            <a:pPr lvl="1">
              <a:lnSpc>
                <a:spcPct val="80000"/>
              </a:lnSpc>
            </a:pPr>
            <a:r>
              <a:rPr lang="en-US" altLang="en-US" sz="2000" dirty="0"/>
              <a:t>Formals in long bin = 15 days</a:t>
            </a:r>
          </a:p>
          <a:p>
            <a:pPr>
              <a:lnSpc>
                <a:spcPct val="80000"/>
              </a:lnSpc>
              <a:buFont typeface="Wingdings" panose="05000000000000000000" pitchFamily="2" charset="2"/>
              <a:buNone/>
            </a:pPr>
            <a:endParaRPr lang="en-US" altLang="en-US" sz="2400" dirty="0"/>
          </a:p>
          <a:p>
            <a:pPr lvl="1">
              <a:lnSpc>
                <a:spcPct val="80000"/>
              </a:lnSpc>
            </a:pPr>
            <a:endParaRPr lang="en-US" altLang="en-US" sz="2000" dirty="0"/>
          </a:p>
        </p:txBody>
      </p:sp>
      <p:pic>
        <p:nvPicPr>
          <p:cNvPr id="164868" name="Picture 4">
            <a:extLst>
              <a:ext uri="{FF2B5EF4-FFF2-40B4-BE49-F238E27FC236}">
                <a16:creationId xmlns:a16="http://schemas.microsoft.com/office/drawing/2014/main" id="{0E1C1663-4F32-4714-A20D-C111771B006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900" y="6296025"/>
            <a:ext cx="8128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1034AE21-BCC2-4966-A1E9-B589A99DF062}"/>
              </a:ext>
            </a:extLst>
          </p:cNvPr>
          <p:cNvSpPr>
            <a:spLocks noGrp="1" noRot="1" noChangeArrowheads="1"/>
          </p:cNvSpPr>
          <p:nvPr>
            <p:ph type="title"/>
          </p:nvPr>
        </p:nvSpPr>
        <p:spPr>
          <a:xfrm>
            <a:off x="301625" y="285750"/>
            <a:ext cx="8355013" cy="1057275"/>
          </a:xfrm>
        </p:spPr>
        <p:txBody>
          <a:bodyPr>
            <a:normAutofit fontScale="90000"/>
          </a:bodyPr>
          <a:lstStyle/>
          <a:p>
            <a:r>
              <a:rPr lang="en-US" altLang="en-US"/>
              <a:t>Some Thoughts about Results</a:t>
            </a:r>
          </a:p>
        </p:txBody>
      </p:sp>
      <p:sp>
        <p:nvSpPr>
          <p:cNvPr id="165891" name="Rectangle 3">
            <a:extLst>
              <a:ext uri="{FF2B5EF4-FFF2-40B4-BE49-F238E27FC236}">
                <a16:creationId xmlns:a16="http://schemas.microsoft.com/office/drawing/2014/main" id="{B6926114-23E3-4185-88FB-EB9325C240D3}"/>
              </a:ext>
            </a:extLst>
          </p:cNvPr>
          <p:cNvSpPr>
            <a:spLocks noGrp="1" noRot="1" noChangeArrowheads="1"/>
          </p:cNvSpPr>
          <p:nvPr>
            <p:ph type="body" idx="1"/>
          </p:nvPr>
        </p:nvSpPr>
        <p:spPr>
          <a:xfrm>
            <a:off x="457200" y="1828800"/>
            <a:ext cx="8382000" cy="5257800"/>
          </a:xfrm>
        </p:spPr>
        <p:txBody>
          <a:bodyPr/>
          <a:lstStyle/>
          <a:p>
            <a:pPr>
              <a:lnSpc>
                <a:spcPct val="80000"/>
              </a:lnSpc>
            </a:pPr>
            <a:r>
              <a:rPr lang="en-US" altLang="en-US" sz="2400" dirty="0"/>
              <a:t>Total value is most sensitive to decisions about </a:t>
            </a:r>
            <a:r>
              <a:rPr lang="en-US" altLang="en-US" sz="2400" dirty="0" err="1"/>
              <a:t>informals</a:t>
            </a:r>
            <a:endParaRPr lang="en-US" altLang="en-US" sz="2400" dirty="0"/>
          </a:p>
          <a:p>
            <a:pPr>
              <a:lnSpc>
                <a:spcPct val="80000"/>
              </a:lnSpc>
            </a:pPr>
            <a:r>
              <a:rPr lang="en-US" altLang="en-US" sz="2400" dirty="0"/>
              <a:t>The variation on the number of projects arriving is huge  </a:t>
            </a:r>
          </a:p>
          <a:p>
            <a:pPr lvl="1">
              <a:lnSpc>
                <a:spcPct val="80000"/>
              </a:lnSpc>
            </a:pPr>
            <a:r>
              <a:rPr lang="en-US" altLang="en-US" sz="2400" dirty="0"/>
              <a:t>Formals: mean = 7, std dev = 3 (95% ~ 1-13)</a:t>
            </a:r>
          </a:p>
          <a:p>
            <a:pPr lvl="1">
              <a:lnSpc>
                <a:spcPct val="80000"/>
              </a:lnSpc>
            </a:pPr>
            <a:r>
              <a:rPr lang="en-US" altLang="en-US" sz="2400" dirty="0" err="1"/>
              <a:t>Informals</a:t>
            </a:r>
            <a:r>
              <a:rPr lang="en-US" altLang="en-US" sz="2400" dirty="0"/>
              <a:t>: mean=117, std dev = 59 (95% ~ 0-235) </a:t>
            </a:r>
          </a:p>
          <a:p>
            <a:pPr lvl="1">
              <a:lnSpc>
                <a:spcPct val="80000"/>
              </a:lnSpc>
            </a:pPr>
            <a:r>
              <a:rPr lang="en-US" altLang="en-US" sz="2400" dirty="0"/>
              <a:t>It’s hard to predict the workload – be conservative</a:t>
            </a:r>
          </a:p>
          <a:p>
            <a:pPr>
              <a:lnSpc>
                <a:spcPct val="80000"/>
              </a:lnSpc>
            </a:pPr>
            <a:r>
              <a:rPr lang="en-US" altLang="en-US" sz="2400" dirty="0"/>
              <a:t>Our results provide averages </a:t>
            </a:r>
          </a:p>
          <a:p>
            <a:pPr lvl="1">
              <a:lnSpc>
                <a:spcPct val="80000"/>
              </a:lnSpc>
            </a:pPr>
            <a:r>
              <a:rPr lang="en-US" altLang="en-US" sz="2400" dirty="0"/>
              <a:t>Some projects will take longer than others – our results provide targets to hit on average</a:t>
            </a:r>
          </a:p>
          <a:p>
            <a:pPr>
              <a:lnSpc>
                <a:spcPct val="80000"/>
              </a:lnSpc>
            </a:pPr>
            <a:r>
              <a:rPr lang="en-US" altLang="en-US" sz="2400" dirty="0" err="1"/>
              <a:t>Informals</a:t>
            </a:r>
            <a:r>
              <a:rPr lang="en-US" altLang="en-US" sz="2400" dirty="0"/>
              <a:t> are more cost effective to work </a:t>
            </a:r>
          </a:p>
          <a:p>
            <a:pPr>
              <a:lnSpc>
                <a:spcPct val="80000"/>
              </a:lnSpc>
            </a:pPr>
            <a:r>
              <a:rPr lang="en-US" altLang="en-US" sz="2400" dirty="0" err="1"/>
              <a:t>Informals</a:t>
            </a:r>
            <a:r>
              <a:rPr lang="en-US" altLang="en-US" sz="2400" dirty="0"/>
              <a:t> versus formals – a counterintuitive result? </a:t>
            </a:r>
          </a:p>
        </p:txBody>
      </p:sp>
      <p:pic>
        <p:nvPicPr>
          <p:cNvPr id="165892" name="Picture 4">
            <a:extLst>
              <a:ext uri="{FF2B5EF4-FFF2-40B4-BE49-F238E27FC236}">
                <a16:creationId xmlns:a16="http://schemas.microsoft.com/office/drawing/2014/main" id="{06A72A2C-88E7-4E82-988E-B1F9CCD52E5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900" y="6296025"/>
            <a:ext cx="8128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a:extLst>
              <a:ext uri="{FF2B5EF4-FFF2-40B4-BE49-F238E27FC236}">
                <a16:creationId xmlns:a16="http://schemas.microsoft.com/office/drawing/2014/main" id="{B5E69443-D1B1-4D7C-AB2F-319AF024F461}"/>
              </a:ext>
            </a:extLst>
          </p:cNvPr>
          <p:cNvSpPr>
            <a:spLocks noGrp="1" noRot="1" noChangeArrowheads="1"/>
          </p:cNvSpPr>
          <p:nvPr>
            <p:ph type="title"/>
          </p:nvPr>
        </p:nvSpPr>
        <p:spPr/>
        <p:txBody>
          <a:bodyPr/>
          <a:lstStyle/>
          <a:p>
            <a:r>
              <a:rPr lang="en-US" altLang="en-US"/>
              <a:t>Intake Process Overview</a:t>
            </a:r>
          </a:p>
        </p:txBody>
      </p:sp>
      <p:pic>
        <p:nvPicPr>
          <p:cNvPr id="166915" name="Picture 3">
            <a:extLst>
              <a:ext uri="{FF2B5EF4-FFF2-40B4-BE49-F238E27FC236}">
                <a16:creationId xmlns:a16="http://schemas.microsoft.com/office/drawing/2014/main" id="{A8DEAAB1-9AB4-4F1B-8D2E-3E490955FA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295400"/>
            <a:ext cx="7096125" cy="5562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a:extLst>
              <a:ext uri="{FF2B5EF4-FFF2-40B4-BE49-F238E27FC236}">
                <a16:creationId xmlns:a16="http://schemas.microsoft.com/office/drawing/2014/main" id="{DB47E28F-448D-4A10-A698-CE33D4A9F2F3}"/>
              </a:ext>
            </a:extLst>
          </p:cNvPr>
          <p:cNvSpPr>
            <a:spLocks noGrp="1" noRot="1" noChangeArrowheads="1"/>
          </p:cNvSpPr>
          <p:nvPr>
            <p:ph type="title"/>
          </p:nvPr>
        </p:nvSpPr>
        <p:spPr/>
        <p:txBody>
          <a:bodyPr/>
          <a:lstStyle/>
          <a:p>
            <a:r>
              <a:rPr lang="en-US" altLang="en-US"/>
              <a:t>Monitoring and Feedback</a:t>
            </a:r>
          </a:p>
        </p:txBody>
      </p:sp>
      <p:sp>
        <p:nvSpPr>
          <p:cNvPr id="183299" name="Rectangle 3">
            <a:extLst>
              <a:ext uri="{FF2B5EF4-FFF2-40B4-BE49-F238E27FC236}">
                <a16:creationId xmlns:a16="http://schemas.microsoft.com/office/drawing/2014/main" id="{DABE748D-D322-4C4D-8935-08B0FFFF7621}"/>
              </a:ext>
            </a:extLst>
          </p:cNvPr>
          <p:cNvSpPr>
            <a:spLocks noGrp="1" noRot="1" noChangeArrowheads="1"/>
          </p:cNvSpPr>
          <p:nvPr>
            <p:ph type="body" idx="1"/>
          </p:nvPr>
        </p:nvSpPr>
        <p:spPr>
          <a:xfrm>
            <a:off x="457200" y="1600200"/>
            <a:ext cx="8382000" cy="4724400"/>
          </a:xfrm>
        </p:spPr>
        <p:txBody>
          <a:bodyPr/>
          <a:lstStyle/>
          <a:p>
            <a:r>
              <a:rPr lang="en-US" altLang="en-US"/>
              <a:t>Monitoring the PV model </a:t>
            </a:r>
          </a:p>
          <a:p>
            <a:r>
              <a:rPr lang="en-US" altLang="en-US"/>
              <a:t>Monitoring handling time </a:t>
            </a:r>
          </a:p>
          <a:p>
            <a:pPr lvl="1"/>
            <a:r>
              <a:rPr lang="en-US" altLang="en-US"/>
              <a:t>% PV realized curves </a:t>
            </a:r>
          </a:p>
          <a:p>
            <a:pPr lvl="1"/>
            <a:r>
              <a:rPr lang="en-US" altLang="en-US"/>
              <a:t>Minimum handling time</a:t>
            </a:r>
          </a:p>
          <a:p>
            <a:pPr lvl="1"/>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a:extLst>
              <a:ext uri="{FF2B5EF4-FFF2-40B4-BE49-F238E27FC236}">
                <a16:creationId xmlns:a16="http://schemas.microsoft.com/office/drawing/2014/main" id="{977E4BF5-2C7B-4098-B4E9-52C10D67B7F0}"/>
              </a:ext>
            </a:extLst>
          </p:cNvPr>
          <p:cNvSpPr>
            <a:spLocks noGrp="1" noRot="1" noChangeArrowheads="1"/>
          </p:cNvSpPr>
          <p:nvPr>
            <p:ph type="title"/>
          </p:nvPr>
        </p:nvSpPr>
        <p:spPr/>
        <p:txBody>
          <a:bodyPr/>
          <a:lstStyle/>
          <a:p>
            <a:r>
              <a:rPr lang="en-US" altLang="en-US"/>
              <a:t>Monitoring and Feedback</a:t>
            </a:r>
          </a:p>
        </p:txBody>
      </p:sp>
      <p:sp>
        <p:nvSpPr>
          <p:cNvPr id="185347" name="Rectangle 3">
            <a:extLst>
              <a:ext uri="{FF2B5EF4-FFF2-40B4-BE49-F238E27FC236}">
                <a16:creationId xmlns:a16="http://schemas.microsoft.com/office/drawing/2014/main" id="{78C51098-FA3A-4EDA-92A0-623EE91F3E23}"/>
              </a:ext>
            </a:extLst>
          </p:cNvPr>
          <p:cNvSpPr>
            <a:spLocks noGrp="1" noRot="1" noChangeArrowheads="1"/>
          </p:cNvSpPr>
          <p:nvPr>
            <p:ph type="body" idx="1"/>
          </p:nvPr>
        </p:nvSpPr>
        <p:spPr>
          <a:xfrm>
            <a:off x="457200" y="1600200"/>
            <a:ext cx="8382000" cy="4724400"/>
          </a:xfrm>
        </p:spPr>
        <p:txBody>
          <a:bodyPr/>
          <a:lstStyle/>
          <a:p>
            <a:r>
              <a:rPr lang="en-US" altLang="en-US"/>
              <a:t>Feedback – revisiting the whole framework </a:t>
            </a:r>
          </a:p>
          <a:p>
            <a:r>
              <a:rPr lang="en-US" altLang="en-US"/>
              <a:t>The system model and inputs – something to reexamine every few years</a:t>
            </a:r>
          </a:p>
          <a:p>
            <a:pPr lvl="1"/>
            <a:r>
              <a:rPr lang="en-US" altLang="en-US" sz="3000"/>
              <a:t>PV model</a:t>
            </a:r>
          </a:p>
          <a:p>
            <a:pPr lvl="1"/>
            <a:r>
              <a:rPr lang="en-US" altLang="en-US" sz="3000"/>
              <a:t>% PV realized curves</a:t>
            </a:r>
          </a:p>
          <a:p>
            <a:pPr lvl="1"/>
            <a:r>
              <a:rPr lang="en-US" altLang="en-US" sz="3000"/>
              <a:t>Handling times for short bin projects – will this decline over time?</a:t>
            </a:r>
          </a:p>
          <a:p>
            <a:pPr lvl="1"/>
            <a:r>
              <a:rPr lang="en-US" altLang="en-US" sz="3000"/>
              <a:t>State variables: changes in K, etc. </a:t>
            </a:r>
          </a:p>
          <a:p>
            <a:pPr lvl="1"/>
            <a:endParaRPr lang="en-US" altLang="en-US" sz="3000"/>
          </a:p>
          <a:p>
            <a:pPr lvl="1">
              <a:buFontTx/>
              <a:buNone/>
            </a:pPr>
            <a:endParaRPr lang="en-US" altLang="en-US" sz="30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FFAAE9E0-C7A3-4564-A0A9-7D2ED398B2CA}"/>
              </a:ext>
            </a:extLst>
          </p:cNvPr>
          <p:cNvSpPr>
            <a:spLocks noGrp="1" noRot="1" noChangeArrowheads="1"/>
          </p:cNvSpPr>
          <p:nvPr>
            <p:ph type="title"/>
          </p:nvPr>
        </p:nvSpPr>
        <p:spPr/>
        <p:txBody>
          <a:bodyPr>
            <a:normAutofit fontScale="90000"/>
          </a:bodyPr>
          <a:lstStyle/>
          <a:p>
            <a:r>
              <a:rPr lang="en-US" altLang="en-US"/>
              <a:t>An objective-based approach</a:t>
            </a:r>
          </a:p>
        </p:txBody>
      </p:sp>
      <p:sp>
        <p:nvSpPr>
          <p:cNvPr id="111619" name="Rectangle 3">
            <a:extLst>
              <a:ext uri="{FF2B5EF4-FFF2-40B4-BE49-F238E27FC236}">
                <a16:creationId xmlns:a16="http://schemas.microsoft.com/office/drawing/2014/main" id="{D303F457-5C22-4A51-B5E5-0A5C43647A2A}"/>
              </a:ext>
            </a:extLst>
          </p:cNvPr>
          <p:cNvSpPr>
            <a:spLocks noGrp="1" noRot="1" noChangeArrowheads="1"/>
          </p:cNvSpPr>
          <p:nvPr>
            <p:ph type="body" idx="1"/>
          </p:nvPr>
        </p:nvSpPr>
        <p:spPr>
          <a:xfrm>
            <a:off x="609600" y="1524000"/>
            <a:ext cx="7924800" cy="4038600"/>
          </a:xfrm>
        </p:spPr>
        <p:txBody>
          <a:bodyPr/>
          <a:lstStyle/>
          <a:p>
            <a:pPr>
              <a:lnSpc>
                <a:spcPct val="80000"/>
              </a:lnSpc>
              <a:buFont typeface="Wingdings" panose="05000000000000000000" pitchFamily="2" charset="2"/>
              <a:buNone/>
            </a:pPr>
            <a:endParaRPr lang="en-US" altLang="en-US" sz="2400"/>
          </a:p>
          <a:p>
            <a:pPr>
              <a:lnSpc>
                <a:spcPct val="80000"/>
              </a:lnSpc>
            </a:pPr>
            <a:r>
              <a:rPr lang="en-US" altLang="en-US" sz="2400"/>
              <a:t>“We don’t use science to make decisions, but we use science to link our decisions to our objectives”  S. Converse</a:t>
            </a:r>
          </a:p>
          <a:p>
            <a:pPr>
              <a:lnSpc>
                <a:spcPct val="80000"/>
              </a:lnSpc>
            </a:pPr>
            <a:endParaRPr lang="en-US" altLang="en-US" sz="2400"/>
          </a:p>
          <a:p>
            <a:pPr>
              <a:lnSpc>
                <a:spcPct val="80000"/>
              </a:lnSpc>
            </a:pPr>
            <a:r>
              <a:rPr lang="en-US" altLang="en-US" sz="2400"/>
              <a:t>What the PV Score and Bin Assignment tells us: </a:t>
            </a:r>
          </a:p>
          <a:p>
            <a:pPr lvl="1">
              <a:lnSpc>
                <a:spcPct val="80000"/>
              </a:lnSpc>
            </a:pPr>
            <a:r>
              <a:rPr lang="en-US" altLang="en-US" sz="2000"/>
              <a:t>Which projects to work on based upon our objective </a:t>
            </a:r>
          </a:p>
          <a:p>
            <a:pPr lvl="1">
              <a:lnSpc>
                <a:spcPct val="80000"/>
              </a:lnSpc>
            </a:pPr>
            <a:r>
              <a:rPr lang="en-US" altLang="en-US" sz="2000"/>
              <a:t>Allocation of effort based upon our objective </a:t>
            </a:r>
          </a:p>
          <a:p>
            <a:pPr lvl="1">
              <a:lnSpc>
                <a:spcPct val="80000"/>
              </a:lnSpc>
            </a:pPr>
            <a:endParaRPr lang="en-US" altLang="en-US" sz="2000"/>
          </a:p>
          <a:p>
            <a:pPr>
              <a:lnSpc>
                <a:spcPct val="80000"/>
              </a:lnSpc>
            </a:pPr>
            <a:r>
              <a:rPr lang="en-US" altLang="en-US" sz="2400"/>
              <a:t>What the PV Score does </a:t>
            </a:r>
            <a:r>
              <a:rPr lang="en-US" altLang="en-US" sz="2400" i="1"/>
              <a:t>not</a:t>
            </a:r>
            <a:r>
              <a:rPr lang="en-US" altLang="en-US" sz="2400"/>
              <a:t> mean: </a:t>
            </a:r>
          </a:p>
          <a:p>
            <a:pPr lvl="1">
              <a:lnSpc>
                <a:spcPct val="80000"/>
              </a:lnSpc>
            </a:pPr>
            <a:r>
              <a:rPr lang="en-US" altLang="en-US" sz="2000"/>
              <a:t>There’s no conservation value of projects in the short bin</a:t>
            </a:r>
          </a:p>
          <a:p>
            <a:pPr lvl="1">
              <a:lnSpc>
                <a:spcPct val="80000"/>
              </a:lnSpc>
            </a:pPr>
            <a:r>
              <a:rPr lang="en-US" altLang="en-US" sz="2000"/>
              <a:t>Conservation value is the only basis to make a decision   </a:t>
            </a:r>
          </a:p>
          <a:p>
            <a:pPr lvl="1">
              <a:lnSpc>
                <a:spcPct val="80000"/>
              </a:lnSpc>
              <a:buFontTx/>
              <a:buNone/>
            </a:pPr>
            <a:endParaRPr lang="en-US" altLang="en-US" sz="2000"/>
          </a:p>
          <a:p>
            <a:pPr lvl="1">
              <a:lnSpc>
                <a:spcPct val="80000"/>
              </a:lnSpc>
              <a:buFontTx/>
              <a:buNone/>
            </a:pPr>
            <a:endParaRPr lang="en-US"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a:t>Allocation problems</a:t>
            </a:r>
          </a:p>
          <a:p>
            <a:pPr lvl="1"/>
            <a:r>
              <a:rPr lang="en-US" dirty="0"/>
              <a:t>Resources are being allocated to different activities, each of which can contribute to the overall objective(s). What allocation maximizes the value?</a:t>
            </a:r>
          </a:p>
          <a:p>
            <a:pPr lvl="1"/>
            <a:endParaRPr lang="en-US" dirty="0"/>
          </a:p>
          <a:p>
            <a:pPr lvl="1"/>
            <a:r>
              <a:rPr lang="en-US" dirty="0"/>
              <a:t>Example: FWS funding for National Fish Habitat Partnerships</a:t>
            </a:r>
          </a:p>
          <a:p>
            <a:pPr lvl="1"/>
            <a:endParaRPr lang="en-US" dirty="0"/>
          </a:p>
          <a:p>
            <a:pPr lvl="1"/>
            <a:r>
              <a:rPr lang="en-US" dirty="0"/>
              <a:t>Example: How much staff time should be allocated to each bull trout Section 7 consultation that comes through the office (see Converse et al. 2011)</a:t>
            </a:r>
          </a:p>
          <a:p>
            <a:pPr lvl="1"/>
            <a:endParaRPr lang="en-US" dirty="0"/>
          </a:p>
          <a:p>
            <a:pPr lvl="1"/>
            <a:endParaRPr lang="en-US" dirty="0"/>
          </a:p>
        </p:txBody>
      </p:sp>
      <p:sp>
        <p:nvSpPr>
          <p:cNvPr id="3" name="Slide Number Placeholder 2"/>
          <p:cNvSpPr>
            <a:spLocks noGrp="1"/>
          </p:cNvSpPr>
          <p:nvPr>
            <p:ph type="sldNum" sz="quarter" idx="12"/>
          </p:nvPr>
        </p:nvSpPr>
        <p:spPr/>
        <p:txBody>
          <a:bodyPr/>
          <a:lstStyle/>
          <a:p>
            <a:fld id="{D8A3011F-1AF9-4C7F-A08A-4388D1FBACF5}" type="slidenum">
              <a:rPr lang="en-US" smtClean="0"/>
              <a:t>4</a:t>
            </a:fld>
            <a:endParaRPr lang="en-US" dirty="0"/>
          </a:p>
        </p:txBody>
      </p:sp>
      <p:sp>
        <p:nvSpPr>
          <p:cNvPr id="4" name="Title 3"/>
          <p:cNvSpPr>
            <a:spLocks noGrp="1"/>
          </p:cNvSpPr>
          <p:nvPr>
            <p:ph type="title"/>
          </p:nvPr>
        </p:nvSpPr>
        <p:spPr/>
        <p:txBody>
          <a:bodyPr>
            <a:normAutofit fontScale="90000"/>
          </a:bodyPr>
          <a:lstStyle/>
          <a:p>
            <a:r>
              <a:rPr lang="en-US" dirty="0"/>
              <a:t>Types of Portfolio Problems</a:t>
            </a:r>
          </a:p>
        </p:txBody>
      </p:sp>
    </p:spTree>
    <p:extLst>
      <p:ext uri="{BB962C8B-B14F-4D97-AF65-F5344CB8AC3E}">
        <p14:creationId xmlns:p14="http://schemas.microsoft.com/office/powerpoint/2010/main" val="94316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“Prioritization” problems</a:t>
            </a:r>
          </a:p>
          <a:p>
            <a:pPr lvl="1"/>
            <a:r>
              <a:rPr lang="en-US" dirty="0"/>
              <a:t>Appear as request to produce a prioritized list</a:t>
            </a:r>
          </a:p>
          <a:p>
            <a:pPr lvl="2"/>
            <a:r>
              <a:rPr lang="en-US" dirty="0"/>
              <a:t>Decision problem is to identify an optimal portfolio of those items to fund or implement</a:t>
            </a:r>
          </a:p>
          <a:p>
            <a:pPr lvl="1"/>
            <a:r>
              <a:rPr lang="en-US" dirty="0"/>
              <a:t>Example: Regional office asks for a prioritized list of invasive species to manage  </a:t>
            </a:r>
          </a:p>
          <a:p>
            <a:pPr lvl="2"/>
            <a:r>
              <a:rPr lang="en-US" dirty="0"/>
              <a:t>The ultimate decision is how to allocate funding to invasive species projects</a:t>
            </a:r>
          </a:p>
        </p:txBody>
      </p:sp>
      <p:sp>
        <p:nvSpPr>
          <p:cNvPr id="3" name="Slide Number Placeholder 2"/>
          <p:cNvSpPr>
            <a:spLocks noGrp="1"/>
          </p:cNvSpPr>
          <p:nvPr>
            <p:ph type="sldNum" sz="quarter" idx="12"/>
          </p:nvPr>
        </p:nvSpPr>
        <p:spPr/>
        <p:txBody>
          <a:bodyPr/>
          <a:lstStyle/>
          <a:p>
            <a:fld id="{D8A3011F-1AF9-4C7F-A08A-4388D1FBACF5}" type="slidenum">
              <a:rPr lang="en-US" smtClean="0"/>
              <a:t>5</a:t>
            </a:fld>
            <a:endParaRPr lang="en-US" dirty="0"/>
          </a:p>
        </p:txBody>
      </p:sp>
      <p:sp>
        <p:nvSpPr>
          <p:cNvPr id="4" name="Title 3"/>
          <p:cNvSpPr>
            <a:spLocks noGrp="1"/>
          </p:cNvSpPr>
          <p:nvPr>
            <p:ph type="title"/>
          </p:nvPr>
        </p:nvSpPr>
        <p:spPr/>
        <p:txBody>
          <a:bodyPr>
            <a:normAutofit fontScale="90000"/>
          </a:bodyPr>
          <a:lstStyle/>
          <a:p>
            <a:r>
              <a:rPr lang="en-US" dirty="0"/>
              <a:t>Types of Portfolio Problems</a:t>
            </a:r>
          </a:p>
        </p:txBody>
      </p:sp>
    </p:spTree>
    <p:extLst>
      <p:ext uri="{BB962C8B-B14F-4D97-AF65-F5344CB8AC3E}">
        <p14:creationId xmlns:p14="http://schemas.microsoft.com/office/powerpoint/2010/main" val="211008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a:t>Alternatives in portfolio problems</a:t>
            </a:r>
          </a:p>
          <a:p>
            <a:pPr lvl="1"/>
            <a:r>
              <a:rPr lang="en-US" dirty="0"/>
              <a:t>Portfolios of like elements (discrete or continuous)</a:t>
            </a:r>
          </a:p>
          <a:p>
            <a:pPr lvl="2"/>
            <a:r>
              <a:rPr lang="en-US" dirty="0"/>
              <a:t>If you have five research proposals, there are 31 possible portfolios: 1, 2, … 5, 1/2, 1/3, … 4/5, 1/2/3, 1/2/4, …3/4/5, 1/2/3/4, 1/2/3/5, … 2/3/4/5, 1/2/3/4/5</a:t>
            </a:r>
          </a:p>
          <a:p>
            <a:pPr lvl="2"/>
            <a:r>
              <a:rPr lang="en-US" dirty="0"/>
              <a:t>When allocating $Total among four different programs, each program can receive between $0 and $Total, subject to the sum of the allocations adding up to $Total</a:t>
            </a:r>
          </a:p>
          <a:p>
            <a:pPr lvl="1"/>
            <a:r>
              <a:rPr lang="en-US" dirty="0"/>
              <a:t>Strategy table of unlike elements</a:t>
            </a:r>
          </a:p>
          <a:p>
            <a:pPr lvl="2"/>
            <a:r>
              <a:rPr lang="en-US" dirty="0"/>
              <a:t>A recovery plan can contain 1 of 6 levels of habitat restoration, 1 of 5 levels of take reduction, 1 of 3 levels of disease prevention, and 1 of 2 levels of monitoring. There are 180 alternatives</a:t>
            </a:r>
          </a:p>
        </p:txBody>
      </p:sp>
      <p:sp>
        <p:nvSpPr>
          <p:cNvPr id="3" name="Slide Number Placeholder 2"/>
          <p:cNvSpPr>
            <a:spLocks noGrp="1"/>
          </p:cNvSpPr>
          <p:nvPr>
            <p:ph type="sldNum" sz="quarter" idx="12"/>
          </p:nvPr>
        </p:nvSpPr>
        <p:spPr/>
        <p:txBody>
          <a:bodyPr/>
          <a:lstStyle/>
          <a:p>
            <a:fld id="{D8A3011F-1AF9-4C7F-A08A-4388D1FBACF5}" type="slidenum">
              <a:rPr lang="en-US" smtClean="0"/>
              <a:t>6</a:t>
            </a:fld>
            <a:endParaRPr lang="en-US" dirty="0"/>
          </a:p>
        </p:txBody>
      </p:sp>
      <p:sp>
        <p:nvSpPr>
          <p:cNvPr id="4" name="Title 3"/>
          <p:cNvSpPr>
            <a:spLocks noGrp="1"/>
          </p:cNvSpPr>
          <p:nvPr>
            <p:ph type="title"/>
          </p:nvPr>
        </p:nvSpPr>
        <p:spPr/>
        <p:txBody>
          <a:bodyPr/>
          <a:lstStyle/>
          <a:p>
            <a:r>
              <a:rPr lang="en-US" dirty="0"/>
              <a:t>Common characteristics</a:t>
            </a:r>
          </a:p>
        </p:txBody>
      </p:sp>
    </p:spTree>
    <p:extLst>
      <p:ext uri="{BB962C8B-B14F-4D97-AF65-F5344CB8AC3E}">
        <p14:creationId xmlns:p14="http://schemas.microsoft.com/office/powerpoint/2010/main" val="318576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0" indent="0">
              <a:buNone/>
            </a:pPr>
            <a:r>
              <a:rPr lang="en-US" sz="2200" dirty="0"/>
              <a:t>Outcome is a function of: </a:t>
            </a:r>
          </a:p>
          <a:p>
            <a:r>
              <a:rPr lang="en-US" sz="2200" dirty="0"/>
              <a:t>Value of the individual elements</a:t>
            </a:r>
          </a:p>
          <a:p>
            <a:pPr lvl="1"/>
            <a:r>
              <a:rPr lang="en-US" sz="2000" dirty="0">
                <a:effectLst/>
                <a:ea typeface="Calibri" panose="020F0502020204030204" pitchFamily="34" charset="0"/>
                <a:cs typeface="Calibri" panose="020F0502020204030204" pitchFamily="34" charset="0"/>
              </a:rPr>
              <a:t>Each invasive species that is eradicated contributes a specific amount to the native biodiversity and ecosystem integrity</a:t>
            </a:r>
            <a:endParaRPr lang="en-US" sz="2000" dirty="0"/>
          </a:p>
          <a:p>
            <a:r>
              <a:rPr lang="en-US" sz="2200" dirty="0"/>
              <a:t>Interaction of the elements</a:t>
            </a:r>
          </a:p>
          <a:p>
            <a:pPr lvl="1" indent="-342900">
              <a:lnSpc>
                <a:spcPct val="107000"/>
              </a:lnSpc>
              <a:spcBef>
                <a:spcPts val="0"/>
              </a:spcBef>
              <a:buFont typeface="Symbol" panose="05050102010706020507" pitchFamily="18" charset="2"/>
              <a:buChar char=""/>
            </a:pPr>
            <a:r>
              <a:rPr lang="en-US" sz="2000" dirty="0">
                <a:effectLst/>
                <a:ea typeface="Calibri" panose="020F0502020204030204" pitchFamily="34" charset="0"/>
                <a:cs typeface="Calibri" panose="020F0502020204030204" pitchFamily="34" charset="0"/>
              </a:rPr>
              <a:t>Some interactions are synergistic—when the two elements occur together, their value is more than the sum of their individual values</a:t>
            </a:r>
            <a:endParaRPr lang="en-US" sz="2000" dirty="0">
              <a:effectLst/>
              <a:ea typeface="Calibri" panose="020F0502020204030204" pitchFamily="34" charset="0"/>
              <a:cs typeface="Times New Roman" panose="02020603050405020304" pitchFamily="18" charset="0"/>
            </a:endParaRPr>
          </a:p>
          <a:p>
            <a:pPr lvl="1" indent="-342900">
              <a:lnSpc>
                <a:spcPct val="107000"/>
              </a:lnSpc>
              <a:spcBef>
                <a:spcPts val="0"/>
              </a:spcBef>
              <a:buFont typeface="Symbol" panose="05050102010706020507" pitchFamily="18" charset="2"/>
              <a:buChar char=""/>
            </a:pPr>
            <a:r>
              <a:rPr lang="en-US" sz="2000" dirty="0">
                <a:effectLst/>
                <a:ea typeface="Calibri" panose="020F0502020204030204" pitchFamily="34" charset="0"/>
                <a:cs typeface="Calibri" panose="020F0502020204030204" pitchFamily="34" charset="0"/>
              </a:rPr>
              <a:t>Some interactions are antagonistic—when the two elements occur together, their value is less than the sum of their individual values</a:t>
            </a:r>
            <a:r>
              <a:rPr lang="en-US" sz="2000" dirty="0"/>
              <a:t> </a:t>
            </a:r>
          </a:p>
          <a:p>
            <a:pPr marL="0" indent="0">
              <a:buNone/>
            </a:pPr>
            <a:endParaRPr lang="en-US" sz="2200" dirty="0"/>
          </a:p>
        </p:txBody>
      </p:sp>
      <p:sp>
        <p:nvSpPr>
          <p:cNvPr id="3" name="Slide Number Placeholder 2"/>
          <p:cNvSpPr>
            <a:spLocks noGrp="1"/>
          </p:cNvSpPr>
          <p:nvPr>
            <p:ph type="sldNum" sz="quarter" idx="12"/>
          </p:nvPr>
        </p:nvSpPr>
        <p:spPr/>
        <p:txBody>
          <a:bodyPr/>
          <a:lstStyle/>
          <a:p>
            <a:fld id="{D8A3011F-1AF9-4C7F-A08A-4388D1FBACF5}" type="slidenum">
              <a:rPr lang="en-US" smtClean="0"/>
              <a:t>7</a:t>
            </a:fld>
            <a:endParaRPr lang="en-US" dirty="0"/>
          </a:p>
        </p:txBody>
      </p:sp>
      <p:sp>
        <p:nvSpPr>
          <p:cNvPr id="4" name="Title 3"/>
          <p:cNvSpPr>
            <a:spLocks noGrp="1"/>
          </p:cNvSpPr>
          <p:nvPr>
            <p:ph type="title"/>
          </p:nvPr>
        </p:nvSpPr>
        <p:spPr/>
        <p:txBody>
          <a:bodyPr>
            <a:normAutofit fontScale="90000"/>
          </a:bodyPr>
          <a:lstStyle/>
          <a:p>
            <a:r>
              <a:rPr lang="en-US" dirty="0"/>
              <a:t>Evaluation of the Consequences</a:t>
            </a:r>
          </a:p>
        </p:txBody>
      </p:sp>
    </p:spTree>
    <p:extLst>
      <p:ext uri="{BB962C8B-B14F-4D97-AF65-F5344CB8AC3E}">
        <p14:creationId xmlns:p14="http://schemas.microsoft.com/office/powerpoint/2010/main" val="1233931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0" indent="0">
              <a:buNone/>
            </a:pPr>
            <a:r>
              <a:rPr lang="en-US" sz="2200" dirty="0"/>
              <a:t>Outcome is a function of: </a:t>
            </a:r>
          </a:p>
          <a:p>
            <a:r>
              <a:rPr lang="en-US" sz="2200" dirty="0"/>
              <a:t>Entire set of elements in the portfolio</a:t>
            </a:r>
          </a:p>
          <a:p>
            <a:r>
              <a:rPr lang="en-US" sz="2200" dirty="0"/>
              <a:t>Constraints can limit which potential portfolios are admissible</a:t>
            </a:r>
          </a:p>
          <a:p>
            <a:pPr lvl="1"/>
            <a:r>
              <a:rPr lang="en-US" sz="2200" dirty="0"/>
              <a:t>Budget constraint </a:t>
            </a:r>
          </a:p>
          <a:p>
            <a:pPr lvl="1"/>
            <a:r>
              <a:rPr lang="en-US" sz="2200" dirty="0"/>
              <a:t>Time constraint,</a:t>
            </a:r>
          </a:p>
          <a:p>
            <a:pPr lvl="1"/>
            <a:r>
              <a:rPr lang="en-US" sz="2200" dirty="0"/>
              <a:t>etc. </a:t>
            </a:r>
          </a:p>
          <a:p>
            <a:endParaRPr lang="en-US" sz="2200" dirty="0"/>
          </a:p>
        </p:txBody>
      </p:sp>
      <p:sp>
        <p:nvSpPr>
          <p:cNvPr id="3" name="Slide Number Placeholder 2"/>
          <p:cNvSpPr>
            <a:spLocks noGrp="1"/>
          </p:cNvSpPr>
          <p:nvPr>
            <p:ph type="sldNum" sz="quarter" idx="12"/>
          </p:nvPr>
        </p:nvSpPr>
        <p:spPr/>
        <p:txBody>
          <a:bodyPr/>
          <a:lstStyle/>
          <a:p>
            <a:fld id="{D8A3011F-1AF9-4C7F-A08A-4388D1FBACF5}" type="slidenum">
              <a:rPr lang="en-US" smtClean="0"/>
              <a:t>8</a:t>
            </a:fld>
            <a:endParaRPr lang="en-US" dirty="0"/>
          </a:p>
        </p:txBody>
      </p:sp>
      <p:sp>
        <p:nvSpPr>
          <p:cNvPr id="4" name="Title 3"/>
          <p:cNvSpPr>
            <a:spLocks noGrp="1"/>
          </p:cNvSpPr>
          <p:nvPr>
            <p:ph type="title"/>
          </p:nvPr>
        </p:nvSpPr>
        <p:spPr/>
        <p:txBody>
          <a:bodyPr>
            <a:normAutofit fontScale="90000"/>
          </a:bodyPr>
          <a:lstStyle/>
          <a:p>
            <a:r>
              <a:rPr lang="en-US" dirty="0"/>
              <a:t>Evaluation of the Consequences</a:t>
            </a:r>
          </a:p>
        </p:txBody>
      </p:sp>
    </p:spTree>
    <p:extLst>
      <p:ext uri="{BB962C8B-B14F-4D97-AF65-F5344CB8AC3E}">
        <p14:creationId xmlns:p14="http://schemas.microsoft.com/office/powerpoint/2010/main" val="1475032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defRPr/>
            </a:pPr>
            <a:r>
              <a:rPr lang="en-US" dirty="0"/>
              <a:t>Solving Portfolio Problems</a:t>
            </a:r>
          </a:p>
        </p:txBody>
      </p:sp>
      <p:sp>
        <p:nvSpPr>
          <p:cNvPr id="15363" name="Rectangle 3"/>
          <p:cNvSpPr>
            <a:spLocks noGrp="1" noChangeArrowheads="1"/>
          </p:cNvSpPr>
          <p:nvPr>
            <p:ph idx="1"/>
          </p:nvPr>
        </p:nvSpPr>
        <p:spPr/>
        <p:txBody>
          <a:bodyPr>
            <a:normAutofit/>
          </a:bodyPr>
          <a:lstStyle/>
          <a:p>
            <a:pPr marL="514350" indent="-514350">
              <a:spcBef>
                <a:spcPts val="0"/>
              </a:spcBef>
              <a:buFont typeface="+mj-lt"/>
              <a:buAutoNum type="arabicPeriod"/>
            </a:pPr>
            <a:r>
              <a:rPr lang="en-US" dirty="0"/>
              <a:t>Enumerate all possible portfolios</a:t>
            </a:r>
          </a:p>
          <a:p>
            <a:pPr marL="514350" indent="-514350">
              <a:spcBef>
                <a:spcPts val="0"/>
              </a:spcBef>
              <a:buFont typeface="+mj-lt"/>
              <a:buAutoNum type="arabicPeriod"/>
            </a:pPr>
            <a:r>
              <a:rPr lang="en-US" dirty="0"/>
              <a:t>Eliminate portfolios via constraints</a:t>
            </a:r>
          </a:p>
          <a:p>
            <a:pPr marL="514350" indent="-514350">
              <a:spcBef>
                <a:spcPts val="0"/>
              </a:spcBef>
              <a:buFont typeface="+mj-lt"/>
              <a:buAutoNum type="arabicPeriod"/>
            </a:pPr>
            <a:r>
              <a:rPr lang="en-US" dirty="0"/>
              <a:t>Develop automated method for evaluating any given portfolio</a:t>
            </a:r>
          </a:p>
          <a:p>
            <a:pPr marL="514350" indent="-514350">
              <a:spcBef>
                <a:spcPts val="0"/>
              </a:spcBef>
              <a:buFont typeface="+mj-lt"/>
              <a:buAutoNum type="arabicPeriod"/>
            </a:pPr>
            <a:r>
              <a:rPr lang="en-US" dirty="0"/>
              <a:t>Search across all admissible portfolios for the best performance</a:t>
            </a:r>
          </a:p>
          <a:p>
            <a:pPr marL="914400" lvl="1" indent="-514350">
              <a:spcBef>
                <a:spcPts val="0"/>
              </a:spcBef>
              <a:buFont typeface="+mj-lt"/>
              <a:buAutoNum type="arabicPeriod"/>
            </a:pPr>
            <a:r>
              <a:rPr lang="en-US" dirty="0"/>
              <a:t>Brute force</a:t>
            </a:r>
          </a:p>
          <a:p>
            <a:pPr marL="914400" lvl="1" indent="-514350">
              <a:spcBef>
                <a:spcPts val="0"/>
              </a:spcBef>
              <a:buFont typeface="+mj-lt"/>
              <a:buAutoNum type="arabicPeriod"/>
            </a:pPr>
            <a:r>
              <a:rPr lang="en-US" dirty="0"/>
              <a:t>Search algorithms</a:t>
            </a:r>
            <a:endParaRPr lang="en-US" sz="3200" dirty="0"/>
          </a:p>
        </p:txBody>
      </p:sp>
      <p:sp>
        <p:nvSpPr>
          <p:cNvPr id="4" name="Slide Number Placeholder 3"/>
          <p:cNvSpPr>
            <a:spLocks noGrp="1"/>
          </p:cNvSpPr>
          <p:nvPr>
            <p:ph type="sldNum" sz="quarter" idx="12"/>
          </p:nvPr>
        </p:nvSpPr>
        <p:spPr/>
        <p:txBody>
          <a:bodyPr/>
          <a:lstStyle/>
          <a:p>
            <a:pPr>
              <a:defRPr/>
            </a:pPr>
            <a:fld id="{0E5CBBF2-115B-4615-BAD0-4126EB5569E3}" type="slidenum">
              <a:rPr lang="en-US" smtClean="0"/>
              <a:pPr>
                <a:defRPr/>
              </a:pPr>
              <a:t>9</a:t>
            </a:fld>
            <a:endParaRPr lang="en-US"/>
          </a:p>
        </p:txBody>
      </p:sp>
    </p:spTree>
    <p:extLst>
      <p:ext uri="{BB962C8B-B14F-4D97-AF65-F5344CB8AC3E}">
        <p14:creationId xmlns:p14="http://schemas.microsoft.com/office/powerpoint/2010/main" val="213574488"/>
      </p:ext>
    </p:extLst>
  </p:cSld>
  <p:clrMapOvr>
    <a:masterClrMapping/>
  </p:clrMapOvr>
</p:sld>
</file>

<file path=ppt/theme/theme1.xml><?xml version="1.0" encoding="utf-8"?>
<a:theme xmlns:a="http://schemas.openxmlformats.org/drawingml/2006/main" name="Office Theme">
  <a:themeElements>
    <a:clrScheme name="Fortune 1">
      <a:dk1>
        <a:srgbClr val="000000"/>
      </a:dk1>
      <a:lt1>
        <a:srgbClr val="FFFFFF"/>
      </a:lt1>
      <a:dk2>
        <a:srgbClr val="434342"/>
      </a:dk2>
      <a:lt2>
        <a:srgbClr val="CDD7D9"/>
      </a:lt2>
      <a:accent1>
        <a:srgbClr val="0578A2"/>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Fortune 1">
      <a:dk1>
        <a:srgbClr val="000000"/>
      </a:dk1>
      <a:lt1>
        <a:srgbClr val="FFFFFF"/>
      </a:lt1>
      <a:dk2>
        <a:srgbClr val="434342"/>
      </a:dk2>
      <a:lt2>
        <a:srgbClr val="CDD7D9"/>
      </a:lt2>
      <a:accent1>
        <a:srgbClr val="0578A2"/>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0ECCE0B7E273241B771D5665C72593F" ma:contentTypeVersion="3" ma:contentTypeDescription="Create a new document." ma:contentTypeScope="" ma:versionID="8cb2a9ddb531271e8769f58ef6dd0eac">
  <xsd:schema xmlns:xsd="http://www.w3.org/2001/XMLSchema" xmlns:xs="http://www.w3.org/2001/XMLSchema" xmlns:p="http://schemas.microsoft.com/office/2006/metadata/properties" xmlns:ns2="c908844c-832e-4de2-a193-1b6f2832c066" targetNamespace="http://schemas.microsoft.com/office/2006/metadata/properties" ma:root="true" ma:fieldsID="cfe873a1e9e28c1a60012d484052811f" ns2:_="">
    <xsd:import namespace="c908844c-832e-4de2-a193-1b6f2832c066"/>
    <xsd:element name="properties">
      <xsd:complexType>
        <xsd:sequence>
          <xsd:element name="documentManagement">
            <xsd:complexType>
              <xsd:all>
                <xsd:element ref="ns2:MediaServiceMetadata" minOccurs="0"/>
                <xsd:element ref="ns2:MediaServiceFastMetadata"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08844c-832e-4de2-a193-1b6f2832c0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0279DD0-518D-4B36-AB24-E9B870E765D4}">
  <ds:schemaRefs>
    <ds:schemaRef ds:uri="http://schemas.microsoft.com/sharepoint/v3/contenttype/forms"/>
  </ds:schemaRefs>
</ds:datastoreItem>
</file>

<file path=customXml/itemProps2.xml><?xml version="1.0" encoding="utf-8"?>
<ds:datastoreItem xmlns:ds="http://schemas.openxmlformats.org/officeDocument/2006/customXml" ds:itemID="{28EB9B0D-7CA2-4983-978C-0190CA67AC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08844c-832e-4de2-a193-1b6f2832c0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382F2EE-A306-4578-B089-CBED9015B13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800</TotalTime>
  <Words>3890</Words>
  <Application>Microsoft Office PowerPoint</Application>
  <PresentationFormat>On-screen Show (4:3)</PresentationFormat>
  <Paragraphs>420</Paragraphs>
  <Slides>39</Slides>
  <Notes>19</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39</vt:i4>
      </vt:variant>
    </vt:vector>
  </HeadingPairs>
  <TitlesOfParts>
    <vt:vector size="50" baseType="lpstr">
      <vt:lpstr>Arial</vt:lpstr>
      <vt:lpstr>Arial Black</vt:lpstr>
      <vt:lpstr>Bookman Old Style</vt:lpstr>
      <vt:lpstr>Calibri</vt:lpstr>
      <vt:lpstr>Symbol</vt:lpstr>
      <vt:lpstr>Tahoma</vt:lpstr>
      <vt:lpstr>TimesNewRomanPSMT</vt:lpstr>
      <vt:lpstr>Wingdings</vt:lpstr>
      <vt:lpstr>Office Theme</vt:lpstr>
      <vt:lpstr>1_Office Theme</vt:lpstr>
      <vt:lpstr>Microsoft Graph Chart</vt:lpstr>
      <vt:lpstr>Portfolio Problems</vt:lpstr>
      <vt:lpstr>Thought Exercise</vt:lpstr>
      <vt:lpstr>Types of Portfolio Problems</vt:lpstr>
      <vt:lpstr>Types of Portfolio Problems</vt:lpstr>
      <vt:lpstr>Types of Portfolio Problems</vt:lpstr>
      <vt:lpstr>Common characteristics</vt:lpstr>
      <vt:lpstr>Evaluation of the Consequences</vt:lpstr>
      <vt:lpstr>Evaluation of the Consequences</vt:lpstr>
      <vt:lpstr>Solving Portfolio Problems</vt:lpstr>
      <vt:lpstr>PowerPoint Presentation</vt:lpstr>
      <vt:lpstr>Section 7 priorities…</vt:lpstr>
      <vt:lpstr>The Struggle to Maximize the Conservation Value of our Work</vt:lpstr>
      <vt:lpstr>Decision Elements</vt:lpstr>
      <vt:lpstr>PowerPoint Presentation</vt:lpstr>
      <vt:lpstr>Potential Value </vt:lpstr>
      <vt:lpstr>Potential Value </vt:lpstr>
      <vt:lpstr>Development of PV Model</vt:lpstr>
      <vt:lpstr>Final Variables</vt:lpstr>
      <vt:lpstr>Using PV Model</vt:lpstr>
      <vt:lpstr>PowerPoint Presentation</vt:lpstr>
      <vt:lpstr>Finding the optimal decision</vt:lpstr>
      <vt:lpstr>Finding the optimal decision</vt:lpstr>
      <vt:lpstr>Finding the optimal decision</vt:lpstr>
      <vt:lpstr>Finding the optimal decision</vt:lpstr>
      <vt:lpstr>Finding the optimal decision</vt:lpstr>
      <vt:lpstr>Finding the optimal decision</vt:lpstr>
      <vt:lpstr>Results</vt:lpstr>
      <vt:lpstr>Why is handling time of long formals only 15 days???</vt:lpstr>
      <vt:lpstr>Why is handling time of long formals only 15 days???</vt:lpstr>
      <vt:lpstr>Why is handling time of long formals only 15 days???</vt:lpstr>
      <vt:lpstr>Why is handling time of long formals only 15 days???</vt:lpstr>
      <vt:lpstr>Why is handling time of long formals only 15 days???</vt:lpstr>
      <vt:lpstr>Results</vt:lpstr>
      <vt:lpstr>Results</vt:lpstr>
      <vt:lpstr>Some Thoughts about Results</vt:lpstr>
      <vt:lpstr>Intake Process Overview</vt:lpstr>
      <vt:lpstr>Monitoring and Feedback</vt:lpstr>
      <vt:lpstr>Monitoring and Feedback</vt:lpstr>
      <vt:lpstr>An objective-based approach</vt:lpstr>
    </vt:vector>
  </TitlesOfParts>
  <Company>U.S. Fish &amp; Wildlife Service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Fortune Isham, Ashley</dc:creator>
  <cp:lastModifiedBy>Sarah J Converse</cp:lastModifiedBy>
  <cp:revision>65</cp:revision>
  <dcterms:created xsi:type="dcterms:W3CDTF">2015-08-27T19:28:28Z</dcterms:created>
  <dcterms:modified xsi:type="dcterms:W3CDTF">2023-01-03T00:55:04Z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0x01010090ECCE0B7E273241B771D5665C72593F</vt:lpwstr>
  </property>
</Properties>
</file>