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7ED"/>
    <a:srgbClr val="F07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8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4" y="755315"/>
            <a:ext cx="10083415" cy="4225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2684" y="5546558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07B57"/>
                </a:solidFill>
                <a:latin typeface="Nunito" charset="0"/>
                <a:ea typeface="Nunito" charset="0"/>
                <a:cs typeface="Nunito" charset="0"/>
              </a:rPr>
              <a:t>By: Amanda, Aries, Elicia, Jaime</a:t>
            </a:r>
            <a:endParaRPr lang="en-US" dirty="0">
              <a:solidFill>
                <a:srgbClr val="F07B57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Overview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Catering Application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Match people/organizations with inclusive catering options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Make catering options at events more inclusive no matter what the dietary or allergen restrictions 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History of the Problem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At catering events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…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  <a:p>
            <a:pPr lvl="1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Attendees may not be asked of their dietary restrictions or were forgotten</a:t>
            </a:r>
          </a:p>
          <a:p>
            <a:pPr lvl="1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Organizers don’t have the time to do proper research</a:t>
            </a:r>
          </a:p>
          <a:p>
            <a:pPr lvl="1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Organizers think it’s too complicated / too much work to suit everyone’s needs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This leads to negative feedback about the events</a:t>
            </a:r>
          </a:p>
          <a:p>
            <a:pPr lvl="1"/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  <a:p>
            <a:pPr lvl="1"/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0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Competitors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Two competitors: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Platterz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Ezcater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Business oriented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No survey, catering only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0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Market 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2016: Approximately 94,000 food related businesses in Canada in comparison to about 5,000 catering establishments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2012: over 2.6 million Canadians have self-reported having 1+ food allergy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Solution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An application that will take the frustration out of finding catering and makes events more inclusive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Dietary restrictions and allergens are put into consideration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Everyone’s a part of the success of the planning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Nunito</vt:lpstr>
      <vt:lpstr>Arial</vt:lpstr>
      <vt:lpstr>Office Theme</vt:lpstr>
      <vt:lpstr>PowerPoint Presentation</vt:lpstr>
      <vt:lpstr>Overview</vt:lpstr>
      <vt:lpstr>History of the Problem</vt:lpstr>
      <vt:lpstr>Competitors</vt:lpstr>
      <vt:lpstr>Market Analysis</vt:lpstr>
      <vt:lpstr>Solution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Elicia Ng</dc:creator>
  <cp:lastModifiedBy>Elicia Ng</cp:lastModifiedBy>
  <cp:revision>7</cp:revision>
  <dcterms:created xsi:type="dcterms:W3CDTF">2018-12-10T17:41:03Z</dcterms:created>
  <dcterms:modified xsi:type="dcterms:W3CDTF">2018-12-10T20:34:55Z</dcterms:modified>
</cp:coreProperties>
</file>