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7ED"/>
    <a:srgbClr val="F0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1431-507E-104E-8F01-FDB5E7C65784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B8F2-A5AF-B04B-89DD-38649B11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4" y="755315"/>
            <a:ext cx="10083415" cy="4225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684" y="5546558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07B57"/>
                </a:solidFill>
                <a:latin typeface="Nunito" charset="0"/>
                <a:ea typeface="Nunito" charset="0"/>
                <a:cs typeface="Nunito" charset="0"/>
              </a:rPr>
              <a:t>By: Amanda, Aries, Elicia, Jaime</a:t>
            </a:r>
            <a:endParaRPr lang="en-US" dirty="0">
              <a:solidFill>
                <a:srgbClr val="F07B57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Overview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Catering Application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Match people/organizations with inclusive catering options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charset="0"/>
                <a:ea typeface="Nunito" charset="0"/>
                <a:cs typeface="Nunito" charset="0"/>
              </a:rPr>
              <a:t>Make catering options at events more inclusive no matter what the dietary or allergen restrictions 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catering events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Attendees may not be asked of their dietary restrictions or were forgotten</a:t>
            </a:r>
          </a:p>
          <a:p>
            <a:pPr lvl="1"/>
            <a:r>
              <a:rPr lang="en-CA" dirty="0" smtClean="0"/>
              <a:t>Organizers don’t have the time to do proper research</a:t>
            </a:r>
          </a:p>
          <a:p>
            <a:pPr lvl="1"/>
            <a:r>
              <a:rPr lang="en-CA" dirty="0" smtClean="0"/>
              <a:t>Organizers think it’s too complicated / too much work to suit everyone’s needs</a:t>
            </a:r>
            <a:endParaRPr lang="en-CA" dirty="0"/>
          </a:p>
          <a:p>
            <a:r>
              <a:rPr lang="en-CA" dirty="0" smtClean="0"/>
              <a:t>This leads to negative feedback about the events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competitors: </a:t>
            </a:r>
            <a:r>
              <a:rPr lang="en-US" dirty="0" err="1" smtClean="0"/>
              <a:t>Platterz</a:t>
            </a:r>
            <a:r>
              <a:rPr lang="en-US" dirty="0" smtClean="0"/>
              <a:t> and </a:t>
            </a:r>
            <a:r>
              <a:rPr lang="en-US" dirty="0" err="1" smtClean="0"/>
              <a:t>Ezcater</a:t>
            </a:r>
            <a:endParaRPr lang="en-US" dirty="0" smtClean="0"/>
          </a:p>
          <a:p>
            <a:pPr lvl="1"/>
            <a:r>
              <a:rPr lang="en-US" dirty="0" smtClean="0"/>
              <a:t>Business oriented</a:t>
            </a:r>
          </a:p>
          <a:p>
            <a:pPr lvl="1"/>
            <a:r>
              <a:rPr lang="en-US" dirty="0" smtClean="0"/>
              <a:t>No survey, catering only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0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2016: Approximately 94,000 food related businesses in Canada in comparison to about 5,000 catering establishments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2012: over 2.6 million Canadians have self-reported having 1+ food allergy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that will take the frustration out of finding catering and makes events more inclusive</a:t>
            </a:r>
          </a:p>
          <a:p>
            <a:r>
              <a:rPr lang="en-US" dirty="0" smtClean="0"/>
              <a:t>Dietary restrictions and allergies are put into consideration </a:t>
            </a:r>
          </a:p>
          <a:p>
            <a:r>
              <a:rPr lang="en-US" dirty="0" smtClean="0"/>
              <a:t>Everyone’s a part of the success of the planning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3453"/>
          </a:xfrm>
          <a:prstGeom prst="rect">
            <a:avLst/>
          </a:prstGeom>
          <a:solidFill>
            <a:srgbClr val="F0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Nunito</vt:lpstr>
      <vt:lpstr>Arial</vt:lpstr>
      <vt:lpstr>Office Theme</vt:lpstr>
      <vt:lpstr>PowerPoint Presentation</vt:lpstr>
      <vt:lpstr>Overview</vt:lpstr>
      <vt:lpstr>History of the Problem</vt:lpstr>
      <vt:lpstr>Competitors</vt:lpstr>
      <vt:lpstr>Market Analysis</vt:lpstr>
      <vt:lpstr>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Elicia Ng</dc:creator>
  <cp:lastModifiedBy>Elicia Ng</cp:lastModifiedBy>
  <cp:revision>4</cp:revision>
  <dcterms:created xsi:type="dcterms:W3CDTF">2018-12-10T17:41:03Z</dcterms:created>
  <dcterms:modified xsi:type="dcterms:W3CDTF">2018-12-10T18:08:17Z</dcterms:modified>
</cp:coreProperties>
</file>